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Drawing"/>
          <p:cNvGrpSpPr/>
          <p:nvPr/>
        </p:nvGrpSpPr>
        <p:grpSpPr>
          <a:xfrm>
            <a:off x="185523" y="1278255"/>
            <a:ext cx="11711291" cy="8018146"/>
            <a:chOff x="0" y="0"/>
            <a:chExt cx="11711290" cy="8018144"/>
          </a:xfrm>
        </p:grpSpPr>
        <p:sp>
          <p:nvSpPr>
            <p:cNvPr id="119" name="Line"/>
            <p:cNvSpPr/>
            <p:nvPr/>
          </p:nvSpPr>
          <p:spPr>
            <a:xfrm>
              <a:off x="3199027" y="60462"/>
              <a:ext cx="406401" cy="450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0" y="953"/>
                  </a:moveTo>
                  <a:cubicBezTo>
                    <a:pt x="338" y="453"/>
                    <a:pt x="675" y="-47"/>
                    <a:pt x="956" y="3"/>
                  </a:cubicBezTo>
                  <a:cubicBezTo>
                    <a:pt x="1237" y="53"/>
                    <a:pt x="1462" y="653"/>
                    <a:pt x="1744" y="2303"/>
                  </a:cubicBezTo>
                  <a:cubicBezTo>
                    <a:pt x="2025" y="3953"/>
                    <a:pt x="2362" y="6653"/>
                    <a:pt x="2756" y="9653"/>
                  </a:cubicBezTo>
                  <a:cubicBezTo>
                    <a:pt x="3150" y="12653"/>
                    <a:pt x="3600" y="15953"/>
                    <a:pt x="3881" y="18003"/>
                  </a:cubicBezTo>
                  <a:cubicBezTo>
                    <a:pt x="4162" y="20053"/>
                    <a:pt x="4275" y="20853"/>
                    <a:pt x="4612" y="21153"/>
                  </a:cubicBezTo>
                  <a:cubicBezTo>
                    <a:pt x="4950" y="21453"/>
                    <a:pt x="5512" y="21253"/>
                    <a:pt x="6131" y="20053"/>
                  </a:cubicBezTo>
                  <a:cubicBezTo>
                    <a:pt x="6750" y="18853"/>
                    <a:pt x="7425" y="16653"/>
                    <a:pt x="7987" y="14753"/>
                  </a:cubicBezTo>
                  <a:cubicBezTo>
                    <a:pt x="8550" y="12853"/>
                    <a:pt x="9000" y="11253"/>
                    <a:pt x="9394" y="10153"/>
                  </a:cubicBezTo>
                  <a:cubicBezTo>
                    <a:pt x="9788" y="9053"/>
                    <a:pt x="10125" y="8453"/>
                    <a:pt x="10462" y="8353"/>
                  </a:cubicBezTo>
                  <a:cubicBezTo>
                    <a:pt x="10800" y="8253"/>
                    <a:pt x="11138" y="8653"/>
                    <a:pt x="11475" y="10053"/>
                  </a:cubicBezTo>
                  <a:cubicBezTo>
                    <a:pt x="11812" y="11453"/>
                    <a:pt x="12150" y="13853"/>
                    <a:pt x="12488" y="15503"/>
                  </a:cubicBezTo>
                  <a:cubicBezTo>
                    <a:pt x="12825" y="17153"/>
                    <a:pt x="13162" y="18053"/>
                    <a:pt x="13556" y="18653"/>
                  </a:cubicBezTo>
                  <a:cubicBezTo>
                    <a:pt x="13950" y="19253"/>
                    <a:pt x="14400" y="19553"/>
                    <a:pt x="14794" y="19453"/>
                  </a:cubicBezTo>
                  <a:cubicBezTo>
                    <a:pt x="15188" y="19353"/>
                    <a:pt x="15525" y="18853"/>
                    <a:pt x="16087" y="17153"/>
                  </a:cubicBezTo>
                  <a:cubicBezTo>
                    <a:pt x="16650" y="15453"/>
                    <a:pt x="17437" y="12553"/>
                    <a:pt x="18056" y="9853"/>
                  </a:cubicBezTo>
                  <a:cubicBezTo>
                    <a:pt x="18675" y="7153"/>
                    <a:pt x="19125" y="4653"/>
                    <a:pt x="19462" y="2953"/>
                  </a:cubicBezTo>
                  <a:cubicBezTo>
                    <a:pt x="19800" y="1253"/>
                    <a:pt x="20025" y="353"/>
                    <a:pt x="20362" y="103"/>
                  </a:cubicBezTo>
                  <a:cubicBezTo>
                    <a:pt x="20700" y="-147"/>
                    <a:pt x="21150" y="253"/>
                    <a:pt x="21600" y="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3622938" y="198236"/>
              <a:ext cx="179340" cy="223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898" fill="norm" stroke="1" extrusionOk="0">
                  <a:moveTo>
                    <a:pt x="16006" y="6826"/>
                  </a:moveTo>
                  <a:cubicBezTo>
                    <a:pt x="16006" y="5835"/>
                    <a:pt x="16006" y="4844"/>
                    <a:pt x="15754" y="3655"/>
                  </a:cubicBezTo>
                  <a:cubicBezTo>
                    <a:pt x="15503" y="2466"/>
                    <a:pt x="15001" y="1079"/>
                    <a:pt x="14122" y="386"/>
                  </a:cubicBezTo>
                  <a:cubicBezTo>
                    <a:pt x="13243" y="-308"/>
                    <a:pt x="11987" y="-308"/>
                    <a:pt x="9601" y="2466"/>
                  </a:cubicBezTo>
                  <a:cubicBezTo>
                    <a:pt x="7215" y="5241"/>
                    <a:pt x="3699" y="10789"/>
                    <a:pt x="1815" y="14455"/>
                  </a:cubicBezTo>
                  <a:cubicBezTo>
                    <a:pt x="-69" y="18121"/>
                    <a:pt x="-320" y="19905"/>
                    <a:pt x="308" y="20598"/>
                  </a:cubicBezTo>
                  <a:cubicBezTo>
                    <a:pt x="936" y="21292"/>
                    <a:pt x="2443" y="20896"/>
                    <a:pt x="4954" y="18220"/>
                  </a:cubicBezTo>
                  <a:cubicBezTo>
                    <a:pt x="7466" y="15545"/>
                    <a:pt x="10982" y="10591"/>
                    <a:pt x="12866" y="7619"/>
                  </a:cubicBezTo>
                  <a:cubicBezTo>
                    <a:pt x="14750" y="4646"/>
                    <a:pt x="15001" y="3655"/>
                    <a:pt x="14875" y="4052"/>
                  </a:cubicBezTo>
                  <a:cubicBezTo>
                    <a:pt x="14750" y="4448"/>
                    <a:pt x="14247" y="6231"/>
                    <a:pt x="13996" y="8114"/>
                  </a:cubicBezTo>
                  <a:cubicBezTo>
                    <a:pt x="13745" y="9997"/>
                    <a:pt x="13745" y="11978"/>
                    <a:pt x="13996" y="13464"/>
                  </a:cubicBezTo>
                  <a:cubicBezTo>
                    <a:pt x="14247" y="14951"/>
                    <a:pt x="14750" y="15942"/>
                    <a:pt x="16006" y="16140"/>
                  </a:cubicBezTo>
                  <a:cubicBezTo>
                    <a:pt x="17261" y="16338"/>
                    <a:pt x="19271" y="15743"/>
                    <a:pt x="21280" y="15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3859427" y="10794"/>
              <a:ext cx="127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886"/>
                    <a:pt x="21600" y="7771"/>
                    <a:pt x="16200" y="11143"/>
                  </a:cubicBezTo>
                  <a:cubicBezTo>
                    <a:pt x="10800" y="14514"/>
                    <a:pt x="0" y="17371"/>
                    <a:pt x="0" y="19029"/>
                  </a:cubicBezTo>
                  <a:cubicBezTo>
                    <a:pt x="0" y="20686"/>
                    <a:pt x="10800" y="21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3929747" y="-1"/>
              <a:ext cx="164631" cy="414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270" fill="norm" stroke="1" extrusionOk="0">
                  <a:moveTo>
                    <a:pt x="15723" y="14230"/>
                  </a:moveTo>
                  <a:cubicBezTo>
                    <a:pt x="15169" y="13687"/>
                    <a:pt x="14615" y="13145"/>
                    <a:pt x="13923" y="12602"/>
                  </a:cubicBezTo>
                  <a:cubicBezTo>
                    <a:pt x="13230" y="12059"/>
                    <a:pt x="12400" y="11517"/>
                    <a:pt x="11430" y="11408"/>
                  </a:cubicBezTo>
                  <a:cubicBezTo>
                    <a:pt x="10461" y="11300"/>
                    <a:pt x="9353" y="11625"/>
                    <a:pt x="7553" y="12819"/>
                  </a:cubicBezTo>
                  <a:cubicBezTo>
                    <a:pt x="5753" y="14013"/>
                    <a:pt x="3261" y="16075"/>
                    <a:pt x="1876" y="17378"/>
                  </a:cubicBezTo>
                  <a:cubicBezTo>
                    <a:pt x="492" y="18680"/>
                    <a:pt x="215" y="19223"/>
                    <a:pt x="76" y="19820"/>
                  </a:cubicBezTo>
                  <a:cubicBezTo>
                    <a:pt x="-62" y="20417"/>
                    <a:pt x="-62" y="21068"/>
                    <a:pt x="492" y="21231"/>
                  </a:cubicBezTo>
                  <a:cubicBezTo>
                    <a:pt x="1046" y="21394"/>
                    <a:pt x="2153" y="21068"/>
                    <a:pt x="4369" y="19766"/>
                  </a:cubicBezTo>
                  <a:cubicBezTo>
                    <a:pt x="6584" y="18463"/>
                    <a:pt x="9907" y="16184"/>
                    <a:pt x="12676" y="13145"/>
                  </a:cubicBezTo>
                  <a:cubicBezTo>
                    <a:pt x="15446" y="10106"/>
                    <a:pt x="17661" y="6307"/>
                    <a:pt x="18769" y="3864"/>
                  </a:cubicBezTo>
                  <a:cubicBezTo>
                    <a:pt x="19876" y="1422"/>
                    <a:pt x="19876" y="337"/>
                    <a:pt x="19738" y="65"/>
                  </a:cubicBezTo>
                  <a:cubicBezTo>
                    <a:pt x="19600" y="-206"/>
                    <a:pt x="19323" y="337"/>
                    <a:pt x="19046" y="2345"/>
                  </a:cubicBezTo>
                  <a:cubicBezTo>
                    <a:pt x="18769" y="4353"/>
                    <a:pt x="18492" y="7826"/>
                    <a:pt x="18907" y="10323"/>
                  </a:cubicBezTo>
                  <a:cubicBezTo>
                    <a:pt x="19323" y="12819"/>
                    <a:pt x="20430" y="14339"/>
                    <a:pt x="21538" y="15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4170577" y="118744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4215027" y="214989"/>
              <a:ext cx="95251" cy="17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7" fill="norm" stroke="1" extrusionOk="0">
                  <a:moveTo>
                    <a:pt x="21600" y="628"/>
                  </a:moveTo>
                  <a:cubicBezTo>
                    <a:pt x="19200" y="132"/>
                    <a:pt x="16800" y="-365"/>
                    <a:pt x="13440" y="380"/>
                  </a:cubicBezTo>
                  <a:cubicBezTo>
                    <a:pt x="10080" y="1125"/>
                    <a:pt x="5760" y="3111"/>
                    <a:pt x="3840" y="5345"/>
                  </a:cubicBezTo>
                  <a:cubicBezTo>
                    <a:pt x="1920" y="7580"/>
                    <a:pt x="2400" y="10063"/>
                    <a:pt x="3600" y="11801"/>
                  </a:cubicBezTo>
                  <a:cubicBezTo>
                    <a:pt x="4800" y="13538"/>
                    <a:pt x="6720" y="14532"/>
                    <a:pt x="8640" y="15897"/>
                  </a:cubicBezTo>
                  <a:cubicBezTo>
                    <a:pt x="10560" y="17263"/>
                    <a:pt x="12480" y="19001"/>
                    <a:pt x="11760" y="19994"/>
                  </a:cubicBezTo>
                  <a:cubicBezTo>
                    <a:pt x="11040" y="20987"/>
                    <a:pt x="7680" y="21235"/>
                    <a:pt x="5280" y="20738"/>
                  </a:cubicBezTo>
                  <a:cubicBezTo>
                    <a:pt x="2880" y="20242"/>
                    <a:pt x="1440" y="19001"/>
                    <a:pt x="0" y="17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4800125" y="29844"/>
              <a:ext cx="81653" cy="407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48" fill="norm" stroke="1" extrusionOk="0">
                  <a:moveTo>
                    <a:pt x="21365" y="0"/>
                  </a:moveTo>
                  <a:cubicBezTo>
                    <a:pt x="19703" y="2126"/>
                    <a:pt x="18042" y="4253"/>
                    <a:pt x="14996" y="7275"/>
                  </a:cubicBezTo>
                  <a:cubicBezTo>
                    <a:pt x="11950" y="10296"/>
                    <a:pt x="7519" y="14213"/>
                    <a:pt x="4750" y="16564"/>
                  </a:cubicBezTo>
                  <a:cubicBezTo>
                    <a:pt x="1980" y="18914"/>
                    <a:pt x="873" y="19697"/>
                    <a:pt x="319" y="20369"/>
                  </a:cubicBezTo>
                  <a:cubicBezTo>
                    <a:pt x="-235" y="21040"/>
                    <a:pt x="-235" y="21600"/>
                    <a:pt x="1703" y="21544"/>
                  </a:cubicBezTo>
                  <a:cubicBezTo>
                    <a:pt x="3642" y="21488"/>
                    <a:pt x="7519" y="20817"/>
                    <a:pt x="10565" y="20201"/>
                  </a:cubicBezTo>
                  <a:cubicBezTo>
                    <a:pt x="13611" y="19585"/>
                    <a:pt x="15827" y="19026"/>
                    <a:pt x="18042" y="18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4761127" y="252094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4924110" y="244014"/>
              <a:ext cx="122768" cy="162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2607" y="7606"/>
                  </a:moveTo>
                  <a:cubicBezTo>
                    <a:pt x="4097" y="6512"/>
                    <a:pt x="5586" y="5419"/>
                    <a:pt x="7448" y="4052"/>
                  </a:cubicBezTo>
                  <a:cubicBezTo>
                    <a:pt x="9310" y="2685"/>
                    <a:pt x="11545" y="1044"/>
                    <a:pt x="11731" y="361"/>
                  </a:cubicBezTo>
                  <a:cubicBezTo>
                    <a:pt x="11917" y="-323"/>
                    <a:pt x="10055" y="-50"/>
                    <a:pt x="8007" y="1318"/>
                  </a:cubicBezTo>
                  <a:cubicBezTo>
                    <a:pt x="5959" y="2685"/>
                    <a:pt x="3724" y="5145"/>
                    <a:pt x="2234" y="8016"/>
                  </a:cubicBezTo>
                  <a:cubicBezTo>
                    <a:pt x="745" y="10887"/>
                    <a:pt x="0" y="14168"/>
                    <a:pt x="0" y="16629"/>
                  </a:cubicBezTo>
                  <a:cubicBezTo>
                    <a:pt x="0" y="19090"/>
                    <a:pt x="745" y="20730"/>
                    <a:pt x="3910" y="21004"/>
                  </a:cubicBezTo>
                  <a:cubicBezTo>
                    <a:pt x="7076" y="21277"/>
                    <a:pt x="12662" y="20183"/>
                    <a:pt x="16014" y="19090"/>
                  </a:cubicBezTo>
                  <a:cubicBezTo>
                    <a:pt x="19366" y="17996"/>
                    <a:pt x="20483" y="16902"/>
                    <a:pt x="21600" y="15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5097677" y="212771"/>
              <a:ext cx="65014" cy="184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158" fill="norm" stroke="1" extrusionOk="0">
                  <a:moveTo>
                    <a:pt x="18225" y="869"/>
                  </a:moveTo>
                  <a:cubicBezTo>
                    <a:pt x="14850" y="383"/>
                    <a:pt x="11475" y="-102"/>
                    <a:pt x="8100" y="19"/>
                  </a:cubicBezTo>
                  <a:cubicBezTo>
                    <a:pt x="4725" y="141"/>
                    <a:pt x="1350" y="869"/>
                    <a:pt x="675" y="2446"/>
                  </a:cubicBezTo>
                  <a:cubicBezTo>
                    <a:pt x="0" y="4024"/>
                    <a:pt x="2025" y="6451"/>
                    <a:pt x="5737" y="8878"/>
                  </a:cubicBezTo>
                  <a:cubicBezTo>
                    <a:pt x="9450" y="11305"/>
                    <a:pt x="14850" y="13732"/>
                    <a:pt x="17887" y="15673"/>
                  </a:cubicBezTo>
                  <a:cubicBezTo>
                    <a:pt x="20925" y="17615"/>
                    <a:pt x="21600" y="19071"/>
                    <a:pt x="19575" y="20042"/>
                  </a:cubicBezTo>
                  <a:cubicBezTo>
                    <a:pt x="17550" y="21013"/>
                    <a:pt x="12825" y="21498"/>
                    <a:pt x="9112" y="20891"/>
                  </a:cubicBezTo>
                  <a:cubicBezTo>
                    <a:pt x="5400" y="20285"/>
                    <a:pt x="2700" y="18586"/>
                    <a:pt x="0" y="16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5238659" y="17144"/>
              <a:ext cx="113019" cy="436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01" fill="norm" stroke="1" extrusionOk="0">
                  <a:moveTo>
                    <a:pt x="21358" y="0"/>
                  </a:moveTo>
                  <a:cubicBezTo>
                    <a:pt x="18558" y="1670"/>
                    <a:pt x="15758" y="3339"/>
                    <a:pt x="12958" y="5843"/>
                  </a:cubicBezTo>
                  <a:cubicBezTo>
                    <a:pt x="10158" y="8348"/>
                    <a:pt x="7358" y="11687"/>
                    <a:pt x="5158" y="14191"/>
                  </a:cubicBezTo>
                  <a:cubicBezTo>
                    <a:pt x="2958" y="16696"/>
                    <a:pt x="1358" y="18365"/>
                    <a:pt x="558" y="19461"/>
                  </a:cubicBezTo>
                  <a:cubicBezTo>
                    <a:pt x="-242" y="20557"/>
                    <a:pt x="-242" y="21078"/>
                    <a:pt x="958" y="21339"/>
                  </a:cubicBezTo>
                  <a:cubicBezTo>
                    <a:pt x="2158" y="21600"/>
                    <a:pt x="4558" y="21600"/>
                    <a:pt x="7358" y="20922"/>
                  </a:cubicBezTo>
                  <a:cubicBezTo>
                    <a:pt x="10158" y="20243"/>
                    <a:pt x="13358" y="18887"/>
                    <a:pt x="16558" y="17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5237377" y="258444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5840"/>
                    <a:pt x="7448" y="10080"/>
                    <a:pt x="11048" y="6480"/>
                  </a:cubicBezTo>
                  <a:cubicBezTo>
                    <a:pt x="14648" y="2880"/>
                    <a:pt x="1812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6103528" y="98171"/>
              <a:ext cx="168900" cy="34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31" fill="norm" stroke="1" extrusionOk="0">
                  <a:moveTo>
                    <a:pt x="21019" y="2070"/>
                  </a:moveTo>
                  <a:cubicBezTo>
                    <a:pt x="20492" y="1411"/>
                    <a:pt x="19965" y="753"/>
                    <a:pt x="18780" y="358"/>
                  </a:cubicBezTo>
                  <a:cubicBezTo>
                    <a:pt x="17595" y="-37"/>
                    <a:pt x="15751" y="-169"/>
                    <a:pt x="13643" y="292"/>
                  </a:cubicBezTo>
                  <a:cubicBezTo>
                    <a:pt x="11536" y="753"/>
                    <a:pt x="9165" y="1807"/>
                    <a:pt x="6926" y="3585"/>
                  </a:cubicBezTo>
                  <a:cubicBezTo>
                    <a:pt x="4687" y="5363"/>
                    <a:pt x="2580" y="7865"/>
                    <a:pt x="1263" y="10565"/>
                  </a:cubicBezTo>
                  <a:cubicBezTo>
                    <a:pt x="-54" y="13265"/>
                    <a:pt x="-581" y="16163"/>
                    <a:pt x="868" y="18007"/>
                  </a:cubicBezTo>
                  <a:cubicBezTo>
                    <a:pt x="2317" y="19851"/>
                    <a:pt x="5741" y="20641"/>
                    <a:pt x="9165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6435082" y="188594"/>
              <a:ext cx="27846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6277"/>
                    <a:pt x="4867" y="12554"/>
                    <a:pt x="1782" y="16154"/>
                  </a:cubicBezTo>
                  <a:cubicBezTo>
                    <a:pt x="-1304" y="19754"/>
                    <a:pt x="239" y="20677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6647341" y="323591"/>
              <a:ext cx="78454" cy="283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0365" fill="norm" stroke="1" extrusionOk="0">
                  <a:moveTo>
                    <a:pt x="1634" y="15397"/>
                  </a:moveTo>
                  <a:cubicBezTo>
                    <a:pt x="1066" y="18440"/>
                    <a:pt x="497" y="21482"/>
                    <a:pt x="213" y="19961"/>
                  </a:cubicBezTo>
                  <a:cubicBezTo>
                    <a:pt x="-71" y="18440"/>
                    <a:pt x="-71" y="12355"/>
                    <a:pt x="213" y="8552"/>
                  </a:cubicBezTo>
                  <a:cubicBezTo>
                    <a:pt x="497" y="4750"/>
                    <a:pt x="1066" y="3228"/>
                    <a:pt x="2203" y="2164"/>
                  </a:cubicBezTo>
                  <a:cubicBezTo>
                    <a:pt x="3340" y="1099"/>
                    <a:pt x="5045" y="490"/>
                    <a:pt x="7318" y="186"/>
                  </a:cubicBezTo>
                  <a:cubicBezTo>
                    <a:pt x="9592" y="-118"/>
                    <a:pt x="12434" y="-118"/>
                    <a:pt x="14992" y="719"/>
                  </a:cubicBezTo>
                  <a:cubicBezTo>
                    <a:pt x="17550" y="1555"/>
                    <a:pt x="19824" y="3228"/>
                    <a:pt x="20676" y="4445"/>
                  </a:cubicBezTo>
                  <a:cubicBezTo>
                    <a:pt x="21529" y="5662"/>
                    <a:pt x="20961" y="6423"/>
                    <a:pt x="19255" y="6955"/>
                  </a:cubicBezTo>
                  <a:cubicBezTo>
                    <a:pt x="17550" y="7488"/>
                    <a:pt x="14708" y="7792"/>
                    <a:pt x="13003" y="7716"/>
                  </a:cubicBezTo>
                  <a:cubicBezTo>
                    <a:pt x="11297" y="7640"/>
                    <a:pt x="10729" y="7183"/>
                    <a:pt x="10161" y="6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6794306" y="355395"/>
              <a:ext cx="77138" cy="76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0413" fill="norm" stroke="1" extrusionOk="0">
                  <a:moveTo>
                    <a:pt x="6504" y="4659"/>
                  </a:moveTo>
                  <a:cubicBezTo>
                    <a:pt x="4230" y="6364"/>
                    <a:pt x="1957" y="8069"/>
                    <a:pt x="820" y="10911"/>
                  </a:cubicBezTo>
                  <a:cubicBezTo>
                    <a:pt x="-317" y="13754"/>
                    <a:pt x="-317" y="17732"/>
                    <a:pt x="1104" y="19438"/>
                  </a:cubicBezTo>
                  <a:cubicBezTo>
                    <a:pt x="2525" y="21143"/>
                    <a:pt x="5367" y="20575"/>
                    <a:pt x="8778" y="18017"/>
                  </a:cubicBezTo>
                  <a:cubicBezTo>
                    <a:pt x="12188" y="15459"/>
                    <a:pt x="16167" y="10911"/>
                    <a:pt x="18441" y="7217"/>
                  </a:cubicBezTo>
                  <a:cubicBezTo>
                    <a:pt x="20715" y="3522"/>
                    <a:pt x="21283" y="680"/>
                    <a:pt x="20146" y="111"/>
                  </a:cubicBezTo>
                  <a:cubicBezTo>
                    <a:pt x="19009" y="-457"/>
                    <a:pt x="16167" y="1248"/>
                    <a:pt x="13325" y="2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6920768" y="308033"/>
              <a:ext cx="117194" cy="313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1470" fill="norm" stroke="1" extrusionOk="0">
                  <a:moveTo>
                    <a:pt x="9942" y="3562"/>
                  </a:moveTo>
                  <a:cubicBezTo>
                    <a:pt x="7708" y="7476"/>
                    <a:pt x="5473" y="11390"/>
                    <a:pt x="4170" y="14145"/>
                  </a:cubicBezTo>
                  <a:cubicBezTo>
                    <a:pt x="2866" y="16899"/>
                    <a:pt x="2494" y="18494"/>
                    <a:pt x="1935" y="19653"/>
                  </a:cubicBezTo>
                  <a:cubicBezTo>
                    <a:pt x="1377" y="20813"/>
                    <a:pt x="632" y="21538"/>
                    <a:pt x="259" y="21466"/>
                  </a:cubicBezTo>
                  <a:cubicBezTo>
                    <a:pt x="-113" y="21393"/>
                    <a:pt x="-113" y="20523"/>
                    <a:pt x="446" y="17914"/>
                  </a:cubicBezTo>
                  <a:cubicBezTo>
                    <a:pt x="1004" y="15304"/>
                    <a:pt x="2121" y="10955"/>
                    <a:pt x="3425" y="7839"/>
                  </a:cubicBezTo>
                  <a:cubicBezTo>
                    <a:pt x="4728" y="4722"/>
                    <a:pt x="6218" y="2837"/>
                    <a:pt x="7708" y="1678"/>
                  </a:cubicBezTo>
                  <a:cubicBezTo>
                    <a:pt x="9197" y="518"/>
                    <a:pt x="10687" y="83"/>
                    <a:pt x="12363" y="10"/>
                  </a:cubicBezTo>
                  <a:cubicBezTo>
                    <a:pt x="14039" y="-62"/>
                    <a:pt x="15901" y="228"/>
                    <a:pt x="17763" y="1388"/>
                  </a:cubicBezTo>
                  <a:cubicBezTo>
                    <a:pt x="19625" y="2547"/>
                    <a:pt x="21487" y="4577"/>
                    <a:pt x="20184" y="5954"/>
                  </a:cubicBezTo>
                  <a:cubicBezTo>
                    <a:pt x="18880" y="7331"/>
                    <a:pt x="14411" y="8056"/>
                    <a:pt x="9942" y="8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7113520" y="126978"/>
              <a:ext cx="329936" cy="355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65" fill="norm" stroke="1" extrusionOk="0">
                  <a:moveTo>
                    <a:pt x="225" y="13609"/>
                  </a:moveTo>
                  <a:cubicBezTo>
                    <a:pt x="88" y="15515"/>
                    <a:pt x="-50" y="17421"/>
                    <a:pt x="19" y="18692"/>
                  </a:cubicBezTo>
                  <a:cubicBezTo>
                    <a:pt x="88" y="19962"/>
                    <a:pt x="363" y="20598"/>
                    <a:pt x="844" y="20915"/>
                  </a:cubicBezTo>
                  <a:cubicBezTo>
                    <a:pt x="1326" y="21233"/>
                    <a:pt x="2014" y="21233"/>
                    <a:pt x="2839" y="20598"/>
                  </a:cubicBezTo>
                  <a:cubicBezTo>
                    <a:pt x="3665" y="19962"/>
                    <a:pt x="4628" y="18692"/>
                    <a:pt x="5247" y="17739"/>
                  </a:cubicBezTo>
                  <a:cubicBezTo>
                    <a:pt x="5866" y="16786"/>
                    <a:pt x="6141" y="16151"/>
                    <a:pt x="6416" y="16151"/>
                  </a:cubicBezTo>
                  <a:cubicBezTo>
                    <a:pt x="6691" y="16151"/>
                    <a:pt x="6967" y="16786"/>
                    <a:pt x="7173" y="17421"/>
                  </a:cubicBezTo>
                  <a:cubicBezTo>
                    <a:pt x="7379" y="18056"/>
                    <a:pt x="7517" y="18692"/>
                    <a:pt x="7930" y="19009"/>
                  </a:cubicBezTo>
                  <a:cubicBezTo>
                    <a:pt x="8342" y="19327"/>
                    <a:pt x="9030" y="19327"/>
                    <a:pt x="10200" y="18692"/>
                  </a:cubicBezTo>
                  <a:cubicBezTo>
                    <a:pt x="11369" y="18056"/>
                    <a:pt x="13020" y="16786"/>
                    <a:pt x="14809" y="14118"/>
                  </a:cubicBezTo>
                  <a:cubicBezTo>
                    <a:pt x="16597" y="11449"/>
                    <a:pt x="18523" y="7383"/>
                    <a:pt x="19624" y="5033"/>
                  </a:cubicBezTo>
                  <a:cubicBezTo>
                    <a:pt x="20725" y="2682"/>
                    <a:pt x="21000" y="2047"/>
                    <a:pt x="21206" y="1348"/>
                  </a:cubicBezTo>
                  <a:cubicBezTo>
                    <a:pt x="21412" y="649"/>
                    <a:pt x="21550" y="-113"/>
                    <a:pt x="21344" y="14"/>
                  </a:cubicBezTo>
                  <a:cubicBezTo>
                    <a:pt x="21137" y="141"/>
                    <a:pt x="20587" y="1158"/>
                    <a:pt x="19761" y="3445"/>
                  </a:cubicBezTo>
                  <a:cubicBezTo>
                    <a:pt x="18936" y="5732"/>
                    <a:pt x="17835" y="9289"/>
                    <a:pt x="17147" y="12212"/>
                  </a:cubicBezTo>
                  <a:cubicBezTo>
                    <a:pt x="16460" y="15134"/>
                    <a:pt x="16184" y="17421"/>
                    <a:pt x="16116" y="18882"/>
                  </a:cubicBezTo>
                  <a:cubicBezTo>
                    <a:pt x="16047" y="20343"/>
                    <a:pt x="16184" y="20979"/>
                    <a:pt x="16597" y="21233"/>
                  </a:cubicBezTo>
                  <a:cubicBezTo>
                    <a:pt x="17010" y="21487"/>
                    <a:pt x="17698" y="21360"/>
                    <a:pt x="18523" y="20979"/>
                  </a:cubicBezTo>
                  <a:cubicBezTo>
                    <a:pt x="19349" y="20598"/>
                    <a:pt x="20312" y="19962"/>
                    <a:pt x="21275" y="19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7451645" y="106569"/>
              <a:ext cx="395582" cy="362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86" fill="norm" stroke="1" extrusionOk="0">
                  <a:moveTo>
                    <a:pt x="3893" y="16450"/>
                  </a:moveTo>
                  <a:cubicBezTo>
                    <a:pt x="3778" y="15826"/>
                    <a:pt x="3663" y="15201"/>
                    <a:pt x="3319" y="14952"/>
                  </a:cubicBezTo>
                  <a:cubicBezTo>
                    <a:pt x="2974" y="14702"/>
                    <a:pt x="2400" y="14827"/>
                    <a:pt x="1768" y="15763"/>
                  </a:cubicBezTo>
                  <a:cubicBezTo>
                    <a:pt x="1136" y="16699"/>
                    <a:pt x="446" y="18447"/>
                    <a:pt x="159" y="19634"/>
                  </a:cubicBezTo>
                  <a:cubicBezTo>
                    <a:pt x="-128" y="20820"/>
                    <a:pt x="-13" y="21444"/>
                    <a:pt x="389" y="21382"/>
                  </a:cubicBezTo>
                  <a:cubicBezTo>
                    <a:pt x="791" y="21319"/>
                    <a:pt x="1481" y="20570"/>
                    <a:pt x="1940" y="19883"/>
                  </a:cubicBezTo>
                  <a:cubicBezTo>
                    <a:pt x="2400" y="19197"/>
                    <a:pt x="2629" y="18572"/>
                    <a:pt x="2859" y="18697"/>
                  </a:cubicBezTo>
                  <a:cubicBezTo>
                    <a:pt x="3089" y="18822"/>
                    <a:pt x="3319" y="19696"/>
                    <a:pt x="3778" y="20071"/>
                  </a:cubicBezTo>
                  <a:cubicBezTo>
                    <a:pt x="4238" y="20445"/>
                    <a:pt x="4927" y="20320"/>
                    <a:pt x="6191" y="19197"/>
                  </a:cubicBezTo>
                  <a:cubicBezTo>
                    <a:pt x="7455" y="18073"/>
                    <a:pt x="9293" y="15950"/>
                    <a:pt x="11189" y="12954"/>
                  </a:cubicBezTo>
                  <a:cubicBezTo>
                    <a:pt x="13085" y="9957"/>
                    <a:pt x="15038" y="6087"/>
                    <a:pt x="16072" y="3652"/>
                  </a:cubicBezTo>
                  <a:cubicBezTo>
                    <a:pt x="17106" y="1217"/>
                    <a:pt x="17221" y="219"/>
                    <a:pt x="17163" y="31"/>
                  </a:cubicBezTo>
                  <a:cubicBezTo>
                    <a:pt x="17106" y="-156"/>
                    <a:pt x="16876" y="468"/>
                    <a:pt x="16072" y="2591"/>
                  </a:cubicBezTo>
                  <a:cubicBezTo>
                    <a:pt x="15268" y="4713"/>
                    <a:pt x="13889" y="8334"/>
                    <a:pt x="13142" y="11331"/>
                  </a:cubicBezTo>
                  <a:cubicBezTo>
                    <a:pt x="12395" y="14327"/>
                    <a:pt x="12281" y="16699"/>
                    <a:pt x="12395" y="18135"/>
                  </a:cubicBezTo>
                  <a:cubicBezTo>
                    <a:pt x="12510" y="19571"/>
                    <a:pt x="12855" y="20071"/>
                    <a:pt x="13315" y="20445"/>
                  </a:cubicBezTo>
                  <a:cubicBezTo>
                    <a:pt x="13774" y="20820"/>
                    <a:pt x="14349" y="21069"/>
                    <a:pt x="14808" y="20945"/>
                  </a:cubicBezTo>
                  <a:cubicBezTo>
                    <a:pt x="15268" y="20820"/>
                    <a:pt x="15612" y="20320"/>
                    <a:pt x="15670" y="19384"/>
                  </a:cubicBezTo>
                  <a:cubicBezTo>
                    <a:pt x="15727" y="18447"/>
                    <a:pt x="15498" y="17074"/>
                    <a:pt x="15153" y="16200"/>
                  </a:cubicBezTo>
                  <a:cubicBezTo>
                    <a:pt x="14808" y="15326"/>
                    <a:pt x="14349" y="14952"/>
                    <a:pt x="13717" y="14577"/>
                  </a:cubicBezTo>
                  <a:cubicBezTo>
                    <a:pt x="13085" y="14202"/>
                    <a:pt x="12281" y="13828"/>
                    <a:pt x="12223" y="13578"/>
                  </a:cubicBezTo>
                  <a:cubicBezTo>
                    <a:pt x="12166" y="13328"/>
                    <a:pt x="12855" y="13204"/>
                    <a:pt x="13544" y="13141"/>
                  </a:cubicBezTo>
                  <a:cubicBezTo>
                    <a:pt x="14234" y="13079"/>
                    <a:pt x="14923" y="13079"/>
                    <a:pt x="15555" y="13016"/>
                  </a:cubicBezTo>
                  <a:cubicBezTo>
                    <a:pt x="16187" y="12954"/>
                    <a:pt x="16761" y="12829"/>
                    <a:pt x="17278" y="13016"/>
                  </a:cubicBezTo>
                  <a:cubicBezTo>
                    <a:pt x="17795" y="13204"/>
                    <a:pt x="18255" y="13703"/>
                    <a:pt x="18542" y="14327"/>
                  </a:cubicBezTo>
                  <a:cubicBezTo>
                    <a:pt x="18829" y="14952"/>
                    <a:pt x="18944" y="15701"/>
                    <a:pt x="19059" y="15201"/>
                  </a:cubicBezTo>
                  <a:cubicBezTo>
                    <a:pt x="19174" y="14702"/>
                    <a:pt x="19289" y="12954"/>
                    <a:pt x="19691" y="11830"/>
                  </a:cubicBezTo>
                  <a:cubicBezTo>
                    <a:pt x="20093" y="10706"/>
                    <a:pt x="20783" y="10207"/>
                    <a:pt x="21472" y="9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7850142" y="328294"/>
              <a:ext cx="79636" cy="10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0942" fill="norm" stroke="1" extrusionOk="0">
                  <a:moveTo>
                    <a:pt x="19681" y="4891"/>
                  </a:moveTo>
                  <a:cubicBezTo>
                    <a:pt x="13997" y="6113"/>
                    <a:pt x="8312" y="7336"/>
                    <a:pt x="4902" y="8966"/>
                  </a:cubicBezTo>
                  <a:cubicBezTo>
                    <a:pt x="1491" y="10596"/>
                    <a:pt x="354" y="12634"/>
                    <a:pt x="70" y="14672"/>
                  </a:cubicBezTo>
                  <a:cubicBezTo>
                    <a:pt x="-214" y="16709"/>
                    <a:pt x="354" y="18747"/>
                    <a:pt x="2060" y="19970"/>
                  </a:cubicBezTo>
                  <a:cubicBezTo>
                    <a:pt x="3765" y="21192"/>
                    <a:pt x="6607" y="21600"/>
                    <a:pt x="10018" y="19155"/>
                  </a:cubicBezTo>
                  <a:cubicBezTo>
                    <a:pt x="13428" y="16709"/>
                    <a:pt x="17407" y="11411"/>
                    <a:pt x="19397" y="7743"/>
                  </a:cubicBezTo>
                  <a:cubicBezTo>
                    <a:pt x="21386" y="4075"/>
                    <a:pt x="21386" y="2038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7955177" y="332691"/>
              <a:ext cx="120651" cy="122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0" y="338"/>
                  </a:moveTo>
                  <a:cubicBezTo>
                    <a:pt x="1137" y="1803"/>
                    <a:pt x="2274" y="3267"/>
                    <a:pt x="2842" y="5098"/>
                  </a:cubicBezTo>
                  <a:cubicBezTo>
                    <a:pt x="3411" y="6928"/>
                    <a:pt x="3411" y="9125"/>
                    <a:pt x="3221" y="11687"/>
                  </a:cubicBezTo>
                  <a:cubicBezTo>
                    <a:pt x="3032" y="14250"/>
                    <a:pt x="2653" y="17179"/>
                    <a:pt x="2842" y="17545"/>
                  </a:cubicBezTo>
                  <a:cubicBezTo>
                    <a:pt x="3032" y="17911"/>
                    <a:pt x="3789" y="15714"/>
                    <a:pt x="5874" y="12420"/>
                  </a:cubicBezTo>
                  <a:cubicBezTo>
                    <a:pt x="7958" y="9125"/>
                    <a:pt x="11368" y="4731"/>
                    <a:pt x="14021" y="2352"/>
                  </a:cubicBezTo>
                  <a:cubicBezTo>
                    <a:pt x="16674" y="-28"/>
                    <a:pt x="18568" y="-394"/>
                    <a:pt x="19516" y="338"/>
                  </a:cubicBezTo>
                  <a:cubicBezTo>
                    <a:pt x="20463" y="1070"/>
                    <a:pt x="20463" y="2901"/>
                    <a:pt x="20653" y="6562"/>
                  </a:cubicBezTo>
                  <a:cubicBezTo>
                    <a:pt x="20842" y="10223"/>
                    <a:pt x="21221" y="15714"/>
                    <a:pt x="21600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8164727" y="493394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8571127" y="189639"/>
              <a:ext cx="171451" cy="317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1600" y="4620"/>
                  </a:moveTo>
                  <a:cubicBezTo>
                    <a:pt x="1067" y="3625"/>
                    <a:pt x="533" y="2630"/>
                    <a:pt x="800" y="1920"/>
                  </a:cubicBezTo>
                  <a:cubicBezTo>
                    <a:pt x="1067" y="1209"/>
                    <a:pt x="2133" y="783"/>
                    <a:pt x="4133" y="427"/>
                  </a:cubicBezTo>
                  <a:cubicBezTo>
                    <a:pt x="6133" y="72"/>
                    <a:pt x="9067" y="-212"/>
                    <a:pt x="11467" y="214"/>
                  </a:cubicBezTo>
                  <a:cubicBezTo>
                    <a:pt x="13867" y="641"/>
                    <a:pt x="15733" y="1777"/>
                    <a:pt x="15333" y="3909"/>
                  </a:cubicBezTo>
                  <a:cubicBezTo>
                    <a:pt x="14933" y="6041"/>
                    <a:pt x="12267" y="9167"/>
                    <a:pt x="9600" y="11725"/>
                  </a:cubicBezTo>
                  <a:cubicBezTo>
                    <a:pt x="6933" y="14283"/>
                    <a:pt x="4267" y="16272"/>
                    <a:pt x="2533" y="17551"/>
                  </a:cubicBezTo>
                  <a:cubicBezTo>
                    <a:pt x="800" y="18830"/>
                    <a:pt x="0" y="19399"/>
                    <a:pt x="0" y="19967"/>
                  </a:cubicBezTo>
                  <a:cubicBezTo>
                    <a:pt x="0" y="20535"/>
                    <a:pt x="800" y="21104"/>
                    <a:pt x="3600" y="21246"/>
                  </a:cubicBezTo>
                  <a:cubicBezTo>
                    <a:pt x="6400" y="21388"/>
                    <a:pt x="11200" y="21104"/>
                    <a:pt x="14533" y="20820"/>
                  </a:cubicBezTo>
                  <a:cubicBezTo>
                    <a:pt x="17867" y="20535"/>
                    <a:pt x="19733" y="20251"/>
                    <a:pt x="21600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8825127" y="366394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43" y="15429"/>
                    <a:pt x="5486" y="9257"/>
                    <a:pt x="9086" y="5657"/>
                  </a:cubicBezTo>
                  <a:cubicBezTo>
                    <a:pt x="12686" y="2057"/>
                    <a:pt x="1714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9054887" y="296544"/>
              <a:ext cx="75041" cy="18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312" fill="norm" stroke="1" extrusionOk="0">
                  <a:moveTo>
                    <a:pt x="20696" y="1456"/>
                  </a:moveTo>
                  <a:cubicBezTo>
                    <a:pt x="17777" y="728"/>
                    <a:pt x="14858" y="0"/>
                    <a:pt x="10772" y="0"/>
                  </a:cubicBezTo>
                  <a:cubicBezTo>
                    <a:pt x="6685" y="0"/>
                    <a:pt x="1431" y="728"/>
                    <a:pt x="264" y="2670"/>
                  </a:cubicBezTo>
                  <a:cubicBezTo>
                    <a:pt x="-904" y="4611"/>
                    <a:pt x="2015" y="7766"/>
                    <a:pt x="4934" y="10436"/>
                  </a:cubicBezTo>
                  <a:cubicBezTo>
                    <a:pt x="7853" y="13106"/>
                    <a:pt x="10772" y="15290"/>
                    <a:pt x="12523" y="16989"/>
                  </a:cubicBezTo>
                  <a:cubicBezTo>
                    <a:pt x="14274" y="18688"/>
                    <a:pt x="14858" y="19901"/>
                    <a:pt x="13107" y="20629"/>
                  </a:cubicBezTo>
                  <a:cubicBezTo>
                    <a:pt x="11355" y="21357"/>
                    <a:pt x="7269" y="21600"/>
                    <a:pt x="5226" y="20872"/>
                  </a:cubicBezTo>
                  <a:cubicBezTo>
                    <a:pt x="3182" y="20144"/>
                    <a:pt x="3182" y="18445"/>
                    <a:pt x="3182" y="16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9219252" y="252094"/>
              <a:ext cx="18626" cy="209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004" fill="norm" stroke="1" extrusionOk="0">
                  <a:moveTo>
                    <a:pt x="6718" y="13976"/>
                  </a:moveTo>
                  <a:cubicBezTo>
                    <a:pt x="4318" y="16941"/>
                    <a:pt x="1918" y="19906"/>
                    <a:pt x="718" y="20753"/>
                  </a:cubicBezTo>
                  <a:cubicBezTo>
                    <a:pt x="-482" y="21600"/>
                    <a:pt x="-482" y="20329"/>
                    <a:pt x="3118" y="16518"/>
                  </a:cubicBezTo>
                  <a:cubicBezTo>
                    <a:pt x="6718" y="12706"/>
                    <a:pt x="13918" y="6353"/>
                    <a:pt x="211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9283649" y="134475"/>
              <a:ext cx="435649" cy="320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98" fill="norm" stroke="1" extrusionOk="0">
                  <a:moveTo>
                    <a:pt x="4631" y="15045"/>
                  </a:moveTo>
                  <a:cubicBezTo>
                    <a:pt x="4109" y="14622"/>
                    <a:pt x="3587" y="14198"/>
                    <a:pt x="3065" y="13986"/>
                  </a:cubicBezTo>
                  <a:cubicBezTo>
                    <a:pt x="2544" y="13774"/>
                    <a:pt x="2022" y="13774"/>
                    <a:pt x="1500" y="14410"/>
                  </a:cubicBezTo>
                  <a:cubicBezTo>
                    <a:pt x="978" y="15045"/>
                    <a:pt x="457" y="16316"/>
                    <a:pt x="196" y="17516"/>
                  </a:cubicBezTo>
                  <a:cubicBezTo>
                    <a:pt x="-65" y="18716"/>
                    <a:pt x="-65" y="19845"/>
                    <a:pt x="196" y="20339"/>
                  </a:cubicBezTo>
                  <a:cubicBezTo>
                    <a:pt x="457" y="20833"/>
                    <a:pt x="978" y="20692"/>
                    <a:pt x="1709" y="19633"/>
                  </a:cubicBezTo>
                  <a:cubicBezTo>
                    <a:pt x="2439" y="18574"/>
                    <a:pt x="3378" y="16598"/>
                    <a:pt x="4265" y="13563"/>
                  </a:cubicBezTo>
                  <a:cubicBezTo>
                    <a:pt x="5152" y="10527"/>
                    <a:pt x="5987" y="6433"/>
                    <a:pt x="6457" y="3963"/>
                  </a:cubicBezTo>
                  <a:cubicBezTo>
                    <a:pt x="6926" y="1492"/>
                    <a:pt x="7031" y="645"/>
                    <a:pt x="6874" y="433"/>
                  </a:cubicBezTo>
                  <a:cubicBezTo>
                    <a:pt x="6718" y="222"/>
                    <a:pt x="6300" y="645"/>
                    <a:pt x="5883" y="2057"/>
                  </a:cubicBezTo>
                  <a:cubicBezTo>
                    <a:pt x="5465" y="3469"/>
                    <a:pt x="5048" y="5869"/>
                    <a:pt x="4944" y="8692"/>
                  </a:cubicBezTo>
                  <a:cubicBezTo>
                    <a:pt x="4839" y="11516"/>
                    <a:pt x="5048" y="14763"/>
                    <a:pt x="5674" y="16669"/>
                  </a:cubicBezTo>
                  <a:cubicBezTo>
                    <a:pt x="6300" y="18574"/>
                    <a:pt x="7344" y="19139"/>
                    <a:pt x="8283" y="18927"/>
                  </a:cubicBezTo>
                  <a:cubicBezTo>
                    <a:pt x="9222" y="18716"/>
                    <a:pt x="10057" y="17727"/>
                    <a:pt x="10526" y="16810"/>
                  </a:cubicBezTo>
                  <a:cubicBezTo>
                    <a:pt x="10996" y="15892"/>
                    <a:pt x="11100" y="15045"/>
                    <a:pt x="10892" y="14622"/>
                  </a:cubicBezTo>
                  <a:cubicBezTo>
                    <a:pt x="10683" y="14198"/>
                    <a:pt x="10161" y="14198"/>
                    <a:pt x="9692" y="14692"/>
                  </a:cubicBezTo>
                  <a:cubicBezTo>
                    <a:pt x="9222" y="15186"/>
                    <a:pt x="8805" y="16174"/>
                    <a:pt x="8596" y="17022"/>
                  </a:cubicBezTo>
                  <a:cubicBezTo>
                    <a:pt x="8387" y="17869"/>
                    <a:pt x="8387" y="18574"/>
                    <a:pt x="8544" y="19210"/>
                  </a:cubicBezTo>
                  <a:cubicBezTo>
                    <a:pt x="8700" y="19845"/>
                    <a:pt x="9013" y="20410"/>
                    <a:pt x="9796" y="20763"/>
                  </a:cubicBezTo>
                  <a:cubicBezTo>
                    <a:pt x="10578" y="21116"/>
                    <a:pt x="11831" y="21257"/>
                    <a:pt x="13031" y="20763"/>
                  </a:cubicBezTo>
                  <a:cubicBezTo>
                    <a:pt x="14231" y="20269"/>
                    <a:pt x="15378" y="19139"/>
                    <a:pt x="16057" y="18151"/>
                  </a:cubicBezTo>
                  <a:cubicBezTo>
                    <a:pt x="16735" y="17163"/>
                    <a:pt x="16944" y="16316"/>
                    <a:pt x="16787" y="15963"/>
                  </a:cubicBezTo>
                  <a:cubicBezTo>
                    <a:pt x="16631" y="15610"/>
                    <a:pt x="16109" y="15751"/>
                    <a:pt x="15692" y="16104"/>
                  </a:cubicBezTo>
                  <a:cubicBezTo>
                    <a:pt x="15274" y="16457"/>
                    <a:pt x="14961" y="17022"/>
                    <a:pt x="14752" y="17657"/>
                  </a:cubicBezTo>
                  <a:cubicBezTo>
                    <a:pt x="14544" y="18292"/>
                    <a:pt x="14439" y="18998"/>
                    <a:pt x="14544" y="19633"/>
                  </a:cubicBezTo>
                  <a:cubicBezTo>
                    <a:pt x="14648" y="20269"/>
                    <a:pt x="14961" y="20833"/>
                    <a:pt x="15378" y="20904"/>
                  </a:cubicBezTo>
                  <a:cubicBezTo>
                    <a:pt x="15796" y="20974"/>
                    <a:pt x="16318" y="20551"/>
                    <a:pt x="17152" y="18857"/>
                  </a:cubicBezTo>
                  <a:cubicBezTo>
                    <a:pt x="17987" y="17163"/>
                    <a:pt x="19135" y="14198"/>
                    <a:pt x="19918" y="11233"/>
                  </a:cubicBezTo>
                  <a:cubicBezTo>
                    <a:pt x="20700" y="8269"/>
                    <a:pt x="21118" y="5304"/>
                    <a:pt x="21326" y="3327"/>
                  </a:cubicBezTo>
                  <a:cubicBezTo>
                    <a:pt x="21535" y="1351"/>
                    <a:pt x="21535" y="363"/>
                    <a:pt x="21274" y="80"/>
                  </a:cubicBezTo>
                  <a:cubicBezTo>
                    <a:pt x="21013" y="-202"/>
                    <a:pt x="20492" y="222"/>
                    <a:pt x="19865" y="1986"/>
                  </a:cubicBezTo>
                  <a:cubicBezTo>
                    <a:pt x="19239" y="3751"/>
                    <a:pt x="18509" y="6857"/>
                    <a:pt x="18196" y="9822"/>
                  </a:cubicBezTo>
                  <a:cubicBezTo>
                    <a:pt x="17883" y="12786"/>
                    <a:pt x="17987" y="15610"/>
                    <a:pt x="18509" y="17516"/>
                  </a:cubicBezTo>
                  <a:cubicBezTo>
                    <a:pt x="19031" y="19422"/>
                    <a:pt x="19970" y="20410"/>
                    <a:pt x="20909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9847477" y="131444"/>
              <a:ext cx="5483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4" h="21600" fill="norm" stroke="1" extrusionOk="0">
                  <a:moveTo>
                    <a:pt x="13886" y="0"/>
                  </a:moveTo>
                  <a:cubicBezTo>
                    <a:pt x="17743" y="4080"/>
                    <a:pt x="21600" y="8160"/>
                    <a:pt x="19286" y="11760"/>
                  </a:cubicBezTo>
                  <a:cubicBezTo>
                    <a:pt x="16971" y="15360"/>
                    <a:pt x="8486" y="18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2938405" y="734694"/>
              <a:ext cx="5874022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211" y="21600"/>
                  </a:moveTo>
                  <a:cubicBezTo>
                    <a:pt x="164" y="19886"/>
                    <a:pt x="117" y="18171"/>
                    <a:pt x="75" y="16971"/>
                  </a:cubicBezTo>
                  <a:cubicBezTo>
                    <a:pt x="32" y="15771"/>
                    <a:pt x="-7" y="15086"/>
                    <a:pt x="1" y="14571"/>
                  </a:cubicBezTo>
                  <a:cubicBezTo>
                    <a:pt x="9" y="14057"/>
                    <a:pt x="63" y="13714"/>
                    <a:pt x="219" y="13371"/>
                  </a:cubicBezTo>
                  <a:cubicBezTo>
                    <a:pt x="374" y="13029"/>
                    <a:pt x="631" y="12686"/>
                    <a:pt x="888" y="12171"/>
                  </a:cubicBezTo>
                  <a:cubicBezTo>
                    <a:pt x="1145" y="11657"/>
                    <a:pt x="1401" y="10971"/>
                    <a:pt x="1681" y="10286"/>
                  </a:cubicBezTo>
                  <a:cubicBezTo>
                    <a:pt x="1962" y="9600"/>
                    <a:pt x="2265" y="8914"/>
                    <a:pt x="2553" y="8571"/>
                  </a:cubicBezTo>
                  <a:cubicBezTo>
                    <a:pt x="2841" y="8229"/>
                    <a:pt x="3113" y="8229"/>
                    <a:pt x="3413" y="8057"/>
                  </a:cubicBezTo>
                  <a:cubicBezTo>
                    <a:pt x="3712" y="7886"/>
                    <a:pt x="4039" y="7543"/>
                    <a:pt x="4323" y="7371"/>
                  </a:cubicBezTo>
                  <a:cubicBezTo>
                    <a:pt x="4607" y="7200"/>
                    <a:pt x="4848" y="7200"/>
                    <a:pt x="5097" y="7200"/>
                  </a:cubicBezTo>
                  <a:cubicBezTo>
                    <a:pt x="5346" y="7200"/>
                    <a:pt x="5603" y="7200"/>
                    <a:pt x="5860" y="7029"/>
                  </a:cubicBezTo>
                  <a:cubicBezTo>
                    <a:pt x="6117" y="6857"/>
                    <a:pt x="6373" y="6514"/>
                    <a:pt x="6657" y="6171"/>
                  </a:cubicBezTo>
                  <a:cubicBezTo>
                    <a:pt x="6941" y="5829"/>
                    <a:pt x="7253" y="5486"/>
                    <a:pt x="7560" y="5143"/>
                  </a:cubicBezTo>
                  <a:cubicBezTo>
                    <a:pt x="7867" y="4800"/>
                    <a:pt x="8171" y="4457"/>
                    <a:pt x="8486" y="4114"/>
                  </a:cubicBezTo>
                  <a:cubicBezTo>
                    <a:pt x="8801" y="3771"/>
                    <a:pt x="9128" y="3429"/>
                    <a:pt x="9455" y="2914"/>
                  </a:cubicBezTo>
                  <a:cubicBezTo>
                    <a:pt x="9781" y="2400"/>
                    <a:pt x="10108" y="1714"/>
                    <a:pt x="10443" y="1371"/>
                  </a:cubicBezTo>
                  <a:cubicBezTo>
                    <a:pt x="10777" y="1029"/>
                    <a:pt x="11120" y="1029"/>
                    <a:pt x="11458" y="857"/>
                  </a:cubicBezTo>
                  <a:cubicBezTo>
                    <a:pt x="11797" y="686"/>
                    <a:pt x="12131" y="343"/>
                    <a:pt x="12470" y="171"/>
                  </a:cubicBezTo>
                  <a:cubicBezTo>
                    <a:pt x="12808" y="0"/>
                    <a:pt x="13151" y="0"/>
                    <a:pt x="13489" y="0"/>
                  </a:cubicBezTo>
                  <a:cubicBezTo>
                    <a:pt x="13828" y="0"/>
                    <a:pt x="14162" y="0"/>
                    <a:pt x="14493" y="0"/>
                  </a:cubicBezTo>
                  <a:cubicBezTo>
                    <a:pt x="14824" y="0"/>
                    <a:pt x="15150" y="0"/>
                    <a:pt x="15473" y="171"/>
                  </a:cubicBezTo>
                  <a:cubicBezTo>
                    <a:pt x="15796" y="343"/>
                    <a:pt x="16115" y="686"/>
                    <a:pt x="16419" y="857"/>
                  </a:cubicBezTo>
                  <a:cubicBezTo>
                    <a:pt x="16722" y="1029"/>
                    <a:pt x="17010" y="1029"/>
                    <a:pt x="17298" y="1200"/>
                  </a:cubicBezTo>
                  <a:cubicBezTo>
                    <a:pt x="17586" y="1371"/>
                    <a:pt x="17874" y="1714"/>
                    <a:pt x="18212" y="2057"/>
                  </a:cubicBezTo>
                  <a:cubicBezTo>
                    <a:pt x="18551" y="2400"/>
                    <a:pt x="18940" y="2743"/>
                    <a:pt x="19302" y="3257"/>
                  </a:cubicBezTo>
                  <a:cubicBezTo>
                    <a:pt x="19663" y="3771"/>
                    <a:pt x="19998" y="4457"/>
                    <a:pt x="20336" y="5486"/>
                  </a:cubicBezTo>
                  <a:cubicBezTo>
                    <a:pt x="20675" y="6514"/>
                    <a:pt x="21017" y="7886"/>
                    <a:pt x="21227" y="8743"/>
                  </a:cubicBezTo>
                  <a:cubicBezTo>
                    <a:pt x="21437" y="9600"/>
                    <a:pt x="21515" y="9943"/>
                    <a:pt x="21593" y="10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721672" y="906144"/>
              <a:ext cx="734170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fill="norm" stroke="1" extrusionOk="0">
                  <a:moveTo>
                    <a:pt x="115" y="21600"/>
                  </a:moveTo>
                  <a:cubicBezTo>
                    <a:pt x="59" y="20571"/>
                    <a:pt x="3" y="19543"/>
                    <a:pt x="0" y="19029"/>
                  </a:cubicBezTo>
                  <a:cubicBezTo>
                    <a:pt x="-3" y="18514"/>
                    <a:pt x="47" y="18514"/>
                    <a:pt x="184" y="18129"/>
                  </a:cubicBezTo>
                  <a:cubicBezTo>
                    <a:pt x="321" y="17743"/>
                    <a:pt x="545" y="16971"/>
                    <a:pt x="794" y="16071"/>
                  </a:cubicBezTo>
                  <a:cubicBezTo>
                    <a:pt x="1043" y="15171"/>
                    <a:pt x="1317" y="14143"/>
                    <a:pt x="1585" y="13371"/>
                  </a:cubicBezTo>
                  <a:cubicBezTo>
                    <a:pt x="1853" y="12600"/>
                    <a:pt x="2114" y="12086"/>
                    <a:pt x="2341" y="11571"/>
                  </a:cubicBezTo>
                  <a:cubicBezTo>
                    <a:pt x="2569" y="11057"/>
                    <a:pt x="2762" y="10543"/>
                    <a:pt x="2958" y="10157"/>
                  </a:cubicBezTo>
                  <a:cubicBezTo>
                    <a:pt x="3154" y="9771"/>
                    <a:pt x="3353" y="9514"/>
                    <a:pt x="3562" y="9129"/>
                  </a:cubicBezTo>
                  <a:cubicBezTo>
                    <a:pt x="3770" y="8743"/>
                    <a:pt x="3988" y="8229"/>
                    <a:pt x="4234" y="7714"/>
                  </a:cubicBezTo>
                  <a:cubicBezTo>
                    <a:pt x="4480" y="7200"/>
                    <a:pt x="4754" y="6686"/>
                    <a:pt x="5013" y="6171"/>
                  </a:cubicBezTo>
                  <a:cubicBezTo>
                    <a:pt x="5271" y="5657"/>
                    <a:pt x="5514" y="5143"/>
                    <a:pt x="5775" y="4629"/>
                  </a:cubicBezTo>
                  <a:cubicBezTo>
                    <a:pt x="6037" y="4114"/>
                    <a:pt x="6317" y="3600"/>
                    <a:pt x="6532" y="3214"/>
                  </a:cubicBezTo>
                  <a:cubicBezTo>
                    <a:pt x="6747" y="2829"/>
                    <a:pt x="6896" y="2571"/>
                    <a:pt x="7049" y="2314"/>
                  </a:cubicBezTo>
                  <a:cubicBezTo>
                    <a:pt x="7201" y="2057"/>
                    <a:pt x="7357" y="1800"/>
                    <a:pt x="7506" y="1671"/>
                  </a:cubicBezTo>
                  <a:cubicBezTo>
                    <a:pt x="7656" y="1543"/>
                    <a:pt x="7799" y="1543"/>
                    <a:pt x="7945" y="1414"/>
                  </a:cubicBezTo>
                  <a:cubicBezTo>
                    <a:pt x="8092" y="1286"/>
                    <a:pt x="8241" y="1029"/>
                    <a:pt x="8406" y="771"/>
                  </a:cubicBezTo>
                  <a:cubicBezTo>
                    <a:pt x="8571" y="514"/>
                    <a:pt x="8752" y="257"/>
                    <a:pt x="8991" y="129"/>
                  </a:cubicBezTo>
                  <a:cubicBezTo>
                    <a:pt x="9231" y="0"/>
                    <a:pt x="9530" y="0"/>
                    <a:pt x="9770" y="0"/>
                  </a:cubicBezTo>
                  <a:cubicBezTo>
                    <a:pt x="10009" y="0"/>
                    <a:pt x="10190" y="0"/>
                    <a:pt x="10358" y="0"/>
                  </a:cubicBezTo>
                  <a:cubicBezTo>
                    <a:pt x="10526" y="0"/>
                    <a:pt x="10682" y="0"/>
                    <a:pt x="10937" y="0"/>
                  </a:cubicBezTo>
                  <a:cubicBezTo>
                    <a:pt x="11192" y="0"/>
                    <a:pt x="11547" y="0"/>
                    <a:pt x="11809" y="129"/>
                  </a:cubicBezTo>
                  <a:cubicBezTo>
                    <a:pt x="12070" y="257"/>
                    <a:pt x="12238" y="514"/>
                    <a:pt x="12403" y="643"/>
                  </a:cubicBezTo>
                  <a:cubicBezTo>
                    <a:pt x="12568" y="771"/>
                    <a:pt x="12730" y="771"/>
                    <a:pt x="12902" y="900"/>
                  </a:cubicBezTo>
                  <a:cubicBezTo>
                    <a:pt x="13073" y="1029"/>
                    <a:pt x="13253" y="1286"/>
                    <a:pt x="13518" y="1671"/>
                  </a:cubicBezTo>
                  <a:cubicBezTo>
                    <a:pt x="13783" y="2057"/>
                    <a:pt x="14131" y="2571"/>
                    <a:pt x="14393" y="2957"/>
                  </a:cubicBezTo>
                  <a:cubicBezTo>
                    <a:pt x="14654" y="3343"/>
                    <a:pt x="14829" y="3600"/>
                    <a:pt x="14987" y="3729"/>
                  </a:cubicBezTo>
                  <a:cubicBezTo>
                    <a:pt x="15146" y="3857"/>
                    <a:pt x="15289" y="3857"/>
                    <a:pt x="15529" y="4114"/>
                  </a:cubicBezTo>
                  <a:cubicBezTo>
                    <a:pt x="15769" y="4371"/>
                    <a:pt x="16105" y="4886"/>
                    <a:pt x="16429" y="5400"/>
                  </a:cubicBezTo>
                  <a:cubicBezTo>
                    <a:pt x="16753" y="5914"/>
                    <a:pt x="17064" y="6429"/>
                    <a:pt x="17304" y="6814"/>
                  </a:cubicBezTo>
                  <a:cubicBezTo>
                    <a:pt x="17543" y="7200"/>
                    <a:pt x="17712" y="7457"/>
                    <a:pt x="17995" y="7843"/>
                  </a:cubicBezTo>
                  <a:cubicBezTo>
                    <a:pt x="18278" y="8229"/>
                    <a:pt x="18677" y="8743"/>
                    <a:pt x="19001" y="9129"/>
                  </a:cubicBezTo>
                  <a:cubicBezTo>
                    <a:pt x="19324" y="9514"/>
                    <a:pt x="19573" y="9771"/>
                    <a:pt x="19844" y="10157"/>
                  </a:cubicBezTo>
                  <a:cubicBezTo>
                    <a:pt x="20115" y="10543"/>
                    <a:pt x="20408" y="11057"/>
                    <a:pt x="20703" y="11829"/>
                  </a:cubicBezTo>
                  <a:cubicBezTo>
                    <a:pt x="20999" y="12600"/>
                    <a:pt x="21298" y="13629"/>
                    <a:pt x="21597" y="14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1485168" y="1517860"/>
              <a:ext cx="199157" cy="424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36" fill="norm" stroke="1" extrusionOk="0">
                  <a:moveTo>
                    <a:pt x="3342" y="1170"/>
                  </a:moveTo>
                  <a:cubicBezTo>
                    <a:pt x="3569" y="4575"/>
                    <a:pt x="3796" y="7980"/>
                    <a:pt x="3683" y="10800"/>
                  </a:cubicBezTo>
                  <a:cubicBezTo>
                    <a:pt x="3569" y="13620"/>
                    <a:pt x="3114" y="15854"/>
                    <a:pt x="2659" y="17663"/>
                  </a:cubicBezTo>
                  <a:cubicBezTo>
                    <a:pt x="2205" y="19472"/>
                    <a:pt x="1750" y="20855"/>
                    <a:pt x="1295" y="21228"/>
                  </a:cubicBezTo>
                  <a:cubicBezTo>
                    <a:pt x="840" y="21600"/>
                    <a:pt x="386" y="20962"/>
                    <a:pt x="158" y="20057"/>
                  </a:cubicBezTo>
                  <a:cubicBezTo>
                    <a:pt x="-69" y="19153"/>
                    <a:pt x="-69" y="17982"/>
                    <a:pt x="272" y="17184"/>
                  </a:cubicBezTo>
                  <a:cubicBezTo>
                    <a:pt x="613" y="16386"/>
                    <a:pt x="1295" y="15961"/>
                    <a:pt x="3228" y="15056"/>
                  </a:cubicBezTo>
                  <a:cubicBezTo>
                    <a:pt x="5160" y="14152"/>
                    <a:pt x="8344" y="12768"/>
                    <a:pt x="11072" y="10747"/>
                  </a:cubicBezTo>
                  <a:cubicBezTo>
                    <a:pt x="13800" y="8725"/>
                    <a:pt x="16074" y="6065"/>
                    <a:pt x="17438" y="4416"/>
                  </a:cubicBezTo>
                  <a:cubicBezTo>
                    <a:pt x="18803" y="2767"/>
                    <a:pt x="19257" y="2128"/>
                    <a:pt x="19826" y="1436"/>
                  </a:cubicBezTo>
                  <a:cubicBezTo>
                    <a:pt x="20394" y="745"/>
                    <a:pt x="21076" y="0"/>
                    <a:pt x="21304" y="0"/>
                  </a:cubicBezTo>
                  <a:cubicBezTo>
                    <a:pt x="21531" y="0"/>
                    <a:pt x="21304" y="745"/>
                    <a:pt x="20849" y="2926"/>
                  </a:cubicBezTo>
                  <a:cubicBezTo>
                    <a:pt x="20394" y="5107"/>
                    <a:pt x="19712" y="8725"/>
                    <a:pt x="19485" y="11970"/>
                  </a:cubicBezTo>
                  <a:cubicBezTo>
                    <a:pt x="19257" y="15216"/>
                    <a:pt x="19485" y="18089"/>
                    <a:pt x="19712" y="20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719477" y="1843681"/>
              <a:ext cx="69345" cy="13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0932" fill="norm" stroke="1" extrusionOk="0">
                  <a:moveTo>
                    <a:pt x="0" y="5424"/>
                  </a:moveTo>
                  <a:cubicBezTo>
                    <a:pt x="655" y="3736"/>
                    <a:pt x="1309" y="2048"/>
                    <a:pt x="1309" y="2048"/>
                  </a:cubicBezTo>
                  <a:cubicBezTo>
                    <a:pt x="1309" y="2048"/>
                    <a:pt x="655" y="3736"/>
                    <a:pt x="327" y="6436"/>
                  </a:cubicBezTo>
                  <a:cubicBezTo>
                    <a:pt x="0" y="9136"/>
                    <a:pt x="0" y="12849"/>
                    <a:pt x="327" y="15549"/>
                  </a:cubicBezTo>
                  <a:cubicBezTo>
                    <a:pt x="655" y="18249"/>
                    <a:pt x="1309" y="19936"/>
                    <a:pt x="3273" y="20611"/>
                  </a:cubicBezTo>
                  <a:cubicBezTo>
                    <a:pt x="5236" y="21286"/>
                    <a:pt x="8509" y="20949"/>
                    <a:pt x="11782" y="19092"/>
                  </a:cubicBezTo>
                  <a:cubicBezTo>
                    <a:pt x="15055" y="17236"/>
                    <a:pt x="18327" y="13861"/>
                    <a:pt x="19964" y="11330"/>
                  </a:cubicBezTo>
                  <a:cubicBezTo>
                    <a:pt x="21600" y="8799"/>
                    <a:pt x="21600" y="7111"/>
                    <a:pt x="21273" y="5255"/>
                  </a:cubicBezTo>
                  <a:cubicBezTo>
                    <a:pt x="20945" y="3398"/>
                    <a:pt x="20291" y="1373"/>
                    <a:pt x="18000" y="530"/>
                  </a:cubicBezTo>
                  <a:cubicBezTo>
                    <a:pt x="15709" y="-314"/>
                    <a:pt x="11782" y="23"/>
                    <a:pt x="7855" y="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1909977" y="1668144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2700"/>
                    <a:pt x="9600" y="5400"/>
                    <a:pt x="6000" y="9000"/>
                  </a:cubicBezTo>
                  <a:cubicBezTo>
                    <a:pt x="2400" y="12600"/>
                    <a:pt x="120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1935377" y="189039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2300232" y="1569547"/>
              <a:ext cx="174896" cy="344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309" fill="norm" stroke="1" extrusionOk="0">
                  <a:moveTo>
                    <a:pt x="14476" y="2170"/>
                  </a:moveTo>
                  <a:cubicBezTo>
                    <a:pt x="13696" y="1254"/>
                    <a:pt x="12915" y="338"/>
                    <a:pt x="12004" y="76"/>
                  </a:cubicBezTo>
                  <a:cubicBezTo>
                    <a:pt x="11093" y="-186"/>
                    <a:pt x="10052" y="207"/>
                    <a:pt x="8231" y="1581"/>
                  </a:cubicBezTo>
                  <a:cubicBezTo>
                    <a:pt x="6409" y="2956"/>
                    <a:pt x="3807" y="5312"/>
                    <a:pt x="2245" y="8127"/>
                  </a:cubicBezTo>
                  <a:cubicBezTo>
                    <a:pt x="684" y="10941"/>
                    <a:pt x="163" y="14214"/>
                    <a:pt x="33" y="16243"/>
                  </a:cubicBezTo>
                  <a:cubicBezTo>
                    <a:pt x="-97" y="18272"/>
                    <a:pt x="163" y="19058"/>
                    <a:pt x="684" y="19712"/>
                  </a:cubicBezTo>
                  <a:cubicBezTo>
                    <a:pt x="1204" y="20367"/>
                    <a:pt x="1985" y="20890"/>
                    <a:pt x="3026" y="21152"/>
                  </a:cubicBezTo>
                  <a:cubicBezTo>
                    <a:pt x="4067" y="21414"/>
                    <a:pt x="5368" y="21414"/>
                    <a:pt x="7320" y="20629"/>
                  </a:cubicBezTo>
                  <a:cubicBezTo>
                    <a:pt x="9272" y="19843"/>
                    <a:pt x="11874" y="18272"/>
                    <a:pt x="14216" y="15523"/>
                  </a:cubicBezTo>
                  <a:cubicBezTo>
                    <a:pt x="16558" y="12774"/>
                    <a:pt x="18640" y="8847"/>
                    <a:pt x="19551" y="6556"/>
                  </a:cubicBezTo>
                  <a:cubicBezTo>
                    <a:pt x="20462" y="4265"/>
                    <a:pt x="20202" y="3610"/>
                    <a:pt x="18901" y="2956"/>
                  </a:cubicBezTo>
                  <a:cubicBezTo>
                    <a:pt x="17599" y="2301"/>
                    <a:pt x="15257" y="1647"/>
                    <a:pt x="13305" y="1319"/>
                  </a:cubicBezTo>
                  <a:cubicBezTo>
                    <a:pt x="11354" y="992"/>
                    <a:pt x="9792" y="992"/>
                    <a:pt x="8621" y="1254"/>
                  </a:cubicBezTo>
                  <a:cubicBezTo>
                    <a:pt x="7450" y="1516"/>
                    <a:pt x="6669" y="2039"/>
                    <a:pt x="6149" y="3479"/>
                  </a:cubicBezTo>
                  <a:cubicBezTo>
                    <a:pt x="5628" y="4919"/>
                    <a:pt x="5368" y="7276"/>
                    <a:pt x="6279" y="8847"/>
                  </a:cubicBezTo>
                  <a:cubicBezTo>
                    <a:pt x="7190" y="10418"/>
                    <a:pt x="9272" y="11203"/>
                    <a:pt x="12004" y="11399"/>
                  </a:cubicBezTo>
                  <a:cubicBezTo>
                    <a:pt x="14737" y="11596"/>
                    <a:pt x="18120" y="11203"/>
                    <a:pt x="21503" y="10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2583077" y="1712594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659277" y="1795144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2917076" y="1578025"/>
              <a:ext cx="170473" cy="275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60" fill="norm" stroke="1" extrusionOk="0">
                  <a:moveTo>
                    <a:pt x="17703" y="4052"/>
                  </a:moveTo>
                  <a:cubicBezTo>
                    <a:pt x="16650" y="2733"/>
                    <a:pt x="15596" y="1414"/>
                    <a:pt x="14411" y="754"/>
                  </a:cubicBezTo>
                  <a:cubicBezTo>
                    <a:pt x="13225" y="95"/>
                    <a:pt x="11908" y="95"/>
                    <a:pt x="9932" y="1249"/>
                  </a:cubicBezTo>
                  <a:cubicBezTo>
                    <a:pt x="7957" y="2403"/>
                    <a:pt x="5323" y="4712"/>
                    <a:pt x="3479" y="7680"/>
                  </a:cubicBezTo>
                  <a:cubicBezTo>
                    <a:pt x="1635" y="10648"/>
                    <a:pt x="581" y="14275"/>
                    <a:pt x="186" y="16501"/>
                  </a:cubicBezTo>
                  <a:cubicBezTo>
                    <a:pt x="-209" y="18727"/>
                    <a:pt x="54" y="19551"/>
                    <a:pt x="713" y="20211"/>
                  </a:cubicBezTo>
                  <a:cubicBezTo>
                    <a:pt x="1371" y="20870"/>
                    <a:pt x="2425" y="21365"/>
                    <a:pt x="4269" y="21448"/>
                  </a:cubicBezTo>
                  <a:cubicBezTo>
                    <a:pt x="6113" y="21530"/>
                    <a:pt x="8747" y="21200"/>
                    <a:pt x="11645" y="20046"/>
                  </a:cubicBezTo>
                  <a:cubicBezTo>
                    <a:pt x="14542" y="18892"/>
                    <a:pt x="17703" y="16913"/>
                    <a:pt x="19415" y="13945"/>
                  </a:cubicBezTo>
                  <a:cubicBezTo>
                    <a:pt x="21128" y="10977"/>
                    <a:pt x="21391" y="7020"/>
                    <a:pt x="21128" y="4629"/>
                  </a:cubicBezTo>
                  <a:cubicBezTo>
                    <a:pt x="20864" y="2238"/>
                    <a:pt x="20074" y="1414"/>
                    <a:pt x="19020" y="837"/>
                  </a:cubicBezTo>
                  <a:cubicBezTo>
                    <a:pt x="17967" y="260"/>
                    <a:pt x="16650" y="-70"/>
                    <a:pt x="15201" y="12"/>
                  </a:cubicBezTo>
                  <a:cubicBezTo>
                    <a:pt x="13752" y="95"/>
                    <a:pt x="12171" y="590"/>
                    <a:pt x="10591" y="1661"/>
                  </a:cubicBezTo>
                  <a:cubicBezTo>
                    <a:pt x="9011" y="2733"/>
                    <a:pt x="7430" y="4382"/>
                    <a:pt x="6640" y="5619"/>
                  </a:cubicBezTo>
                  <a:cubicBezTo>
                    <a:pt x="5850" y="6855"/>
                    <a:pt x="5850" y="7680"/>
                    <a:pt x="8220" y="8504"/>
                  </a:cubicBezTo>
                  <a:cubicBezTo>
                    <a:pt x="10591" y="9328"/>
                    <a:pt x="15332" y="10153"/>
                    <a:pt x="20074" y="1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3132107" y="1820544"/>
              <a:ext cx="70340" cy="8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100" fill="norm" stroke="1" extrusionOk="0">
                  <a:moveTo>
                    <a:pt x="10556" y="0"/>
                  </a:moveTo>
                  <a:cubicBezTo>
                    <a:pt x="8015" y="1507"/>
                    <a:pt x="5474" y="3014"/>
                    <a:pt x="3568" y="5526"/>
                  </a:cubicBezTo>
                  <a:cubicBezTo>
                    <a:pt x="1662" y="8037"/>
                    <a:pt x="391" y="11553"/>
                    <a:pt x="74" y="14567"/>
                  </a:cubicBezTo>
                  <a:cubicBezTo>
                    <a:pt x="-244" y="17581"/>
                    <a:pt x="391" y="20093"/>
                    <a:pt x="3568" y="20847"/>
                  </a:cubicBezTo>
                  <a:cubicBezTo>
                    <a:pt x="6744" y="21600"/>
                    <a:pt x="12462" y="20595"/>
                    <a:pt x="15956" y="18837"/>
                  </a:cubicBezTo>
                  <a:cubicBezTo>
                    <a:pt x="19450" y="17079"/>
                    <a:pt x="20721" y="14567"/>
                    <a:pt x="21038" y="12056"/>
                  </a:cubicBezTo>
                  <a:cubicBezTo>
                    <a:pt x="21356" y="9544"/>
                    <a:pt x="20721" y="7033"/>
                    <a:pt x="17544" y="5274"/>
                  </a:cubicBezTo>
                  <a:cubicBezTo>
                    <a:pt x="14368" y="3516"/>
                    <a:pt x="8650" y="2512"/>
                    <a:pt x="2932" y="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4494427" y="1665114"/>
              <a:ext cx="133351" cy="158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2" fill="norm" stroke="1" extrusionOk="0">
                  <a:moveTo>
                    <a:pt x="0" y="2889"/>
                  </a:moveTo>
                  <a:cubicBezTo>
                    <a:pt x="343" y="6489"/>
                    <a:pt x="686" y="10089"/>
                    <a:pt x="1200" y="12858"/>
                  </a:cubicBezTo>
                  <a:cubicBezTo>
                    <a:pt x="1714" y="15628"/>
                    <a:pt x="2400" y="17566"/>
                    <a:pt x="3429" y="18951"/>
                  </a:cubicBezTo>
                  <a:cubicBezTo>
                    <a:pt x="4457" y="20335"/>
                    <a:pt x="5829" y="21166"/>
                    <a:pt x="7200" y="20474"/>
                  </a:cubicBezTo>
                  <a:cubicBezTo>
                    <a:pt x="8571" y="19781"/>
                    <a:pt x="9943" y="17566"/>
                    <a:pt x="11143" y="14797"/>
                  </a:cubicBezTo>
                  <a:cubicBezTo>
                    <a:pt x="12343" y="12028"/>
                    <a:pt x="13371" y="8704"/>
                    <a:pt x="14400" y="5935"/>
                  </a:cubicBezTo>
                  <a:cubicBezTo>
                    <a:pt x="15429" y="3166"/>
                    <a:pt x="16457" y="951"/>
                    <a:pt x="17657" y="258"/>
                  </a:cubicBezTo>
                  <a:cubicBezTo>
                    <a:pt x="18857" y="-434"/>
                    <a:pt x="20229" y="397"/>
                    <a:pt x="21600" y="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4646827" y="1638731"/>
              <a:ext cx="89445" cy="183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225" fill="norm" stroke="1" extrusionOk="0">
                  <a:moveTo>
                    <a:pt x="10549" y="4147"/>
                  </a:moveTo>
                  <a:cubicBezTo>
                    <a:pt x="12056" y="3165"/>
                    <a:pt x="13563" y="2184"/>
                    <a:pt x="13312" y="1324"/>
                  </a:cubicBezTo>
                  <a:cubicBezTo>
                    <a:pt x="13060" y="465"/>
                    <a:pt x="11051" y="-271"/>
                    <a:pt x="8791" y="97"/>
                  </a:cubicBezTo>
                  <a:cubicBezTo>
                    <a:pt x="6530" y="465"/>
                    <a:pt x="4019" y="1938"/>
                    <a:pt x="2512" y="3534"/>
                  </a:cubicBezTo>
                  <a:cubicBezTo>
                    <a:pt x="1005" y="5129"/>
                    <a:pt x="502" y="6847"/>
                    <a:pt x="2260" y="8565"/>
                  </a:cubicBezTo>
                  <a:cubicBezTo>
                    <a:pt x="4019" y="10284"/>
                    <a:pt x="8037" y="12002"/>
                    <a:pt x="11302" y="13229"/>
                  </a:cubicBezTo>
                  <a:cubicBezTo>
                    <a:pt x="14567" y="14456"/>
                    <a:pt x="17079" y="15193"/>
                    <a:pt x="18837" y="16174"/>
                  </a:cubicBezTo>
                  <a:cubicBezTo>
                    <a:pt x="20595" y="17156"/>
                    <a:pt x="21600" y="18384"/>
                    <a:pt x="21098" y="19365"/>
                  </a:cubicBezTo>
                  <a:cubicBezTo>
                    <a:pt x="20595" y="20347"/>
                    <a:pt x="18586" y="21084"/>
                    <a:pt x="14819" y="21206"/>
                  </a:cubicBezTo>
                  <a:cubicBezTo>
                    <a:pt x="11051" y="21329"/>
                    <a:pt x="5526" y="20838"/>
                    <a:pt x="0" y="20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4811927" y="1769744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5702209" y="1426844"/>
              <a:ext cx="17944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8890" y="0"/>
                  </a:moveTo>
                  <a:cubicBezTo>
                    <a:pt x="7132" y="4533"/>
                    <a:pt x="5374" y="9067"/>
                    <a:pt x="4369" y="12200"/>
                  </a:cubicBezTo>
                  <a:cubicBezTo>
                    <a:pt x="3364" y="15333"/>
                    <a:pt x="3113" y="17067"/>
                    <a:pt x="2988" y="18267"/>
                  </a:cubicBezTo>
                  <a:cubicBezTo>
                    <a:pt x="2862" y="19467"/>
                    <a:pt x="2862" y="20133"/>
                    <a:pt x="2360" y="20267"/>
                  </a:cubicBezTo>
                  <a:cubicBezTo>
                    <a:pt x="1857" y="20400"/>
                    <a:pt x="853" y="20000"/>
                    <a:pt x="350" y="19467"/>
                  </a:cubicBezTo>
                  <a:cubicBezTo>
                    <a:pt x="-152" y="18933"/>
                    <a:pt x="-152" y="18267"/>
                    <a:pt x="601" y="17867"/>
                  </a:cubicBezTo>
                  <a:cubicBezTo>
                    <a:pt x="1355" y="17467"/>
                    <a:pt x="2862" y="17333"/>
                    <a:pt x="5374" y="16333"/>
                  </a:cubicBezTo>
                  <a:cubicBezTo>
                    <a:pt x="7885" y="15333"/>
                    <a:pt x="11401" y="13467"/>
                    <a:pt x="13913" y="11400"/>
                  </a:cubicBezTo>
                  <a:cubicBezTo>
                    <a:pt x="16425" y="9333"/>
                    <a:pt x="17932" y="7067"/>
                    <a:pt x="19062" y="5533"/>
                  </a:cubicBezTo>
                  <a:cubicBezTo>
                    <a:pt x="20192" y="4000"/>
                    <a:pt x="20946" y="3200"/>
                    <a:pt x="21197" y="3133"/>
                  </a:cubicBezTo>
                  <a:cubicBezTo>
                    <a:pt x="21448" y="3067"/>
                    <a:pt x="21197" y="3733"/>
                    <a:pt x="20569" y="6467"/>
                  </a:cubicBezTo>
                  <a:cubicBezTo>
                    <a:pt x="19941" y="9200"/>
                    <a:pt x="18936" y="14000"/>
                    <a:pt x="18434" y="16867"/>
                  </a:cubicBezTo>
                  <a:cubicBezTo>
                    <a:pt x="17932" y="19733"/>
                    <a:pt x="17932" y="20667"/>
                    <a:pt x="179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5910477" y="1731644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6056527" y="156019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6062877" y="170624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6312643" y="1516137"/>
              <a:ext cx="156635" cy="250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8" fill="norm" stroke="1" extrusionOk="0">
                  <a:moveTo>
                    <a:pt x="20724" y="5322"/>
                  </a:moveTo>
                  <a:cubicBezTo>
                    <a:pt x="20432" y="4430"/>
                    <a:pt x="20141" y="3537"/>
                    <a:pt x="19557" y="2645"/>
                  </a:cubicBezTo>
                  <a:cubicBezTo>
                    <a:pt x="18973" y="1752"/>
                    <a:pt x="18097" y="860"/>
                    <a:pt x="16930" y="681"/>
                  </a:cubicBezTo>
                  <a:cubicBezTo>
                    <a:pt x="15762" y="503"/>
                    <a:pt x="14303" y="1038"/>
                    <a:pt x="11530" y="3627"/>
                  </a:cubicBezTo>
                  <a:cubicBezTo>
                    <a:pt x="8757" y="6215"/>
                    <a:pt x="4670" y="10856"/>
                    <a:pt x="2481" y="13802"/>
                  </a:cubicBezTo>
                  <a:cubicBezTo>
                    <a:pt x="292" y="16747"/>
                    <a:pt x="0" y="17997"/>
                    <a:pt x="0" y="19068"/>
                  </a:cubicBezTo>
                  <a:cubicBezTo>
                    <a:pt x="0" y="20139"/>
                    <a:pt x="292" y="21031"/>
                    <a:pt x="2189" y="21121"/>
                  </a:cubicBezTo>
                  <a:cubicBezTo>
                    <a:pt x="4086" y="21210"/>
                    <a:pt x="7589" y="20496"/>
                    <a:pt x="11092" y="17640"/>
                  </a:cubicBezTo>
                  <a:cubicBezTo>
                    <a:pt x="14595" y="14784"/>
                    <a:pt x="18097" y="9785"/>
                    <a:pt x="19557" y="6661"/>
                  </a:cubicBezTo>
                  <a:cubicBezTo>
                    <a:pt x="21016" y="3537"/>
                    <a:pt x="20432" y="2288"/>
                    <a:pt x="18535" y="1306"/>
                  </a:cubicBezTo>
                  <a:cubicBezTo>
                    <a:pt x="16638" y="324"/>
                    <a:pt x="13427" y="-390"/>
                    <a:pt x="10800" y="235"/>
                  </a:cubicBezTo>
                  <a:cubicBezTo>
                    <a:pt x="8173" y="860"/>
                    <a:pt x="6130" y="2823"/>
                    <a:pt x="4962" y="4341"/>
                  </a:cubicBezTo>
                  <a:cubicBezTo>
                    <a:pt x="3795" y="5858"/>
                    <a:pt x="3503" y="6929"/>
                    <a:pt x="5546" y="7732"/>
                  </a:cubicBezTo>
                  <a:cubicBezTo>
                    <a:pt x="7589" y="8536"/>
                    <a:pt x="11968" y="9071"/>
                    <a:pt x="15032" y="9428"/>
                  </a:cubicBezTo>
                  <a:cubicBezTo>
                    <a:pt x="18097" y="9785"/>
                    <a:pt x="19849" y="9964"/>
                    <a:pt x="21600" y="10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6615327" y="1642744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6615327" y="1706244"/>
              <a:ext cx="184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66" y="16000"/>
                    <a:pt x="9931" y="10400"/>
                    <a:pt x="13531" y="6800"/>
                  </a:cubicBezTo>
                  <a:cubicBezTo>
                    <a:pt x="17131" y="3200"/>
                    <a:pt x="19366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6659777" y="1579244"/>
              <a:ext cx="825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85" y="540"/>
                    <a:pt x="17169" y="1080"/>
                    <a:pt x="13569" y="4230"/>
                  </a:cubicBezTo>
                  <a:cubicBezTo>
                    <a:pt x="9969" y="7380"/>
                    <a:pt x="4985" y="13140"/>
                    <a:pt x="2492" y="16470"/>
                  </a:cubicBezTo>
                  <a:cubicBezTo>
                    <a:pt x="0" y="19800"/>
                    <a:pt x="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6927485" y="1508756"/>
              <a:ext cx="164093" cy="27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026" fill="norm" stroke="1" extrusionOk="0">
                  <a:moveTo>
                    <a:pt x="13991" y="10128"/>
                  </a:moveTo>
                  <a:cubicBezTo>
                    <a:pt x="14268" y="9328"/>
                    <a:pt x="14545" y="8528"/>
                    <a:pt x="14683" y="7408"/>
                  </a:cubicBezTo>
                  <a:cubicBezTo>
                    <a:pt x="14822" y="6288"/>
                    <a:pt x="14822" y="4848"/>
                    <a:pt x="14130" y="4208"/>
                  </a:cubicBezTo>
                  <a:cubicBezTo>
                    <a:pt x="13437" y="3568"/>
                    <a:pt x="12053" y="3728"/>
                    <a:pt x="9976" y="5008"/>
                  </a:cubicBezTo>
                  <a:cubicBezTo>
                    <a:pt x="7899" y="6288"/>
                    <a:pt x="5130" y="8688"/>
                    <a:pt x="3330" y="11168"/>
                  </a:cubicBezTo>
                  <a:cubicBezTo>
                    <a:pt x="1530" y="13648"/>
                    <a:pt x="699" y="16208"/>
                    <a:pt x="283" y="17888"/>
                  </a:cubicBezTo>
                  <a:cubicBezTo>
                    <a:pt x="-132" y="19568"/>
                    <a:pt x="-132" y="20368"/>
                    <a:pt x="560" y="20768"/>
                  </a:cubicBezTo>
                  <a:cubicBezTo>
                    <a:pt x="1253" y="21168"/>
                    <a:pt x="2637" y="21168"/>
                    <a:pt x="4853" y="20288"/>
                  </a:cubicBezTo>
                  <a:cubicBezTo>
                    <a:pt x="7068" y="19408"/>
                    <a:pt x="10114" y="17648"/>
                    <a:pt x="12745" y="15248"/>
                  </a:cubicBezTo>
                  <a:cubicBezTo>
                    <a:pt x="15376" y="12848"/>
                    <a:pt x="17591" y="9808"/>
                    <a:pt x="18283" y="7248"/>
                  </a:cubicBezTo>
                  <a:cubicBezTo>
                    <a:pt x="18976" y="4688"/>
                    <a:pt x="18145" y="2608"/>
                    <a:pt x="16483" y="1328"/>
                  </a:cubicBezTo>
                  <a:cubicBezTo>
                    <a:pt x="14822" y="48"/>
                    <a:pt x="12330" y="-432"/>
                    <a:pt x="9699" y="448"/>
                  </a:cubicBezTo>
                  <a:cubicBezTo>
                    <a:pt x="7068" y="1328"/>
                    <a:pt x="4299" y="3568"/>
                    <a:pt x="2914" y="5248"/>
                  </a:cubicBezTo>
                  <a:cubicBezTo>
                    <a:pt x="1530" y="6928"/>
                    <a:pt x="1530" y="8048"/>
                    <a:pt x="3745" y="9088"/>
                  </a:cubicBezTo>
                  <a:cubicBezTo>
                    <a:pt x="5960" y="10128"/>
                    <a:pt x="10391" y="11088"/>
                    <a:pt x="13714" y="11408"/>
                  </a:cubicBezTo>
                  <a:cubicBezTo>
                    <a:pt x="17037" y="11728"/>
                    <a:pt x="19253" y="11408"/>
                    <a:pt x="21468" y="11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7050566" y="1780000"/>
              <a:ext cx="97706" cy="113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119" fill="norm" stroke="1" extrusionOk="0">
                  <a:moveTo>
                    <a:pt x="10069" y="453"/>
                  </a:moveTo>
                  <a:cubicBezTo>
                    <a:pt x="7819" y="846"/>
                    <a:pt x="5569" y="1239"/>
                    <a:pt x="3769" y="3399"/>
                  </a:cubicBezTo>
                  <a:cubicBezTo>
                    <a:pt x="1969" y="5559"/>
                    <a:pt x="619" y="9486"/>
                    <a:pt x="169" y="12628"/>
                  </a:cubicBezTo>
                  <a:cubicBezTo>
                    <a:pt x="-281" y="15770"/>
                    <a:pt x="169" y="18126"/>
                    <a:pt x="1519" y="19501"/>
                  </a:cubicBezTo>
                  <a:cubicBezTo>
                    <a:pt x="2869" y="20875"/>
                    <a:pt x="5119" y="21268"/>
                    <a:pt x="7369" y="21072"/>
                  </a:cubicBezTo>
                  <a:cubicBezTo>
                    <a:pt x="9619" y="20875"/>
                    <a:pt x="11869" y="20090"/>
                    <a:pt x="14344" y="17341"/>
                  </a:cubicBezTo>
                  <a:cubicBezTo>
                    <a:pt x="16819" y="14592"/>
                    <a:pt x="19519" y="9879"/>
                    <a:pt x="20419" y="6541"/>
                  </a:cubicBezTo>
                  <a:cubicBezTo>
                    <a:pt x="21319" y="3203"/>
                    <a:pt x="20419" y="1239"/>
                    <a:pt x="18619" y="453"/>
                  </a:cubicBezTo>
                  <a:cubicBezTo>
                    <a:pt x="16819" y="-332"/>
                    <a:pt x="14119" y="61"/>
                    <a:pt x="11419" y="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1517983" y="2652137"/>
              <a:ext cx="334844" cy="741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46" fill="norm" stroke="1" extrusionOk="0">
                  <a:moveTo>
                    <a:pt x="5188" y="4069"/>
                  </a:moveTo>
                  <a:cubicBezTo>
                    <a:pt x="4509" y="4254"/>
                    <a:pt x="3830" y="4438"/>
                    <a:pt x="2947" y="4500"/>
                  </a:cubicBezTo>
                  <a:cubicBezTo>
                    <a:pt x="2064" y="4561"/>
                    <a:pt x="977" y="4500"/>
                    <a:pt x="433" y="4315"/>
                  </a:cubicBezTo>
                  <a:cubicBezTo>
                    <a:pt x="-110" y="4131"/>
                    <a:pt x="-110" y="3823"/>
                    <a:pt x="773" y="3238"/>
                  </a:cubicBezTo>
                  <a:cubicBezTo>
                    <a:pt x="1656" y="2654"/>
                    <a:pt x="3422" y="1792"/>
                    <a:pt x="4577" y="1146"/>
                  </a:cubicBezTo>
                  <a:cubicBezTo>
                    <a:pt x="5732" y="500"/>
                    <a:pt x="6275" y="69"/>
                    <a:pt x="6547" y="8"/>
                  </a:cubicBezTo>
                  <a:cubicBezTo>
                    <a:pt x="6818" y="-54"/>
                    <a:pt x="6818" y="254"/>
                    <a:pt x="6886" y="1361"/>
                  </a:cubicBezTo>
                  <a:cubicBezTo>
                    <a:pt x="6954" y="2469"/>
                    <a:pt x="7090" y="4377"/>
                    <a:pt x="6615" y="6284"/>
                  </a:cubicBezTo>
                  <a:cubicBezTo>
                    <a:pt x="6139" y="8192"/>
                    <a:pt x="5052" y="10100"/>
                    <a:pt x="4305" y="11177"/>
                  </a:cubicBezTo>
                  <a:cubicBezTo>
                    <a:pt x="3558" y="12254"/>
                    <a:pt x="3150" y="12500"/>
                    <a:pt x="2607" y="12746"/>
                  </a:cubicBezTo>
                  <a:cubicBezTo>
                    <a:pt x="2064" y="12992"/>
                    <a:pt x="1384" y="13238"/>
                    <a:pt x="841" y="13238"/>
                  </a:cubicBezTo>
                  <a:cubicBezTo>
                    <a:pt x="298" y="13238"/>
                    <a:pt x="-110" y="12992"/>
                    <a:pt x="26" y="12469"/>
                  </a:cubicBezTo>
                  <a:cubicBezTo>
                    <a:pt x="162" y="11946"/>
                    <a:pt x="841" y="11146"/>
                    <a:pt x="2199" y="10008"/>
                  </a:cubicBezTo>
                  <a:cubicBezTo>
                    <a:pt x="3558" y="8869"/>
                    <a:pt x="5596" y="7392"/>
                    <a:pt x="7701" y="5977"/>
                  </a:cubicBezTo>
                  <a:cubicBezTo>
                    <a:pt x="9807" y="4561"/>
                    <a:pt x="11981" y="3208"/>
                    <a:pt x="13407" y="2315"/>
                  </a:cubicBezTo>
                  <a:cubicBezTo>
                    <a:pt x="14833" y="1423"/>
                    <a:pt x="15513" y="992"/>
                    <a:pt x="15716" y="931"/>
                  </a:cubicBezTo>
                  <a:cubicBezTo>
                    <a:pt x="15920" y="869"/>
                    <a:pt x="15648" y="1177"/>
                    <a:pt x="14698" y="2500"/>
                  </a:cubicBezTo>
                  <a:cubicBezTo>
                    <a:pt x="13747" y="3823"/>
                    <a:pt x="12116" y="6161"/>
                    <a:pt x="10826" y="8469"/>
                  </a:cubicBezTo>
                  <a:cubicBezTo>
                    <a:pt x="9535" y="10777"/>
                    <a:pt x="8584" y="13054"/>
                    <a:pt x="8041" y="14961"/>
                  </a:cubicBezTo>
                  <a:cubicBezTo>
                    <a:pt x="7498" y="16869"/>
                    <a:pt x="7362" y="18408"/>
                    <a:pt x="7362" y="19361"/>
                  </a:cubicBezTo>
                  <a:cubicBezTo>
                    <a:pt x="7362" y="20315"/>
                    <a:pt x="7498" y="20684"/>
                    <a:pt x="7769" y="20992"/>
                  </a:cubicBezTo>
                  <a:cubicBezTo>
                    <a:pt x="8041" y="21300"/>
                    <a:pt x="8448" y="21546"/>
                    <a:pt x="8992" y="21546"/>
                  </a:cubicBezTo>
                  <a:cubicBezTo>
                    <a:pt x="9535" y="21546"/>
                    <a:pt x="10215" y="21300"/>
                    <a:pt x="11165" y="20284"/>
                  </a:cubicBezTo>
                  <a:cubicBezTo>
                    <a:pt x="12116" y="19269"/>
                    <a:pt x="13339" y="17484"/>
                    <a:pt x="13882" y="16284"/>
                  </a:cubicBezTo>
                  <a:cubicBezTo>
                    <a:pt x="14426" y="15084"/>
                    <a:pt x="14290" y="14469"/>
                    <a:pt x="14018" y="14038"/>
                  </a:cubicBezTo>
                  <a:cubicBezTo>
                    <a:pt x="13747" y="13608"/>
                    <a:pt x="13339" y="13361"/>
                    <a:pt x="13543" y="12961"/>
                  </a:cubicBezTo>
                  <a:cubicBezTo>
                    <a:pt x="13747" y="12561"/>
                    <a:pt x="14562" y="12008"/>
                    <a:pt x="15988" y="11484"/>
                  </a:cubicBezTo>
                  <a:cubicBezTo>
                    <a:pt x="17415" y="10961"/>
                    <a:pt x="19452" y="10469"/>
                    <a:pt x="21490" y="9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2506877" y="2595244"/>
              <a:ext cx="508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600"/>
                    <a:pt x="16200" y="3200"/>
                    <a:pt x="14400" y="6000"/>
                  </a:cubicBezTo>
                  <a:cubicBezTo>
                    <a:pt x="12600" y="8800"/>
                    <a:pt x="11700" y="12800"/>
                    <a:pt x="9450" y="15600"/>
                  </a:cubicBezTo>
                  <a:cubicBezTo>
                    <a:pt x="7200" y="18400"/>
                    <a:pt x="360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2665627" y="2717736"/>
              <a:ext cx="234951" cy="30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3" fill="norm" stroke="1" extrusionOk="0">
                  <a:moveTo>
                    <a:pt x="0" y="739"/>
                  </a:moveTo>
                  <a:cubicBezTo>
                    <a:pt x="0" y="19"/>
                    <a:pt x="0" y="-701"/>
                    <a:pt x="97" y="1315"/>
                  </a:cubicBezTo>
                  <a:cubicBezTo>
                    <a:pt x="195" y="3331"/>
                    <a:pt x="389" y="8083"/>
                    <a:pt x="486" y="11179"/>
                  </a:cubicBezTo>
                  <a:cubicBezTo>
                    <a:pt x="584" y="14275"/>
                    <a:pt x="584" y="15715"/>
                    <a:pt x="681" y="17083"/>
                  </a:cubicBezTo>
                  <a:cubicBezTo>
                    <a:pt x="778" y="18451"/>
                    <a:pt x="973" y="19747"/>
                    <a:pt x="1362" y="19963"/>
                  </a:cubicBezTo>
                  <a:cubicBezTo>
                    <a:pt x="1751" y="20179"/>
                    <a:pt x="2335" y="19315"/>
                    <a:pt x="2822" y="17803"/>
                  </a:cubicBezTo>
                  <a:cubicBezTo>
                    <a:pt x="3308" y="16291"/>
                    <a:pt x="3697" y="14131"/>
                    <a:pt x="4086" y="12547"/>
                  </a:cubicBezTo>
                  <a:cubicBezTo>
                    <a:pt x="4476" y="10963"/>
                    <a:pt x="4865" y="9955"/>
                    <a:pt x="5254" y="9091"/>
                  </a:cubicBezTo>
                  <a:cubicBezTo>
                    <a:pt x="5643" y="8227"/>
                    <a:pt x="6032" y="7507"/>
                    <a:pt x="6519" y="7435"/>
                  </a:cubicBezTo>
                  <a:cubicBezTo>
                    <a:pt x="7005" y="7363"/>
                    <a:pt x="7589" y="7939"/>
                    <a:pt x="8368" y="9667"/>
                  </a:cubicBezTo>
                  <a:cubicBezTo>
                    <a:pt x="9146" y="11395"/>
                    <a:pt x="10119" y="14275"/>
                    <a:pt x="10703" y="16147"/>
                  </a:cubicBezTo>
                  <a:cubicBezTo>
                    <a:pt x="11286" y="18019"/>
                    <a:pt x="11481" y="18883"/>
                    <a:pt x="11870" y="19603"/>
                  </a:cubicBezTo>
                  <a:cubicBezTo>
                    <a:pt x="12259" y="20323"/>
                    <a:pt x="12843" y="20899"/>
                    <a:pt x="13330" y="20827"/>
                  </a:cubicBezTo>
                  <a:cubicBezTo>
                    <a:pt x="13816" y="20755"/>
                    <a:pt x="14205" y="20035"/>
                    <a:pt x="14984" y="17875"/>
                  </a:cubicBezTo>
                  <a:cubicBezTo>
                    <a:pt x="15762" y="15715"/>
                    <a:pt x="16930" y="12115"/>
                    <a:pt x="18097" y="9451"/>
                  </a:cubicBezTo>
                  <a:cubicBezTo>
                    <a:pt x="19265" y="6787"/>
                    <a:pt x="20432" y="5059"/>
                    <a:pt x="21600" y="3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3030904" y="2525394"/>
              <a:ext cx="22074" cy="501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7" h="21488" fill="norm" stroke="1" extrusionOk="0">
                  <a:moveTo>
                    <a:pt x="14586" y="0"/>
                  </a:moveTo>
                  <a:cubicBezTo>
                    <a:pt x="8695" y="3267"/>
                    <a:pt x="2804" y="6534"/>
                    <a:pt x="841" y="9756"/>
                  </a:cubicBezTo>
                  <a:cubicBezTo>
                    <a:pt x="-1123" y="12978"/>
                    <a:pt x="841" y="16155"/>
                    <a:pt x="1822" y="17970"/>
                  </a:cubicBezTo>
                  <a:cubicBezTo>
                    <a:pt x="2804" y="19785"/>
                    <a:pt x="2804" y="20239"/>
                    <a:pt x="2804" y="20692"/>
                  </a:cubicBezTo>
                  <a:cubicBezTo>
                    <a:pt x="2804" y="21146"/>
                    <a:pt x="2804" y="21600"/>
                    <a:pt x="5750" y="21464"/>
                  </a:cubicBezTo>
                  <a:cubicBezTo>
                    <a:pt x="8695" y="21328"/>
                    <a:pt x="14586" y="20602"/>
                    <a:pt x="20477" y="19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3338727" y="2658744"/>
              <a:ext cx="32285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0" y="0"/>
                  </a:moveTo>
                  <a:cubicBezTo>
                    <a:pt x="2824" y="1932"/>
                    <a:pt x="5647" y="3863"/>
                    <a:pt x="8894" y="5620"/>
                  </a:cubicBezTo>
                  <a:cubicBezTo>
                    <a:pt x="12141" y="7376"/>
                    <a:pt x="15812" y="8956"/>
                    <a:pt x="18141" y="10010"/>
                  </a:cubicBezTo>
                  <a:cubicBezTo>
                    <a:pt x="20471" y="11063"/>
                    <a:pt x="21459" y="11590"/>
                    <a:pt x="21529" y="12029"/>
                  </a:cubicBezTo>
                  <a:cubicBezTo>
                    <a:pt x="21600" y="12468"/>
                    <a:pt x="20753" y="12820"/>
                    <a:pt x="18071" y="13961"/>
                  </a:cubicBezTo>
                  <a:cubicBezTo>
                    <a:pt x="15388" y="15102"/>
                    <a:pt x="10871" y="17034"/>
                    <a:pt x="7906" y="18439"/>
                  </a:cubicBezTo>
                  <a:cubicBezTo>
                    <a:pt x="4941" y="19844"/>
                    <a:pt x="3529" y="20722"/>
                    <a:pt x="21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4023500" y="2679910"/>
              <a:ext cx="309753" cy="284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81" fill="norm" stroke="1" extrusionOk="0">
                  <a:moveTo>
                    <a:pt x="70" y="3680"/>
                  </a:moveTo>
                  <a:cubicBezTo>
                    <a:pt x="3404" y="2560"/>
                    <a:pt x="6738" y="1440"/>
                    <a:pt x="9928" y="800"/>
                  </a:cubicBezTo>
                  <a:cubicBezTo>
                    <a:pt x="13117" y="160"/>
                    <a:pt x="16161" y="0"/>
                    <a:pt x="18118" y="0"/>
                  </a:cubicBezTo>
                  <a:cubicBezTo>
                    <a:pt x="20075" y="0"/>
                    <a:pt x="20945" y="160"/>
                    <a:pt x="21163" y="560"/>
                  </a:cubicBezTo>
                  <a:cubicBezTo>
                    <a:pt x="21380" y="960"/>
                    <a:pt x="20945" y="1600"/>
                    <a:pt x="19133" y="3520"/>
                  </a:cubicBezTo>
                  <a:cubicBezTo>
                    <a:pt x="17321" y="5440"/>
                    <a:pt x="14132" y="8640"/>
                    <a:pt x="10870" y="11600"/>
                  </a:cubicBezTo>
                  <a:cubicBezTo>
                    <a:pt x="7608" y="14560"/>
                    <a:pt x="4274" y="17280"/>
                    <a:pt x="2317" y="18960"/>
                  </a:cubicBezTo>
                  <a:cubicBezTo>
                    <a:pt x="360" y="20640"/>
                    <a:pt x="-220" y="21280"/>
                    <a:pt x="70" y="21440"/>
                  </a:cubicBezTo>
                  <a:cubicBezTo>
                    <a:pt x="360" y="21600"/>
                    <a:pt x="1520" y="21280"/>
                    <a:pt x="3839" y="20720"/>
                  </a:cubicBezTo>
                  <a:cubicBezTo>
                    <a:pt x="6159" y="20160"/>
                    <a:pt x="9638" y="19360"/>
                    <a:pt x="13117" y="18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4301619" y="2868294"/>
              <a:ext cx="12295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21267" y="0"/>
                  </a:moveTo>
                  <a:cubicBezTo>
                    <a:pt x="19436" y="2933"/>
                    <a:pt x="17606" y="5867"/>
                    <a:pt x="15592" y="8400"/>
                  </a:cubicBezTo>
                  <a:cubicBezTo>
                    <a:pt x="13579" y="10933"/>
                    <a:pt x="11382" y="13067"/>
                    <a:pt x="9369" y="14267"/>
                  </a:cubicBezTo>
                  <a:cubicBezTo>
                    <a:pt x="7355" y="15467"/>
                    <a:pt x="5525" y="15733"/>
                    <a:pt x="4060" y="15333"/>
                  </a:cubicBezTo>
                  <a:cubicBezTo>
                    <a:pt x="2596" y="14933"/>
                    <a:pt x="1498" y="13867"/>
                    <a:pt x="765" y="12667"/>
                  </a:cubicBezTo>
                  <a:cubicBezTo>
                    <a:pt x="33" y="11467"/>
                    <a:pt x="-333" y="10133"/>
                    <a:pt x="399" y="9200"/>
                  </a:cubicBezTo>
                  <a:cubicBezTo>
                    <a:pt x="1131" y="8267"/>
                    <a:pt x="2962" y="7733"/>
                    <a:pt x="4792" y="8133"/>
                  </a:cubicBezTo>
                  <a:cubicBezTo>
                    <a:pt x="6623" y="8533"/>
                    <a:pt x="8453" y="9867"/>
                    <a:pt x="11199" y="12267"/>
                  </a:cubicBezTo>
                  <a:cubicBezTo>
                    <a:pt x="13945" y="14667"/>
                    <a:pt x="17606" y="18133"/>
                    <a:pt x="212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4472699" y="2855594"/>
              <a:ext cx="8522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600" fill="norm" stroke="1" extrusionOk="0">
                  <a:moveTo>
                    <a:pt x="21213" y="0"/>
                  </a:moveTo>
                  <a:cubicBezTo>
                    <a:pt x="19106" y="540"/>
                    <a:pt x="16998" y="1080"/>
                    <a:pt x="14891" y="3330"/>
                  </a:cubicBezTo>
                  <a:cubicBezTo>
                    <a:pt x="12784" y="5580"/>
                    <a:pt x="10676" y="9540"/>
                    <a:pt x="9096" y="12060"/>
                  </a:cubicBezTo>
                  <a:cubicBezTo>
                    <a:pt x="7515" y="14580"/>
                    <a:pt x="6462" y="15660"/>
                    <a:pt x="4881" y="17010"/>
                  </a:cubicBezTo>
                  <a:cubicBezTo>
                    <a:pt x="3301" y="18360"/>
                    <a:pt x="1193" y="19980"/>
                    <a:pt x="403" y="20790"/>
                  </a:cubicBezTo>
                  <a:cubicBezTo>
                    <a:pt x="-387" y="21600"/>
                    <a:pt x="140" y="21600"/>
                    <a:pt x="6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4564277" y="2983967"/>
              <a:ext cx="127001" cy="16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3065"/>
                  </a:moveTo>
                  <a:cubicBezTo>
                    <a:pt x="1080" y="1985"/>
                    <a:pt x="2160" y="905"/>
                    <a:pt x="3780" y="365"/>
                  </a:cubicBezTo>
                  <a:cubicBezTo>
                    <a:pt x="5400" y="-175"/>
                    <a:pt x="7560" y="-175"/>
                    <a:pt x="9900" y="770"/>
                  </a:cubicBezTo>
                  <a:cubicBezTo>
                    <a:pt x="12240" y="1715"/>
                    <a:pt x="14760" y="3605"/>
                    <a:pt x="14220" y="6440"/>
                  </a:cubicBezTo>
                  <a:cubicBezTo>
                    <a:pt x="13680" y="9275"/>
                    <a:pt x="10080" y="13055"/>
                    <a:pt x="7380" y="15755"/>
                  </a:cubicBezTo>
                  <a:cubicBezTo>
                    <a:pt x="4680" y="18455"/>
                    <a:pt x="2880" y="20075"/>
                    <a:pt x="3060" y="20750"/>
                  </a:cubicBezTo>
                  <a:cubicBezTo>
                    <a:pt x="3240" y="21425"/>
                    <a:pt x="5400" y="21155"/>
                    <a:pt x="8820" y="20345"/>
                  </a:cubicBezTo>
                  <a:cubicBezTo>
                    <a:pt x="12240" y="19535"/>
                    <a:pt x="16920" y="18185"/>
                    <a:pt x="21600" y="16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4996077" y="3033394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5345327" y="2793273"/>
              <a:ext cx="355601" cy="19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4748"/>
                  </a:moveTo>
                  <a:cubicBezTo>
                    <a:pt x="257" y="3587"/>
                    <a:pt x="514" y="2426"/>
                    <a:pt x="1093" y="1729"/>
                  </a:cubicBezTo>
                  <a:cubicBezTo>
                    <a:pt x="1671" y="1032"/>
                    <a:pt x="2571" y="800"/>
                    <a:pt x="3857" y="2774"/>
                  </a:cubicBezTo>
                  <a:cubicBezTo>
                    <a:pt x="5143" y="4748"/>
                    <a:pt x="6814" y="8929"/>
                    <a:pt x="7393" y="12413"/>
                  </a:cubicBezTo>
                  <a:cubicBezTo>
                    <a:pt x="7971" y="15897"/>
                    <a:pt x="7457" y="18684"/>
                    <a:pt x="6879" y="20077"/>
                  </a:cubicBezTo>
                  <a:cubicBezTo>
                    <a:pt x="6300" y="21471"/>
                    <a:pt x="5657" y="21471"/>
                    <a:pt x="5143" y="20658"/>
                  </a:cubicBezTo>
                  <a:cubicBezTo>
                    <a:pt x="4629" y="19845"/>
                    <a:pt x="4243" y="18219"/>
                    <a:pt x="4243" y="15432"/>
                  </a:cubicBezTo>
                  <a:cubicBezTo>
                    <a:pt x="4243" y="12645"/>
                    <a:pt x="4629" y="8697"/>
                    <a:pt x="5529" y="6258"/>
                  </a:cubicBezTo>
                  <a:cubicBezTo>
                    <a:pt x="6429" y="3819"/>
                    <a:pt x="7843" y="2890"/>
                    <a:pt x="9257" y="2774"/>
                  </a:cubicBezTo>
                  <a:cubicBezTo>
                    <a:pt x="10671" y="2658"/>
                    <a:pt x="12086" y="3355"/>
                    <a:pt x="12857" y="4516"/>
                  </a:cubicBezTo>
                  <a:cubicBezTo>
                    <a:pt x="13629" y="5677"/>
                    <a:pt x="13757" y="7303"/>
                    <a:pt x="14143" y="7884"/>
                  </a:cubicBezTo>
                  <a:cubicBezTo>
                    <a:pt x="14529" y="8465"/>
                    <a:pt x="15171" y="8000"/>
                    <a:pt x="15621" y="7071"/>
                  </a:cubicBezTo>
                  <a:cubicBezTo>
                    <a:pt x="16071" y="6142"/>
                    <a:pt x="16329" y="4748"/>
                    <a:pt x="16521" y="3471"/>
                  </a:cubicBezTo>
                  <a:cubicBezTo>
                    <a:pt x="16714" y="2194"/>
                    <a:pt x="16843" y="1032"/>
                    <a:pt x="16586" y="452"/>
                  </a:cubicBezTo>
                  <a:cubicBezTo>
                    <a:pt x="16329" y="-129"/>
                    <a:pt x="15686" y="-129"/>
                    <a:pt x="15171" y="336"/>
                  </a:cubicBezTo>
                  <a:cubicBezTo>
                    <a:pt x="14657" y="800"/>
                    <a:pt x="14271" y="1729"/>
                    <a:pt x="13757" y="4284"/>
                  </a:cubicBezTo>
                  <a:cubicBezTo>
                    <a:pt x="13243" y="6839"/>
                    <a:pt x="12600" y="11019"/>
                    <a:pt x="12407" y="13690"/>
                  </a:cubicBezTo>
                  <a:cubicBezTo>
                    <a:pt x="12214" y="16361"/>
                    <a:pt x="12471" y="17523"/>
                    <a:pt x="12857" y="18452"/>
                  </a:cubicBezTo>
                  <a:cubicBezTo>
                    <a:pt x="13243" y="19381"/>
                    <a:pt x="13757" y="20077"/>
                    <a:pt x="15236" y="19265"/>
                  </a:cubicBezTo>
                  <a:cubicBezTo>
                    <a:pt x="16714" y="18452"/>
                    <a:pt x="19157" y="16129"/>
                    <a:pt x="21600" y="13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5694577" y="2823844"/>
              <a:ext cx="62859" cy="405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50" fill="norm" stroke="1" extrusionOk="0">
                  <a:moveTo>
                    <a:pt x="15120" y="0"/>
                  </a:moveTo>
                  <a:cubicBezTo>
                    <a:pt x="17280" y="3263"/>
                    <a:pt x="19440" y="6525"/>
                    <a:pt x="20520" y="9619"/>
                  </a:cubicBezTo>
                  <a:cubicBezTo>
                    <a:pt x="21600" y="12713"/>
                    <a:pt x="21600" y="15637"/>
                    <a:pt x="20880" y="17494"/>
                  </a:cubicBezTo>
                  <a:cubicBezTo>
                    <a:pt x="20160" y="19350"/>
                    <a:pt x="18720" y="20138"/>
                    <a:pt x="16560" y="20700"/>
                  </a:cubicBezTo>
                  <a:cubicBezTo>
                    <a:pt x="14400" y="21262"/>
                    <a:pt x="11520" y="21600"/>
                    <a:pt x="9000" y="21544"/>
                  </a:cubicBezTo>
                  <a:cubicBezTo>
                    <a:pt x="6480" y="21488"/>
                    <a:pt x="4320" y="21037"/>
                    <a:pt x="2880" y="20250"/>
                  </a:cubicBezTo>
                  <a:cubicBezTo>
                    <a:pt x="1440" y="19463"/>
                    <a:pt x="720" y="18337"/>
                    <a:pt x="0" y="1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5739027" y="272859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5815227" y="2768422"/>
              <a:ext cx="84477" cy="16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151" fill="norm" stroke="1" extrusionOk="0">
                  <a:moveTo>
                    <a:pt x="0" y="14360"/>
                  </a:moveTo>
                  <a:cubicBezTo>
                    <a:pt x="6849" y="10580"/>
                    <a:pt x="13698" y="6800"/>
                    <a:pt x="17385" y="4235"/>
                  </a:cubicBezTo>
                  <a:cubicBezTo>
                    <a:pt x="21073" y="1670"/>
                    <a:pt x="21600" y="320"/>
                    <a:pt x="20546" y="50"/>
                  </a:cubicBezTo>
                  <a:cubicBezTo>
                    <a:pt x="19493" y="-220"/>
                    <a:pt x="16859" y="590"/>
                    <a:pt x="13698" y="3020"/>
                  </a:cubicBezTo>
                  <a:cubicBezTo>
                    <a:pt x="10537" y="5450"/>
                    <a:pt x="6849" y="9500"/>
                    <a:pt x="5005" y="12200"/>
                  </a:cubicBezTo>
                  <a:cubicBezTo>
                    <a:pt x="3161" y="14900"/>
                    <a:pt x="3161" y="16250"/>
                    <a:pt x="3161" y="17600"/>
                  </a:cubicBezTo>
                  <a:cubicBezTo>
                    <a:pt x="3161" y="18950"/>
                    <a:pt x="3161" y="20300"/>
                    <a:pt x="6059" y="20840"/>
                  </a:cubicBezTo>
                  <a:cubicBezTo>
                    <a:pt x="8956" y="21380"/>
                    <a:pt x="14751" y="21110"/>
                    <a:pt x="20546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5949488" y="2789416"/>
              <a:ext cx="81640" cy="158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006" fill="norm" stroke="1" extrusionOk="0">
                  <a:moveTo>
                    <a:pt x="18038" y="355"/>
                  </a:moveTo>
                  <a:cubicBezTo>
                    <a:pt x="15269" y="75"/>
                    <a:pt x="12499" y="-206"/>
                    <a:pt x="10284" y="215"/>
                  </a:cubicBezTo>
                  <a:cubicBezTo>
                    <a:pt x="8069" y="636"/>
                    <a:pt x="6407" y="1758"/>
                    <a:pt x="4746" y="3862"/>
                  </a:cubicBezTo>
                  <a:cubicBezTo>
                    <a:pt x="3084" y="5965"/>
                    <a:pt x="1423" y="9051"/>
                    <a:pt x="592" y="11856"/>
                  </a:cubicBezTo>
                  <a:cubicBezTo>
                    <a:pt x="-239" y="14662"/>
                    <a:pt x="-239" y="17186"/>
                    <a:pt x="869" y="18869"/>
                  </a:cubicBezTo>
                  <a:cubicBezTo>
                    <a:pt x="1976" y="20552"/>
                    <a:pt x="4192" y="21394"/>
                    <a:pt x="7792" y="20833"/>
                  </a:cubicBezTo>
                  <a:cubicBezTo>
                    <a:pt x="11392" y="20272"/>
                    <a:pt x="16376" y="18308"/>
                    <a:pt x="21361" y="16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6107860" y="2550794"/>
              <a:ext cx="94718" cy="376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58" fill="norm" stroke="1" extrusionOk="0">
                  <a:moveTo>
                    <a:pt x="21479" y="0"/>
                  </a:moveTo>
                  <a:cubicBezTo>
                    <a:pt x="17159" y="2534"/>
                    <a:pt x="12839" y="5068"/>
                    <a:pt x="9479" y="8025"/>
                  </a:cubicBezTo>
                  <a:cubicBezTo>
                    <a:pt x="6119" y="10981"/>
                    <a:pt x="3719" y="14360"/>
                    <a:pt x="2279" y="16351"/>
                  </a:cubicBezTo>
                  <a:cubicBezTo>
                    <a:pt x="839" y="18342"/>
                    <a:pt x="359" y="18945"/>
                    <a:pt x="119" y="19669"/>
                  </a:cubicBezTo>
                  <a:cubicBezTo>
                    <a:pt x="-121" y="20393"/>
                    <a:pt x="-121" y="21238"/>
                    <a:pt x="1319" y="21419"/>
                  </a:cubicBezTo>
                  <a:cubicBezTo>
                    <a:pt x="2759" y="21600"/>
                    <a:pt x="5639" y="21117"/>
                    <a:pt x="7559" y="20574"/>
                  </a:cubicBezTo>
                  <a:cubicBezTo>
                    <a:pt x="9479" y="20031"/>
                    <a:pt x="10439" y="19428"/>
                    <a:pt x="11399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6069227" y="2715894"/>
              <a:ext cx="215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6200"/>
                    <a:pt x="9318" y="10800"/>
                    <a:pt x="12918" y="7200"/>
                  </a:cubicBezTo>
                  <a:cubicBezTo>
                    <a:pt x="16518" y="3600"/>
                    <a:pt x="1905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6669046" y="2536965"/>
              <a:ext cx="234443" cy="35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40" fill="norm" stroke="1" extrusionOk="0">
                  <a:moveTo>
                    <a:pt x="4363" y="2786"/>
                  </a:moveTo>
                  <a:cubicBezTo>
                    <a:pt x="3784" y="6795"/>
                    <a:pt x="3206" y="10805"/>
                    <a:pt x="2723" y="13715"/>
                  </a:cubicBezTo>
                  <a:cubicBezTo>
                    <a:pt x="2241" y="16625"/>
                    <a:pt x="1856" y="18436"/>
                    <a:pt x="1566" y="19665"/>
                  </a:cubicBezTo>
                  <a:cubicBezTo>
                    <a:pt x="1277" y="20893"/>
                    <a:pt x="1084" y="21540"/>
                    <a:pt x="795" y="21540"/>
                  </a:cubicBezTo>
                  <a:cubicBezTo>
                    <a:pt x="506" y="21540"/>
                    <a:pt x="120" y="20893"/>
                    <a:pt x="23" y="19665"/>
                  </a:cubicBezTo>
                  <a:cubicBezTo>
                    <a:pt x="-73" y="18436"/>
                    <a:pt x="120" y="16625"/>
                    <a:pt x="795" y="15655"/>
                  </a:cubicBezTo>
                  <a:cubicBezTo>
                    <a:pt x="1470" y="14685"/>
                    <a:pt x="2627" y="14556"/>
                    <a:pt x="4556" y="13844"/>
                  </a:cubicBezTo>
                  <a:cubicBezTo>
                    <a:pt x="6484" y="13133"/>
                    <a:pt x="9184" y="11839"/>
                    <a:pt x="11788" y="9705"/>
                  </a:cubicBezTo>
                  <a:cubicBezTo>
                    <a:pt x="14391" y="7571"/>
                    <a:pt x="16898" y="4596"/>
                    <a:pt x="18538" y="2721"/>
                  </a:cubicBezTo>
                  <a:cubicBezTo>
                    <a:pt x="20177" y="845"/>
                    <a:pt x="20948" y="69"/>
                    <a:pt x="21238" y="5"/>
                  </a:cubicBezTo>
                  <a:cubicBezTo>
                    <a:pt x="21527" y="-60"/>
                    <a:pt x="21334" y="587"/>
                    <a:pt x="20370" y="3174"/>
                  </a:cubicBezTo>
                  <a:cubicBezTo>
                    <a:pt x="19406" y="5760"/>
                    <a:pt x="17670" y="10287"/>
                    <a:pt x="16609" y="13391"/>
                  </a:cubicBezTo>
                  <a:cubicBezTo>
                    <a:pt x="15548" y="16496"/>
                    <a:pt x="15163" y="18177"/>
                    <a:pt x="14777" y="19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6877500" y="2823844"/>
              <a:ext cx="77008" cy="11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0" h="21254" fill="norm" stroke="1" extrusionOk="0">
                  <a:moveTo>
                    <a:pt x="9492" y="0"/>
                  </a:moveTo>
                  <a:cubicBezTo>
                    <a:pt x="6169" y="3668"/>
                    <a:pt x="2846" y="7336"/>
                    <a:pt x="1185" y="10800"/>
                  </a:cubicBezTo>
                  <a:cubicBezTo>
                    <a:pt x="-477" y="14264"/>
                    <a:pt x="-477" y="17525"/>
                    <a:pt x="1738" y="19358"/>
                  </a:cubicBezTo>
                  <a:cubicBezTo>
                    <a:pt x="3954" y="21192"/>
                    <a:pt x="8385" y="21600"/>
                    <a:pt x="11431" y="20989"/>
                  </a:cubicBezTo>
                  <a:cubicBezTo>
                    <a:pt x="14477" y="20377"/>
                    <a:pt x="16138" y="18747"/>
                    <a:pt x="17800" y="17117"/>
                  </a:cubicBezTo>
                  <a:cubicBezTo>
                    <a:pt x="19461" y="15487"/>
                    <a:pt x="21123" y="13857"/>
                    <a:pt x="19461" y="11411"/>
                  </a:cubicBezTo>
                  <a:cubicBezTo>
                    <a:pt x="17800" y="8966"/>
                    <a:pt x="12815" y="5706"/>
                    <a:pt x="7831" y="2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7370977" y="2779394"/>
              <a:ext cx="266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43" y="2400"/>
                    <a:pt x="12686" y="4800"/>
                    <a:pt x="16286" y="8400"/>
                  </a:cubicBezTo>
                  <a:cubicBezTo>
                    <a:pt x="19886" y="12000"/>
                    <a:pt x="20743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7347472" y="2849244"/>
              <a:ext cx="290206" cy="50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62" fill="norm" stroke="1" extrusionOk="0">
                  <a:moveTo>
                    <a:pt x="2677" y="16200"/>
                  </a:moveTo>
                  <a:cubicBezTo>
                    <a:pt x="1425" y="18000"/>
                    <a:pt x="173" y="19800"/>
                    <a:pt x="17" y="20700"/>
                  </a:cubicBezTo>
                  <a:cubicBezTo>
                    <a:pt x="-140" y="21600"/>
                    <a:pt x="799" y="21600"/>
                    <a:pt x="4008" y="19350"/>
                  </a:cubicBezTo>
                  <a:cubicBezTo>
                    <a:pt x="7217" y="17100"/>
                    <a:pt x="12695" y="12600"/>
                    <a:pt x="15982" y="9000"/>
                  </a:cubicBezTo>
                  <a:cubicBezTo>
                    <a:pt x="19269" y="5400"/>
                    <a:pt x="20364" y="2700"/>
                    <a:pt x="214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7572060" y="2734944"/>
              <a:ext cx="12555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600" fill="norm" stroke="1" extrusionOk="0">
                  <a:moveTo>
                    <a:pt x="8710" y="0"/>
                  </a:moveTo>
                  <a:cubicBezTo>
                    <a:pt x="6968" y="0"/>
                    <a:pt x="5226" y="0"/>
                    <a:pt x="3484" y="116"/>
                  </a:cubicBezTo>
                  <a:cubicBezTo>
                    <a:pt x="1742" y="232"/>
                    <a:pt x="0" y="465"/>
                    <a:pt x="0" y="1045"/>
                  </a:cubicBezTo>
                  <a:cubicBezTo>
                    <a:pt x="0" y="1626"/>
                    <a:pt x="1742" y="2555"/>
                    <a:pt x="5400" y="4065"/>
                  </a:cubicBezTo>
                  <a:cubicBezTo>
                    <a:pt x="9058" y="5574"/>
                    <a:pt x="14632" y="7665"/>
                    <a:pt x="17768" y="9406"/>
                  </a:cubicBezTo>
                  <a:cubicBezTo>
                    <a:pt x="20903" y="11148"/>
                    <a:pt x="21600" y="12542"/>
                    <a:pt x="19335" y="14516"/>
                  </a:cubicBezTo>
                  <a:cubicBezTo>
                    <a:pt x="17071" y="16490"/>
                    <a:pt x="11845" y="19045"/>
                    <a:pt x="66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8121467" y="2699584"/>
              <a:ext cx="138511" cy="183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043" fill="norm" stroke="1" extrusionOk="0">
                  <a:moveTo>
                    <a:pt x="21416" y="414"/>
                  </a:moveTo>
                  <a:cubicBezTo>
                    <a:pt x="19780" y="-72"/>
                    <a:pt x="18143" y="-557"/>
                    <a:pt x="14871" y="1627"/>
                  </a:cubicBezTo>
                  <a:cubicBezTo>
                    <a:pt x="11598" y="3812"/>
                    <a:pt x="6689" y="8665"/>
                    <a:pt x="3907" y="11699"/>
                  </a:cubicBezTo>
                  <a:cubicBezTo>
                    <a:pt x="1125" y="14733"/>
                    <a:pt x="471" y="15946"/>
                    <a:pt x="143" y="17524"/>
                  </a:cubicBezTo>
                  <a:cubicBezTo>
                    <a:pt x="-184" y="19101"/>
                    <a:pt x="-184" y="21043"/>
                    <a:pt x="2761" y="21043"/>
                  </a:cubicBezTo>
                  <a:cubicBezTo>
                    <a:pt x="5707" y="21043"/>
                    <a:pt x="11598" y="19101"/>
                    <a:pt x="17489" y="17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8257029" y="2764250"/>
              <a:ext cx="92388" cy="127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301" fill="norm" stroke="1" extrusionOk="0">
                  <a:moveTo>
                    <a:pt x="12188" y="409"/>
                  </a:moveTo>
                  <a:cubicBezTo>
                    <a:pt x="9788" y="55"/>
                    <a:pt x="7388" y="-299"/>
                    <a:pt x="5468" y="409"/>
                  </a:cubicBezTo>
                  <a:cubicBezTo>
                    <a:pt x="3548" y="1117"/>
                    <a:pt x="2108" y="2888"/>
                    <a:pt x="1148" y="6075"/>
                  </a:cubicBezTo>
                  <a:cubicBezTo>
                    <a:pt x="188" y="9262"/>
                    <a:pt x="-292" y="13865"/>
                    <a:pt x="188" y="16875"/>
                  </a:cubicBezTo>
                  <a:cubicBezTo>
                    <a:pt x="668" y="19885"/>
                    <a:pt x="2108" y="21301"/>
                    <a:pt x="4988" y="21301"/>
                  </a:cubicBezTo>
                  <a:cubicBezTo>
                    <a:pt x="7868" y="21301"/>
                    <a:pt x="12188" y="19885"/>
                    <a:pt x="15308" y="17052"/>
                  </a:cubicBezTo>
                  <a:cubicBezTo>
                    <a:pt x="18428" y="14219"/>
                    <a:pt x="20348" y="9970"/>
                    <a:pt x="20828" y="6960"/>
                  </a:cubicBezTo>
                  <a:cubicBezTo>
                    <a:pt x="21308" y="3950"/>
                    <a:pt x="20348" y="2180"/>
                    <a:pt x="18428" y="1471"/>
                  </a:cubicBezTo>
                  <a:cubicBezTo>
                    <a:pt x="16508" y="763"/>
                    <a:pt x="13628" y="1117"/>
                    <a:pt x="10748" y="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8425077" y="2713731"/>
              <a:ext cx="107951" cy="17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4" fill="norm" stroke="1" extrusionOk="0">
                  <a:moveTo>
                    <a:pt x="0" y="4119"/>
                  </a:moveTo>
                  <a:cubicBezTo>
                    <a:pt x="424" y="9005"/>
                    <a:pt x="847" y="13891"/>
                    <a:pt x="847" y="16977"/>
                  </a:cubicBezTo>
                  <a:cubicBezTo>
                    <a:pt x="847" y="20062"/>
                    <a:pt x="424" y="21348"/>
                    <a:pt x="212" y="20834"/>
                  </a:cubicBezTo>
                  <a:cubicBezTo>
                    <a:pt x="0" y="20319"/>
                    <a:pt x="0" y="18005"/>
                    <a:pt x="1059" y="14662"/>
                  </a:cubicBezTo>
                  <a:cubicBezTo>
                    <a:pt x="2118" y="11319"/>
                    <a:pt x="4235" y="6948"/>
                    <a:pt x="6141" y="4248"/>
                  </a:cubicBezTo>
                  <a:cubicBezTo>
                    <a:pt x="8047" y="1548"/>
                    <a:pt x="9741" y="519"/>
                    <a:pt x="11647" y="134"/>
                  </a:cubicBezTo>
                  <a:cubicBezTo>
                    <a:pt x="13553" y="-252"/>
                    <a:pt x="15671" y="5"/>
                    <a:pt x="17365" y="3477"/>
                  </a:cubicBezTo>
                  <a:cubicBezTo>
                    <a:pt x="19059" y="6948"/>
                    <a:pt x="20329" y="13634"/>
                    <a:pt x="21600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8631196" y="2711218"/>
              <a:ext cx="92332" cy="153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0841" fill="norm" stroke="1" extrusionOk="0">
                  <a:moveTo>
                    <a:pt x="21414" y="4956"/>
                  </a:moveTo>
                  <a:cubicBezTo>
                    <a:pt x="19941" y="3516"/>
                    <a:pt x="18469" y="2076"/>
                    <a:pt x="16505" y="1068"/>
                  </a:cubicBezTo>
                  <a:cubicBezTo>
                    <a:pt x="14541" y="60"/>
                    <a:pt x="12087" y="-516"/>
                    <a:pt x="9387" y="636"/>
                  </a:cubicBezTo>
                  <a:cubicBezTo>
                    <a:pt x="6687" y="1788"/>
                    <a:pt x="3741" y="4668"/>
                    <a:pt x="2023" y="7692"/>
                  </a:cubicBezTo>
                  <a:cubicBezTo>
                    <a:pt x="305" y="10716"/>
                    <a:pt x="-186" y="13884"/>
                    <a:pt x="59" y="16188"/>
                  </a:cubicBezTo>
                  <a:cubicBezTo>
                    <a:pt x="305" y="18492"/>
                    <a:pt x="1287" y="19932"/>
                    <a:pt x="3250" y="20508"/>
                  </a:cubicBezTo>
                  <a:cubicBezTo>
                    <a:pt x="5214" y="21084"/>
                    <a:pt x="8159" y="20796"/>
                    <a:pt x="11105" y="2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8803399" y="2381793"/>
              <a:ext cx="491629" cy="49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13" fill="norm" stroke="1" extrusionOk="0">
                  <a:moveTo>
                    <a:pt x="1786" y="5685"/>
                  </a:moveTo>
                  <a:cubicBezTo>
                    <a:pt x="1323" y="7707"/>
                    <a:pt x="859" y="9729"/>
                    <a:pt x="581" y="12119"/>
                  </a:cubicBezTo>
                  <a:cubicBezTo>
                    <a:pt x="303" y="14508"/>
                    <a:pt x="210" y="17266"/>
                    <a:pt x="117" y="18966"/>
                  </a:cubicBezTo>
                  <a:cubicBezTo>
                    <a:pt x="25" y="20667"/>
                    <a:pt x="-68" y="21310"/>
                    <a:pt x="71" y="21402"/>
                  </a:cubicBezTo>
                  <a:cubicBezTo>
                    <a:pt x="210" y="21494"/>
                    <a:pt x="581" y="21034"/>
                    <a:pt x="1137" y="20069"/>
                  </a:cubicBezTo>
                  <a:cubicBezTo>
                    <a:pt x="1693" y="19104"/>
                    <a:pt x="2435" y="17634"/>
                    <a:pt x="2852" y="16668"/>
                  </a:cubicBezTo>
                  <a:cubicBezTo>
                    <a:pt x="3269" y="15703"/>
                    <a:pt x="3362" y="15244"/>
                    <a:pt x="3316" y="15336"/>
                  </a:cubicBezTo>
                  <a:cubicBezTo>
                    <a:pt x="3269" y="15428"/>
                    <a:pt x="3084" y="16071"/>
                    <a:pt x="2991" y="16623"/>
                  </a:cubicBezTo>
                  <a:cubicBezTo>
                    <a:pt x="2899" y="17174"/>
                    <a:pt x="2899" y="17634"/>
                    <a:pt x="2899" y="18093"/>
                  </a:cubicBezTo>
                  <a:cubicBezTo>
                    <a:pt x="2899" y="18553"/>
                    <a:pt x="2899" y="19012"/>
                    <a:pt x="3130" y="19288"/>
                  </a:cubicBezTo>
                  <a:cubicBezTo>
                    <a:pt x="3362" y="19564"/>
                    <a:pt x="3826" y="19656"/>
                    <a:pt x="4243" y="19472"/>
                  </a:cubicBezTo>
                  <a:cubicBezTo>
                    <a:pt x="4660" y="19288"/>
                    <a:pt x="5031" y="18828"/>
                    <a:pt x="5355" y="18323"/>
                  </a:cubicBezTo>
                  <a:cubicBezTo>
                    <a:pt x="5680" y="17817"/>
                    <a:pt x="5958" y="17266"/>
                    <a:pt x="6236" y="16806"/>
                  </a:cubicBezTo>
                  <a:cubicBezTo>
                    <a:pt x="6514" y="16347"/>
                    <a:pt x="6792" y="15979"/>
                    <a:pt x="7024" y="16025"/>
                  </a:cubicBezTo>
                  <a:cubicBezTo>
                    <a:pt x="7256" y="16071"/>
                    <a:pt x="7441" y="16531"/>
                    <a:pt x="7719" y="16944"/>
                  </a:cubicBezTo>
                  <a:cubicBezTo>
                    <a:pt x="7997" y="17358"/>
                    <a:pt x="8368" y="17725"/>
                    <a:pt x="8832" y="17909"/>
                  </a:cubicBezTo>
                  <a:cubicBezTo>
                    <a:pt x="9295" y="18093"/>
                    <a:pt x="9851" y="18093"/>
                    <a:pt x="10268" y="17909"/>
                  </a:cubicBezTo>
                  <a:cubicBezTo>
                    <a:pt x="10686" y="17725"/>
                    <a:pt x="10964" y="17358"/>
                    <a:pt x="11149" y="16944"/>
                  </a:cubicBezTo>
                  <a:cubicBezTo>
                    <a:pt x="11335" y="16531"/>
                    <a:pt x="11427" y="16071"/>
                    <a:pt x="11196" y="15979"/>
                  </a:cubicBezTo>
                  <a:cubicBezTo>
                    <a:pt x="10964" y="15887"/>
                    <a:pt x="10408" y="16163"/>
                    <a:pt x="9990" y="16531"/>
                  </a:cubicBezTo>
                  <a:cubicBezTo>
                    <a:pt x="9573" y="16898"/>
                    <a:pt x="9295" y="17358"/>
                    <a:pt x="9063" y="18001"/>
                  </a:cubicBezTo>
                  <a:cubicBezTo>
                    <a:pt x="8832" y="18645"/>
                    <a:pt x="8646" y="19472"/>
                    <a:pt x="8785" y="19885"/>
                  </a:cubicBezTo>
                  <a:cubicBezTo>
                    <a:pt x="8924" y="20299"/>
                    <a:pt x="9388" y="20299"/>
                    <a:pt x="9990" y="19840"/>
                  </a:cubicBezTo>
                  <a:cubicBezTo>
                    <a:pt x="10593" y="19380"/>
                    <a:pt x="11335" y="18461"/>
                    <a:pt x="12215" y="16393"/>
                  </a:cubicBezTo>
                  <a:cubicBezTo>
                    <a:pt x="13096" y="14325"/>
                    <a:pt x="14116" y="11108"/>
                    <a:pt x="14904" y="8396"/>
                  </a:cubicBezTo>
                  <a:cubicBezTo>
                    <a:pt x="15692" y="5685"/>
                    <a:pt x="16248" y="3479"/>
                    <a:pt x="16572" y="2100"/>
                  </a:cubicBezTo>
                  <a:cubicBezTo>
                    <a:pt x="16897" y="721"/>
                    <a:pt x="16990" y="170"/>
                    <a:pt x="16850" y="32"/>
                  </a:cubicBezTo>
                  <a:cubicBezTo>
                    <a:pt x="16711" y="-106"/>
                    <a:pt x="16341" y="170"/>
                    <a:pt x="15738" y="1640"/>
                  </a:cubicBezTo>
                  <a:cubicBezTo>
                    <a:pt x="15135" y="3111"/>
                    <a:pt x="14301" y="5777"/>
                    <a:pt x="13745" y="8442"/>
                  </a:cubicBezTo>
                  <a:cubicBezTo>
                    <a:pt x="13189" y="11108"/>
                    <a:pt x="12911" y="13773"/>
                    <a:pt x="12771" y="15336"/>
                  </a:cubicBezTo>
                  <a:cubicBezTo>
                    <a:pt x="12632" y="16898"/>
                    <a:pt x="12632" y="17358"/>
                    <a:pt x="12725" y="17863"/>
                  </a:cubicBezTo>
                  <a:cubicBezTo>
                    <a:pt x="12818" y="18369"/>
                    <a:pt x="13003" y="18920"/>
                    <a:pt x="13328" y="19196"/>
                  </a:cubicBezTo>
                  <a:cubicBezTo>
                    <a:pt x="13652" y="19472"/>
                    <a:pt x="14116" y="19472"/>
                    <a:pt x="14904" y="18920"/>
                  </a:cubicBezTo>
                  <a:cubicBezTo>
                    <a:pt x="15692" y="18369"/>
                    <a:pt x="16804" y="17266"/>
                    <a:pt x="17592" y="16347"/>
                  </a:cubicBezTo>
                  <a:cubicBezTo>
                    <a:pt x="18380" y="15428"/>
                    <a:pt x="18844" y="14692"/>
                    <a:pt x="19168" y="14049"/>
                  </a:cubicBezTo>
                  <a:cubicBezTo>
                    <a:pt x="19493" y="13405"/>
                    <a:pt x="19678" y="12854"/>
                    <a:pt x="19493" y="12716"/>
                  </a:cubicBezTo>
                  <a:cubicBezTo>
                    <a:pt x="19307" y="12578"/>
                    <a:pt x="18751" y="12854"/>
                    <a:pt x="18148" y="13727"/>
                  </a:cubicBezTo>
                  <a:cubicBezTo>
                    <a:pt x="17546" y="14600"/>
                    <a:pt x="16897" y="16071"/>
                    <a:pt x="16572" y="17082"/>
                  </a:cubicBezTo>
                  <a:cubicBezTo>
                    <a:pt x="16248" y="18093"/>
                    <a:pt x="16248" y="18645"/>
                    <a:pt x="17129" y="19012"/>
                  </a:cubicBezTo>
                  <a:cubicBezTo>
                    <a:pt x="18009" y="19380"/>
                    <a:pt x="19771" y="19564"/>
                    <a:pt x="21532" y="19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9775195" y="2347029"/>
              <a:ext cx="573932" cy="445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125" fill="norm" stroke="1" extrusionOk="0">
                  <a:moveTo>
                    <a:pt x="5094" y="2739"/>
                  </a:moveTo>
                  <a:cubicBezTo>
                    <a:pt x="5173" y="2137"/>
                    <a:pt x="5253" y="1534"/>
                    <a:pt x="5173" y="1534"/>
                  </a:cubicBezTo>
                  <a:cubicBezTo>
                    <a:pt x="5094" y="1534"/>
                    <a:pt x="4856" y="2137"/>
                    <a:pt x="4300" y="3995"/>
                  </a:cubicBezTo>
                  <a:cubicBezTo>
                    <a:pt x="3744" y="5854"/>
                    <a:pt x="2870" y="8968"/>
                    <a:pt x="2354" y="11832"/>
                  </a:cubicBezTo>
                  <a:cubicBezTo>
                    <a:pt x="1838" y="14695"/>
                    <a:pt x="1679" y="17307"/>
                    <a:pt x="1719" y="18864"/>
                  </a:cubicBezTo>
                  <a:cubicBezTo>
                    <a:pt x="1758" y="20421"/>
                    <a:pt x="1997" y="20924"/>
                    <a:pt x="2314" y="21074"/>
                  </a:cubicBezTo>
                  <a:cubicBezTo>
                    <a:pt x="2632" y="21225"/>
                    <a:pt x="3029" y="21024"/>
                    <a:pt x="3267" y="20672"/>
                  </a:cubicBezTo>
                  <a:cubicBezTo>
                    <a:pt x="3506" y="20321"/>
                    <a:pt x="3585" y="19818"/>
                    <a:pt x="3386" y="18764"/>
                  </a:cubicBezTo>
                  <a:cubicBezTo>
                    <a:pt x="3188" y="17709"/>
                    <a:pt x="2711" y="16101"/>
                    <a:pt x="2275" y="15097"/>
                  </a:cubicBezTo>
                  <a:cubicBezTo>
                    <a:pt x="1838" y="14092"/>
                    <a:pt x="1441" y="13690"/>
                    <a:pt x="1004" y="13489"/>
                  </a:cubicBezTo>
                  <a:cubicBezTo>
                    <a:pt x="567" y="13288"/>
                    <a:pt x="91" y="13288"/>
                    <a:pt x="11" y="12987"/>
                  </a:cubicBezTo>
                  <a:cubicBezTo>
                    <a:pt x="-68" y="12685"/>
                    <a:pt x="250" y="12083"/>
                    <a:pt x="1083" y="10777"/>
                  </a:cubicBezTo>
                  <a:cubicBezTo>
                    <a:pt x="1917" y="9471"/>
                    <a:pt x="3267" y="7461"/>
                    <a:pt x="4101" y="6256"/>
                  </a:cubicBezTo>
                  <a:cubicBezTo>
                    <a:pt x="4935" y="5050"/>
                    <a:pt x="5253" y="4648"/>
                    <a:pt x="5610" y="4447"/>
                  </a:cubicBezTo>
                  <a:cubicBezTo>
                    <a:pt x="5967" y="4246"/>
                    <a:pt x="6364" y="4246"/>
                    <a:pt x="6642" y="4598"/>
                  </a:cubicBezTo>
                  <a:cubicBezTo>
                    <a:pt x="6920" y="4950"/>
                    <a:pt x="7079" y="5653"/>
                    <a:pt x="6881" y="7712"/>
                  </a:cubicBezTo>
                  <a:cubicBezTo>
                    <a:pt x="6682" y="9772"/>
                    <a:pt x="6126" y="13188"/>
                    <a:pt x="5769" y="15247"/>
                  </a:cubicBezTo>
                  <a:cubicBezTo>
                    <a:pt x="5411" y="17307"/>
                    <a:pt x="5253" y="18010"/>
                    <a:pt x="5094" y="18613"/>
                  </a:cubicBezTo>
                  <a:cubicBezTo>
                    <a:pt x="4935" y="19216"/>
                    <a:pt x="4776" y="19718"/>
                    <a:pt x="4736" y="19668"/>
                  </a:cubicBezTo>
                  <a:cubicBezTo>
                    <a:pt x="4697" y="19618"/>
                    <a:pt x="4776" y="19015"/>
                    <a:pt x="4935" y="18512"/>
                  </a:cubicBezTo>
                  <a:cubicBezTo>
                    <a:pt x="5094" y="18010"/>
                    <a:pt x="5332" y="17608"/>
                    <a:pt x="5570" y="17206"/>
                  </a:cubicBezTo>
                  <a:cubicBezTo>
                    <a:pt x="5808" y="16805"/>
                    <a:pt x="6047" y="16403"/>
                    <a:pt x="6364" y="16202"/>
                  </a:cubicBezTo>
                  <a:cubicBezTo>
                    <a:pt x="6682" y="16001"/>
                    <a:pt x="7079" y="16001"/>
                    <a:pt x="7436" y="16403"/>
                  </a:cubicBezTo>
                  <a:cubicBezTo>
                    <a:pt x="7794" y="16805"/>
                    <a:pt x="8111" y="17608"/>
                    <a:pt x="8429" y="18161"/>
                  </a:cubicBezTo>
                  <a:cubicBezTo>
                    <a:pt x="8747" y="18713"/>
                    <a:pt x="9064" y="19015"/>
                    <a:pt x="9501" y="19165"/>
                  </a:cubicBezTo>
                  <a:cubicBezTo>
                    <a:pt x="9938" y="19316"/>
                    <a:pt x="10494" y="19316"/>
                    <a:pt x="10931" y="19115"/>
                  </a:cubicBezTo>
                  <a:cubicBezTo>
                    <a:pt x="11367" y="18914"/>
                    <a:pt x="11685" y="18512"/>
                    <a:pt x="11963" y="18060"/>
                  </a:cubicBezTo>
                  <a:cubicBezTo>
                    <a:pt x="12241" y="17608"/>
                    <a:pt x="12479" y="17106"/>
                    <a:pt x="12638" y="16604"/>
                  </a:cubicBezTo>
                  <a:cubicBezTo>
                    <a:pt x="12797" y="16101"/>
                    <a:pt x="12876" y="15599"/>
                    <a:pt x="12717" y="15348"/>
                  </a:cubicBezTo>
                  <a:cubicBezTo>
                    <a:pt x="12558" y="15097"/>
                    <a:pt x="12161" y="15097"/>
                    <a:pt x="11883" y="15348"/>
                  </a:cubicBezTo>
                  <a:cubicBezTo>
                    <a:pt x="11606" y="15599"/>
                    <a:pt x="11447" y="16101"/>
                    <a:pt x="11407" y="16604"/>
                  </a:cubicBezTo>
                  <a:cubicBezTo>
                    <a:pt x="11367" y="17106"/>
                    <a:pt x="11447" y="17608"/>
                    <a:pt x="11685" y="17910"/>
                  </a:cubicBezTo>
                  <a:cubicBezTo>
                    <a:pt x="11923" y="18211"/>
                    <a:pt x="12320" y="18312"/>
                    <a:pt x="12757" y="18412"/>
                  </a:cubicBezTo>
                  <a:cubicBezTo>
                    <a:pt x="13194" y="18512"/>
                    <a:pt x="13670" y="18613"/>
                    <a:pt x="14067" y="18412"/>
                  </a:cubicBezTo>
                  <a:cubicBezTo>
                    <a:pt x="14464" y="18211"/>
                    <a:pt x="14782" y="17709"/>
                    <a:pt x="15497" y="16051"/>
                  </a:cubicBezTo>
                  <a:cubicBezTo>
                    <a:pt x="16211" y="14393"/>
                    <a:pt x="17323" y="11580"/>
                    <a:pt x="18276" y="8818"/>
                  </a:cubicBezTo>
                  <a:cubicBezTo>
                    <a:pt x="19229" y="6055"/>
                    <a:pt x="20023" y="3342"/>
                    <a:pt x="20460" y="1735"/>
                  </a:cubicBezTo>
                  <a:cubicBezTo>
                    <a:pt x="20897" y="127"/>
                    <a:pt x="20976" y="-375"/>
                    <a:pt x="20738" y="278"/>
                  </a:cubicBezTo>
                  <a:cubicBezTo>
                    <a:pt x="20500" y="931"/>
                    <a:pt x="19944" y="2739"/>
                    <a:pt x="19428" y="5301"/>
                  </a:cubicBezTo>
                  <a:cubicBezTo>
                    <a:pt x="18911" y="7863"/>
                    <a:pt x="18435" y="11178"/>
                    <a:pt x="18197" y="13389"/>
                  </a:cubicBezTo>
                  <a:cubicBezTo>
                    <a:pt x="17958" y="15599"/>
                    <a:pt x="17958" y="16704"/>
                    <a:pt x="17958" y="17508"/>
                  </a:cubicBezTo>
                  <a:cubicBezTo>
                    <a:pt x="17958" y="18312"/>
                    <a:pt x="17958" y="18814"/>
                    <a:pt x="18157" y="19165"/>
                  </a:cubicBezTo>
                  <a:cubicBezTo>
                    <a:pt x="18356" y="19517"/>
                    <a:pt x="18753" y="19718"/>
                    <a:pt x="19269" y="19316"/>
                  </a:cubicBezTo>
                  <a:cubicBezTo>
                    <a:pt x="19785" y="18914"/>
                    <a:pt x="20420" y="17910"/>
                    <a:pt x="20817" y="16955"/>
                  </a:cubicBezTo>
                  <a:cubicBezTo>
                    <a:pt x="21214" y="16001"/>
                    <a:pt x="21373" y="15097"/>
                    <a:pt x="21532" y="14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0228477" y="2538094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0896235" y="2453194"/>
              <a:ext cx="240293" cy="358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79" fill="norm" stroke="1" extrusionOk="0">
                  <a:moveTo>
                    <a:pt x="8436" y="6544"/>
                  </a:moveTo>
                  <a:cubicBezTo>
                    <a:pt x="6163" y="8804"/>
                    <a:pt x="3889" y="11065"/>
                    <a:pt x="2468" y="13011"/>
                  </a:cubicBezTo>
                  <a:cubicBezTo>
                    <a:pt x="1047" y="14958"/>
                    <a:pt x="478" y="16590"/>
                    <a:pt x="194" y="17909"/>
                  </a:cubicBezTo>
                  <a:cubicBezTo>
                    <a:pt x="-90" y="19228"/>
                    <a:pt x="-90" y="20232"/>
                    <a:pt x="384" y="20797"/>
                  </a:cubicBezTo>
                  <a:cubicBezTo>
                    <a:pt x="857" y="21362"/>
                    <a:pt x="1805" y="21488"/>
                    <a:pt x="3605" y="20860"/>
                  </a:cubicBezTo>
                  <a:cubicBezTo>
                    <a:pt x="5405" y="20232"/>
                    <a:pt x="8057" y="18851"/>
                    <a:pt x="10331" y="16716"/>
                  </a:cubicBezTo>
                  <a:cubicBezTo>
                    <a:pt x="12605" y="14581"/>
                    <a:pt x="14499" y="11693"/>
                    <a:pt x="15447" y="8993"/>
                  </a:cubicBezTo>
                  <a:cubicBezTo>
                    <a:pt x="16394" y="6293"/>
                    <a:pt x="16394" y="3781"/>
                    <a:pt x="16015" y="2274"/>
                  </a:cubicBezTo>
                  <a:cubicBezTo>
                    <a:pt x="15636" y="767"/>
                    <a:pt x="14878" y="265"/>
                    <a:pt x="13552" y="76"/>
                  </a:cubicBezTo>
                  <a:cubicBezTo>
                    <a:pt x="12226" y="-112"/>
                    <a:pt x="10331" y="14"/>
                    <a:pt x="8626" y="830"/>
                  </a:cubicBezTo>
                  <a:cubicBezTo>
                    <a:pt x="6921" y="1646"/>
                    <a:pt x="5405" y="3153"/>
                    <a:pt x="4647" y="4283"/>
                  </a:cubicBezTo>
                  <a:cubicBezTo>
                    <a:pt x="3889" y="5414"/>
                    <a:pt x="3889" y="6167"/>
                    <a:pt x="4268" y="6732"/>
                  </a:cubicBezTo>
                  <a:cubicBezTo>
                    <a:pt x="4647" y="7297"/>
                    <a:pt x="5405" y="7674"/>
                    <a:pt x="8342" y="7925"/>
                  </a:cubicBezTo>
                  <a:cubicBezTo>
                    <a:pt x="11278" y="8176"/>
                    <a:pt x="16394" y="8302"/>
                    <a:pt x="21510" y="8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1269877" y="2614294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1244477" y="2722244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11281354" y="2512694"/>
              <a:ext cx="14092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21464" y="0"/>
                  </a:moveTo>
                  <a:cubicBezTo>
                    <a:pt x="19530" y="2225"/>
                    <a:pt x="17595" y="4451"/>
                    <a:pt x="14371" y="7396"/>
                  </a:cubicBezTo>
                  <a:cubicBezTo>
                    <a:pt x="11148" y="10342"/>
                    <a:pt x="6634" y="14007"/>
                    <a:pt x="3894" y="16102"/>
                  </a:cubicBezTo>
                  <a:cubicBezTo>
                    <a:pt x="1154" y="18196"/>
                    <a:pt x="186" y="18720"/>
                    <a:pt x="25" y="19375"/>
                  </a:cubicBezTo>
                  <a:cubicBezTo>
                    <a:pt x="-136" y="20029"/>
                    <a:pt x="509" y="20815"/>
                    <a:pt x="11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1495582" y="2528340"/>
              <a:ext cx="189900" cy="29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01" fill="norm" stroke="1" extrusionOk="0">
                  <a:moveTo>
                    <a:pt x="15991" y="6134"/>
                  </a:moveTo>
                  <a:cubicBezTo>
                    <a:pt x="15753" y="5379"/>
                    <a:pt x="15516" y="4624"/>
                    <a:pt x="14923" y="4019"/>
                  </a:cubicBezTo>
                  <a:cubicBezTo>
                    <a:pt x="14329" y="3415"/>
                    <a:pt x="13380" y="2962"/>
                    <a:pt x="12430" y="2962"/>
                  </a:cubicBezTo>
                  <a:cubicBezTo>
                    <a:pt x="11481" y="2962"/>
                    <a:pt x="10531" y="3415"/>
                    <a:pt x="8751" y="5228"/>
                  </a:cubicBezTo>
                  <a:cubicBezTo>
                    <a:pt x="6971" y="7040"/>
                    <a:pt x="4360" y="10212"/>
                    <a:pt x="2698" y="12780"/>
                  </a:cubicBezTo>
                  <a:cubicBezTo>
                    <a:pt x="1037" y="15348"/>
                    <a:pt x="325" y="17312"/>
                    <a:pt x="87" y="18671"/>
                  </a:cubicBezTo>
                  <a:cubicBezTo>
                    <a:pt x="-150" y="20031"/>
                    <a:pt x="87" y="20786"/>
                    <a:pt x="918" y="21163"/>
                  </a:cubicBezTo>
                  <a:cubicBezTo>
                    <a:pt x="1749" y="21541"/>
                    <a:pt x="3173" y="21541"/>
                    <a:pt x="5547" y="20635"/>
                  </a:cubicBezTo>
                  <a:cubicBezTo>
                    <a:pt x="7920" y="19728"/>
                    <a:pt x="11243" y="17916"/>
                    <a:pt x="13973" y="15424"/>
                  </a:cubicBezTo>
                  <a:cubicBezTo>
                    <a:pt x="16703" y="12931"/>
                    <a:pt x="18839" y="9759"/>
                    <a:pt x="20026" y="7493"/>
                  </a:cubicBezTo>
                  <a:cubicBezTo>
                    <a:pt x="21213" y="5228"/>
                    <a:pt x="21450" y="3868"/>
                    <a:pt x="21213" y="2886"/>
                  </a:cubicBezTo>
                  <a:cubicBezTo>
                    <a:pt x="20975" y="1905"/>
                    <a:pt x="20263" y="1300"/>
                    <a:pt x="19195" y="847"/>
                  </a:cubicBezTo>
                  <a:cubicBezTo>
                    <a:pt x="18127" y="394"/>
                    <a:pt x="16703" y="92"/>
                    <a:pt x="15279" y="17"/>
                  </a:cubicBezTo>
                  <a:cubicBezTo>
                    <a:pt x="13854" y="-59"/>
                    <a:pt x="12430" y="92"/>
                    <a:pt x="10887" y="1225"/>
                  </a:cubicBezTo>
                  <a:cubicBezTo>
                    <a:pt x="9345" y="2358"/>
                    <a:pt x="7683" y="4472"/>
                    <a:pt x="6852" y="5983"/>
                  </a:cubicBezTo>
                  <a:cubicBezTo>
                    <a:pt x="6021" y="7493"/>
                    <a:pt x="6021" y="8400"/>
                    <a:pt x="8395" y="9382"/>
                  </a:cubicBezTo>
                  <a:cubicBezTo>
                    <a:pt x="10769" y="10363"/>
                    <a:pt x="15516" y="11421"/>
                    <a:pt x="20263" y="12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11631827" y="2798444"/>
              <a:ext cx="79464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17053" y="3471"/>
                  </a:moveTo>
                  <a:cubicBezTo>
                    <a:pt x="14211" y="3857"/>
                    <a:pt x="11368" y="4243"/>
                    <a:pt x="8811" y="6171"/>
                  </a:cubicBezTo>
                  <a:cubicBezTo>
                    <a:pt x="6253" y="8100"/>
                    <a:pt x="3979" y="11571"/>
                    <a:pt x="3126" y="14271"/>
                  </a:cubicBezTo>
                  <a:cubicBezTo>
                    <a:pt x="2274" y="16971"/>
                    <a:pt x="2842" y="18900"/>
                    <a:pt x="5116" y="20057"/>
                  </a:cubicBezTo>
                  <a:cubicBezTo>
                    <a:pt x="7389" y="21214"/>
                    <a:pt x="11368" y="21600"/>
                    <a:pt x="14779" y="21600"/>
                  </a:cubicBezTo>
                  <a:cubicBezTo>
                    <a:pt x="18189" y="21600"/>
                    <a:pt x="21032" y="21214"/>
                    <a:pt x="21316" y="18514"/>
                  </a:cubicBezTo>
                  <a:cubicBezTo>
                    <a:pt x="21600" y="15814"/>
                    <a:pt x="19326" y="10800"/>
                    <a:pt x="15347" y="7329"/>
                  </a:cubicBezTo>
                  <a:cubicBezTo>
                    <a:pt x="11368" y="3857"/>
                    <a:pt x="5684" y="1929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1459853" y="3803472"/>
              <a:ext cx="198642" cy="353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197" fill="norm" stroke="1" extrusionOk="0">
                  <a:moveTo>
                    <a:pt x="4697" y="2564"/>
                  </a:moveTo>
                  <a:cubicBezTo>
                    <a:pt x="5379" y="3072"/>
                    <a:pt x="6061" y="3581"/>
                    <a:pt x="7539" y="3771"/>
                  </a:cubicBezTo>
                  <a:cubicBezTo>
                    <a:pt x="9017" y="3962"/>
                    <a:pt x="11290" y="3835"/>
                    <a:pt x="13337" y="3581"/>
                  </a:cubicBezTo>
                  <a:cubicBezTo>
                    <a:pt x="15383" y="3327"/>
                    <a:pt x="17202" y="2945"/>
                    <a:pt x="18566" y="2564"/>
                  </a:cubicBezTo>
                  <a:cubicBezTo>
                    <a:pt x="19930" y="2183"/>
                    <a:pt x="20840" y="1802"/>
                    <a:pt x="21181" y="1294"/>
                  </a:cubicBezTo>
                  <a:cubicBezTo>
                    <a:pt x="21522" y="785"/>
                    <a:pt x="21295" y="150"/>
                    <a:pt x="20613" y="23"/>
                  </a:cubicBezTo>
                  <a:cubicBezTo>
                    <a:pt x="19930" y="-104"/>
                    <a:pt x="18794" y="277"/>
                    <a:pt x="16634" y="1421"/>
                  </a:cubicBezTo>
                  <a:cubicBezTo>
                    <a:pt x="14474" y="2564"/>
                    <a:pt x="11290" y="4470"/>
                    <a:pt x="9699" y="5741"/>
                  </a:cubicBezTo>
                  <a:cubicBezTo>
                    <a:pt x="8107" y="7011"/>
                    <a:pt x="8107" y="7647"/>
                    <a:pt x="8676" y="8028"/>
                  </a:cubicBezTo>
                  <a:cubicBezTo>
                    <a:pt x="9244" y="8409"/>
                    <a:pt x="10381" y="8536"/>
                    <a:pt x="11404" y="8790"/>
                  </a:cubicBezTo>
                  <a:cubicBezTo>
                    <a:pt x="12427" y="9044"/>
                    <a:pt x="13337" y="9425"/>
                    <a:pt x="13223" y="9870"/>
                  </a:cubicBezTo>
                  <a:cubicBezTo>
                    <a:pt x="13109" y="10315"/>
                    <a:pt x="11973" y="10823"/>
                    <a:pt x="9813" y="11967"/>
                  </a:cubicBezTo>
                  <a:cubicBezTo>
                    <a:pt x="7653" y="13110"/>
                    <a:pt x="4469" y="14889"/>
                    <a:pt x="2650" y="16096"/>
                  </a:cubicBezTo>
                  <a:cubicBezTo>
                    <a:pt x="831" y="17303"/>
                    <a:pt x="377" y="17938"/>
                    <a:pt x="149" y="18574"/>
                  </a:cubicBezTo>
                  <a:cubicBezTo>
                    <a:pt x="-78" y="19209"/>
                    <a:pt x="-78" y="19844"/>
                    <a:pt x="377" y="20416"/>
                  </a:cubicBezTo>
                  <a:cubicBezTo>
                    <a:pt x="831" y="20988"/>
                    <a:pt x="1741" y="21496"/>
                    <a:pt x="5038" y="20988"/>
                  </a:cubicBezTo>
                  <a:cubicBezTo>
                    <a:pt x="8335" y="20480"/>
                    <a:pt x="14019" y="18955"/>
                    <a:pt x="19703" y="17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1744877" y="3801744"/>
              <a:ext cx="317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345"/>
                    <a:pt x="2880" y="8690"/>
                    <a:pt x="3600" y="12041"/>
                  </a:cubicBezTo>
                  <a:cubicBezTo>
                    <a:pt x="4320" y="15393"/>
                    <a:pt x="4320" y="17752"/>
                    <a:pt x="7200" y="19179"/>
                  </a:cubicBezTo>
                  <a:cubicBezTo>
                    <a:pt x="10080" y="20607"/>
                    <a:pt x="15840" y="211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1810493" y="3993156"/>
              <a:ext cx="67735" cy="170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3085"/>
                  </a:moveTo>
                  <a:cubicBezTo>
                    <a:pt x="19575" y="2018"/>
                    <a:pt x="17550" y="952"/>
                    <a:pt x="14850" y="418"/>
                  </a:cubicBezTo>
                  <a:cubicBezTo>
                    <a:pt x="12150" y="-115"/>
                    <a:pt x="8775" y="-115"/>
                    <a:pt x="5737" y="285"/>
                  </a:cubicBezTo>
                  <a:cubicBezTo>
                    <a:pt x="2700" y="685"/>
                    <a:pt x="0" y="1485"/>
                    <a:pt x="0" y="3085"/>
                  </a:cubicBezTo>
                  <a:cubicBezTo>
                    <a:pt x="0" y="4685"/>
                    <a:pt x="2700" y="7085"/>
                    <a:pt x="5400" y="9485"/>
                  </a:cubicBezTo>
                  <a:cubicBezTo>
                    <a:pt x="8100" y="11885"/>
                    <a:pt x="10800" y="14285"/>
                    <a:pt x="12150" y="16152"/>
                  </a:cubicBezTo>
                  <a:cubicBezTo>
                    <a:pt x="13500" y="18018"/>
                    <a:pt x="13500" y="19352"/>
                    <a:pt x="11812" y="20152"/>
                  </a:cubicBezTo>
                  <a:cubicBezTo>
                    <a:pt x="10125" y="20952"/>
                    <a:pt x="6750" y="21218"/>
                    <a:pt x="3375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1935377" y="3984747"/>
              <a:ext cx="152401" cy="123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3" fill="norm" stroke="1" extrusionOk="0">
                  <a:moveTo>
                    <a:pt x="0" y="9915"/>
                  </a:moveTo>
                  <a:cubicBezTo>
                    <a:pt x="1500" y="10275"/>
                    <a:pt x="3000" y="10635"/>
                    <a:pt x="4350" y="10275"/>
                  </a:cubicBezTo>
                  <a:cubicBezTo>
                    <a:pt x="5700" y="9915"/>
                    <a:pt x="6900" y="8835"/>
                    <a:pt x="7950" y="6855"/>
                  </a:cubicBezTo>
                  <a:cubicBezTo>
                    <a:pt x="9000" y="4875"/>
                    <a:pt x="9900" y="1995"/>
                    <a:pt x="9600" y="735"/>
                  </a:cubicBezTo>
                  <a:cubicBezTo>
                    <a:pt x="9300" y="-525"/>
                    <a:pt x="7800" y="-165"/>
                    <a:pt x="6150" y="1815"/>
                  </a:cubicBezTo>
                  <a:cubicBezTo>
                    <a:pt x="4500" y="3795"/>
                    <a:pt x="2700" y="7395"/>
                    <a:pt x="1800" y="10455"/>
                  </a:cubicBezTo>
                  <a:cubicBezTo>
                    <a:pt x="900" y="13515"/>
                    <a:pt x="900" y="16035"/>
                    <a:pt x="2550" y="17835"/>
                  </a:cubicBezTo>
                  <a:cubicBezTo>
                    <a:pt x="4200" y="19635"/>
                    <a:pt x="7500" y="20715"/>
                    <a:pt x="10950" y="20895"/>
                  </a:cubicBezTo>
                  <a:cubicBezTo>
                    <a:pt x="14400" y="21075"/>
                    <a:pt x="18000" y="20355"/>
                    <a:pt x="21600" y="19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2811677" y="3814171"/>
              <a:ext cx="57151" cy="343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210"/>
                  </a:moveTo>
                  <a:cubicBezTo>
                    <a:pt x="1600" y="548"/>
                    <a:pt x="3200" y="-115"/>
                    <a:pt x="4800" y="18"/>
                  </a:cubicBezTo>
                  <a:cubicBezTo>
                    <a:pt x="6400" y="150"/>
                    <a:pt x="8000" y="1078"/>
                    <a:pt x="8800" y="3662"/>
                  </a:cubicBezTo>
                  <a:cubicBezTo>
                    <a:pt x="9600" y="6246"/>
                    <a:pt x="9600" y="10486"/>
                    <a:pt x="11600" y="13733"/>
                  </a:cubicBezTo>
                  <a:cubicBezTo>
                    <a:pt x="13600" y="16979"/>
                    <a:pt x="17600" y="19232"/>
                    <a:pt x="2160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2913277" y="3852544"/>
              <a:ext cx="222251" cy="240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9016"/>
                  </a:moveTo>
                  <a:cubicBezTo>
                    <a:pt x="0" y="8077"/>
                    <a:pt x="0" y="7137"/>
                    <a:pt x="103" y="7137"/>
                  </a:cubicBezTo>
                  <a:cubicBezTo>
                    <a:pt x="206" y="7137"/>
                    <a:pt x="411" y="8077"/>
                    <a:pt x="926" y="9861"/>
                  </a:cubicBezTo>
                  <a:cubicBezTo>
                    <a:pt x="1440" y="11645"/>
                    <a:pt x="2263" y="14275"/>
                    <a:pt x="3086" y="16059"/>
                  </a:cubicBezTo>
                  <a:cubicBezTo>
                    <a:pt x="3909" y="17843"/>
                    <a:pt x="4731" y="18783"/>
                    <a:pt x="5966" y="18783"/>
                  </a:cubicBezTo>
                  <a:cubicBezTo>
                    <a:pt x="7200" y="18783"/>
                    <a:pt x="8846" y="17843"/>
                    <a:pt x="9874" y="16904"/>
                  </a:cubicBezTo>
                  <a:cubicBezTo>
                    <a:pt x="10903" y="15965"/>
                    <a:pt x="11314" y="15026"/>
                    <a:pt x="11520" y="15026"/>
                  </a:cubicBezTo>
                  <a:cubicBezTo>
                    <a:pt x="11726" y="15026"/>
                    <a:pt x="11726" y="15965"/>
                    <a:pt x="11931" y="17092"/>
                  </a:cubicBezTo>
                  <a:cubicBezTo>
                    <a:pt x="12137" y="18219"/>
                    <a:pt x="12549" y="19534"/>
                    <a:pt x="13269" y="20379"/>
                  </a:cubicBezTo>
                  <a:cubicBezTo>
                    <a:pt x="13989" y="21224"/>
                    <a:pt x="15017" y="21600"/>
                    <a:pt x="15840" y="21037"/>
                  </a:cubicBezTo>
                  <a:cubicBezTo>
                    <a:pt x="16663" y="20473"/>
                    <a:pt x="17280" y="18970"/>
                    <a:pt x="18206" y="15308"/>
                  </a:cubicBezTo>
                  <a:cubicBezTo>
                    <a:pt x="19131" y="11645"/>
                    <a:pt x="20366" y="58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3230777" y="3820794"/>
              <a:ext cx="63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00"/>
                    <a:pt x="7200" y="8800"/>
                    <a:pt x="3600" y="12400"/>
                  </a:cubicBezTo>
                  <a:cubicBezTo>
                    <a:pt x="0" y="16000"/>
                    <a:pt x="0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3444242" y="3876283"/>
              <a:ext cx="180236" cy="217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348" fill="norm" stroke="1" extrusionOk="0">
                  <a:moveTo>
                    <a:pt x="21387" y="163"/>
                  </a:moveTo>
                  <a:cubicBezTo>
                    <a:pt x="20131" y="-44"/>
                    <a:pt x="18875" y="-252"/>
                    <a:pt x="16364" y="890"/>
                  </a:cubicBezTo>
                  <a:cubicBezTo>
                    <a:pt x="13852" y="2033"/>
                    <a:pt x="10085" y="4525"/>
                    <a:pt x="7196" y="6810"/>
                  </a:cubicBezTo>
                  <a:cubicBezTo>
                    <a:pt x="4308" y="9094"/>
                    <a:pt x="2299" y="11171"/>
                    <a:pt x="1168" y="12833"/>
                  </a:cubicBezTo>
                  <a:cubicBezTo>
                    <a:pt x="38" y="14494"/>
                    <a:pt x="-213" y="15740"/>
                    <a:pt x="164" y="16675"/>
                  </a:cubicBezTo>
                  <a:cubicBezTo>
                    <a:pt x="540" y="17610"/>
                    <a:pt x="1545" y="18233"/>
                    <a:pt x="3931" y="18648"/>
                  </a:cubicBezTo>
                  <a:cubicBezTo>
                    <a:pt x="6317" y="19063"/>
                    <a:pt x="10085" y="19271"/>
                    <a:pt x="12471" y="19686"/>
                  </a:cubicBezTo>
                  <a:cubicBezTo>
                    <a:pt x="14857" y="20102"/>
                    <a:pt x="15861" y="20725"/>
                    <a:pt x="16866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3402227" y="4150994"/>
              <a:ext cx="184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3811670" y="3894998"/>
              <a:ext cx="170658" cy="236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398" fill="norm" stroke="1" extrusionOk="0">
                  <a:moveTo>
                    <a:pt x="6573" y="180"/>
                  </a:moveTo>
                  <a:cubicBezTo>
                    <a:pt x="9401" y="-11"/>
                    <a:pt x="12230" y="-202"/>
                    <a:pt x="14801" y="467"/>
                  </a:cubicBezTo>
                  <a:cubicBezTo>
                    <a:pt x="17373" y="1136"/>
                    <a:pt x="19687" y="2665"/>
                    <a:pt x="20459" y="4290"/>
                  </a:cubicBezTo>
                  <a:cubicBezTo>
                    <a:pt x="21230" y="5915"/>
                    <a:pt x="20459" y="7635"/>
                    <a:pt x="16987" y="10025"/>
                  </a:cubicBezTo>
                  <a:cubicBezTo>
                    <a:pt x="13516" y="12414"/>
                    <a:pt x="7344" y="15472"/>
                    <a:pt x="3873" y="17384"/>
                  </a:cubicBezTo>
                  <a:cubicBezTo>
                    <a:pt x="401" y="19295"/>
                    <a:pt x="-370" y="20060"/>
                    <a:pt x="144" y="20442"/>
                  </a:cubicBezTo>
                  <a:cubicBezTo>
                    <a:pt x="659" y="20825"/>
                    <a:pt x="2459" y="20825"/>
                    <a:pt x="5801" y="20920"/>
                  </a:cubicBezTo>
                  <a:cubicBezTo>
                    <a:pt x="9144" y="21016"/>
                    <a:pt x="14030" y="21207"/>
                    <a:pt x="18916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4000069" y="4106544"/>
              <a:ext cx="119709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1431" y="0"/>
                  </a:moveTo>
                  <a:cubicBezTo>
                    <a:pt x="19157" y="2743"/>
                    <a:pt x="16884" y="5486"/>
                    <a:pt x="14610" y="8400"/>
                  </a:cubicBezTo>
                  <a:cubicBezTo>
                    <a:pt x="12336" y="11314"/>
                    <a:pt x="10063" y="14400"/>
                    <a:pt x="8168" y="16457"/>
                  </a:cubicBezTo>
                  <a:cubicBezTo>
                    <a:pt x="6273" y="18514"/>
                    <a:pt x="4757" y="19543"/>
                    <a:pt x="3242" y="19543"/>
                  </a:cubicBezTo>
                  <a:cubicBezTo>
                    <a:pt x="1726" y="19543"/>
                    <a:pt x="210" y="18514"/>
                    <a:pt x="20" y="17314"/>
                  </a:cubicBezTo>
                  <a:cubicBezTo>
                    <a:pt x="-169" y="16114"/>
                    <a:pt x="968" y="14743"/>
                    <a:pt x="2484" y="14571"/>
                  </a:cubicBezTo>
                  <a:cubicBezTo>
                    <a:pt x="3999" y="14400"/>
                    <a:pt x="5894" y="15429"/>
                    <a:pt x="7410" y="16629"/>
                  </a:cubicBezTo>
                  <a:cubicBezTo>
                    <a:pt x="8926" y="17829"/>
                    <a:pt x="10063" y="19200"/>
                    <a:pt x="11578" y="20057"/>
                  </a:cubicBezTo>
                  <a:cubicBezTo>
                    <a:pt x="13094" y="20914"/>
                    <a:pt x="14989" y="21257"/>
                    <a:pt x="168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4119777" y="4112894"/>
              <a:ext cx="889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221"/>
                    <a:pt x="13371" y="6442"/>
                    <a:pt x="10286" y="9379"/>
                  </a:cubicBezTo>
                  <a:cubicBezTo>
                    <a:pt x="7200" y="12316"/>
                    <a:pt x="5143" y="14968"/>
                    <a:pt x="3600" y="16958"/>
                  </a:cubicBezTo>
                  <a:cubicBezTo>
                    <a:pt x="2057" y="18947"/>
                    <a:pt x="1029" y="20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4189627" y="4241568"/>
              <a:ext cx="133351" cy="140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6" fill="norm" stroke="1" extrusionOk="0">
                  <a:moveTo>
                    <a:pt x="0" y="5387"/>
                  </a:moveTo>
                  <a:cubicBezTo>
                    <a:pt x="1029" y="3822"/>
                    <a:pt x="2057" y="2256"/>
                    <a:pt x="3943" y="1161"/>
                  </a:cubicBezTo>
                  <a:cubicBezTo>
                    <a:pt x="5829" y="65"/>
                    <a:pt x="8571" y="-561"/>
                    <a:pt x="10457" y="691"/>
                  </a:cubicBezTo>
                  <a:cubicBezTo>
                    <a:pt x="12343" y="1943"/>
                    <a:pt x="13371" y="5074"/>
                    <a:pt x="12857" y="8204"/>
                  </a:cubicBezTo>
                  <a:cubicBezTo>
                    <a:pt x="12343" y="11335"/>
                    <a:pt x="10286" y="14465"/>
                    <a:pt x="8571" y="16656"/>
                  </a:cubicBezTo>
                  <a:cubicBezTo>
                    <a:pt x="6857" y="18848"/>
                    <a:pt x="5486" y="20100"/>
                    <a:pt x="5657" y="20569"/>
                  </a:cubicBezTo>
                  <a:cubicBezTo>
                    <a:pt x="5829" y="21039"/>
                    <a:pt x="7543" y="20726"/>
                    <a:pt x="10457" y="19787"/>
                  </a:cubicBezTo>
                  <a:cubicBezTo>
                    <a:pt x="13371" y="18848"/>
                    <a:pt x="17486" y="17282"/>
                    <a:pt x="21600" y="15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4576977" y="4214494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5072906" y="3925480"/>
              <a:ext cx="202572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66" fill="norm" stroke="1" extrusionOk="0">
                  <a:moveTo>
                    <a:pt x="14631" y="11834"/>
                  </a:moveTo>
                  <a:cubicBezTo>
                    <a:pt x="14185" y="8623"/>
                    <a:pt x="13740" y="5412"/>
                    <a:pt x="13183" y="3223"/>
                  </a:cubicBezTo>
                  <a:cubicBezTo>
                    <a:pt x="12626" y="1034"/>
                    <a:pt x="11958" y="-134"/>
                    <a:pt x="10288" y="12"/>
                  </a:cubicBezTo>
                  <a:cubicBezTo>
                    <a:pt x="8618" y="158"/>
                    <a:pt x="5946" y="1617"/>
                    <a:pt x="3942" y="4828"/>
                  </a:cubicBezTo>
                  <a:cubicBezTo>
                    <a:pt x="1938" y="8039"/>
                    <a:pt x="602" y="13001"/>
                    <a:pt x="156" y="16212"/>
                  </a:cubicBezTo>
                  <a:cubicBezTo>
                    <a:pt x="-289" y="19423"/>
                    <a:pt x="156" y="20882"/>
                    <a:pt x="2272" y="20444"/>
                  </a:cubicBezTo>
                  <a:cubicBezTo>
                    <a:pt x="4387" y="20007"/>
                    <a:pt x="8173" y="17671"/>
                    <a:pt x="10734" y="15044"/>
                  </a:cubicBezTo>
                  <a:cubicBezTo>
                    <a:pt x="13295" y="12417"/>
                    <a:pt x="14631" y="9498"/>
                    <a:pt x="15410" y="7017"/>
                  </a:cubicBezTo>
                  <a:cubicBezTo>
                    <a:pt x="16189" y="4536"/>
                    <a:pt x="16412" y="2493"/>
                    <a:pt x="16412" y="2201"/>
                  </a:cubicBezTo>
                  <a:cubicBezTo>
                    <a:pt x="16412" y="1909"/>
                    <a:pt x="16189" y="3369"/>
                    <a:pt x="16078" y="5850"/>
                  </a:cubicBezTo>
                  <a:cubicBezTo>
                    <a:pt x="15967" y="8331"/>
                    <a:pt x="15967" y="11834"/>
                    <a:pt x="16857" y="14607"/>
                  </a:cubicBezTo>
                  <a:cubicBezTo>
                    <a:pt x="17748" y="17380"/>
                    <a:pt x="19530" y="19423"/>
                    <a:pt x="21311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5353969" y="3901798"/>
              <a:ext cx="99309" cy="16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0931" fill="norm" stroke="1" extrusionOk="0">
                  <a:moveTo>
                    <a:pt x="21113" y="200"/>
                  </a:moveTo>
                  <a:cubicBezTo>
                    <a:pt x="18863" y="-74"/>
                    <a:pt x="16613" y="-347"/>
                    <a:pt x="13013" y="1430"/>
                  </a:cubicBezTo>
                  <a:cubicBezTo>
                    <a:pt x="9413" y="3207"/>
                    <a:pt x="4463" y="7035"/>
                    <a:pt x="1988" y="9906"/>
                  </a:cubicBezTo>
                  <a:cubicBezTo>
                    <a:pt x="-487" y="12777"/>
                    <a:pt x="-487" y="14691"/>
                    <a:pt x="1088" y="16605"/>
                  </a:cubicBezTo>
                  <a:cubicBezTo>
                    <a:pt x="2663" y="18519"/>
                    <a:pt x="5813" y="20433"/>
                    <a:pt x="9413" y="20843"/>
                  </a:cubicBezTo>
                  <a:cubicBezTo>
                    <a:pt x="13013" y="21253"/>
                    <a:pt x="17063" y="20159"/>
                    <a:pt x="21113" y="19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5487370" y="3910640"/>
              <a:ext cx="329078" cy="392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06" fill="norm" stroke="1" extrusionOk="0">
                  <a:moveTo>
                    <a:pt x="3563" y="3067"/>
                  </a:moveTo>
                  <a:cubicBezTo>
                    <a:pt x="3838" y="2489"/>
                    <a:pt x="4113" y="1912"/>
                    <a:pt x="3975" y="1450"/>
                  </a:cubicBezTo>
                  <a:cubicBezTo>
                    <a:pt x="3838" y="988"/>
                    <a:pt x="3287" y="641"/>
                    <a:pt x="2668" y="641"/>
                  </a:cubicBezTo>
                  <a:cubicBezTo>
                    <a:pt x="2049" y="641"/>
                    <a:pt x="1361" y="988"/>
                    <a:pt x="811" y="1912"/>
                  </a:cubicBezTo>
                  <a:cubicBezTo>
                    <a:pt x="261" y="2836"/>
                    <a:pt x="-152" y="4337"/>
                    <a:pt x="54" y="5550"/>
                  </a:cubicBezTo>
                  <a:cubicBezTo>
                    <a:pt x="261" y="6763"/>
                    <a:pt x="1086" y="7687"/>
                    <a:pt x="2393" y="7918"/>
                  </a:cubicBezTo>
                  <a:cubicBezTo>
                    <a:pt x="3700" y="8149"/>
                    <a:pt x="5489" y="7687"/>
                    <a:pt x="7140" y="6705"/>
                  </a:cubicBezTo>
                  <a:cubicBezTo>
                    <a:pt x="8791" y="5723"/>
                    <a:pt x="10304" y="4222"/>
                    <a:pt x="11130" y="3182"/>
                  </a:cubicBezTo>
                  <a:cubicBezTo>
                    <a:pt x="11955" y="2143"/>
                    <a:pt x="12093" y="1565"/>
                    <a:pt x="11817" y="1276"/>
                  </a:cubicBezTo>
                  <a:cubicBezTo>
                    <a:pt x="11542" y="988"/>
                    <a:pt x="10854" y="988"/>
                    <a:pt x="10304" y="1219"/>
                  </a:cubicBezTo>
                  <a:cubicBezTo>
                    <a:pt x="9754" y="1450"/>
                    <a:pt x="9341" y="1912"/>
                    <a:pt x="8859" y="2720"/>
                  </a:cubicBezTo>
                  <a:cubicBezTo>
                    <a:pt x="8378" y="3529"/>
                    <a:pt x="7828" y="4684"/>
                    <a:pt x="7552" y="5723"/>
                  </a:cubicBezTo>
                  <a:cubicBezTo>
                    <a:pt x="7277" y="6763"/>
                    <a:pt x="7277" y="7687"/>
                    <a:pt x="7621" y="8265"/>
                  </a:cubicBezTo>
                  <a:cubicBezTo>
                    <a:pt x="7965" y="8842"/>
                    <a:pt x="8653" y="9073"/>
                    <a:pt x="9341" y="9189"/>
                  </a:cubicBezTo>
                  <a:cubicBezTo>
                    <a:pt x="10029" y="9304"/>
                    <a:pt x="10717" y="9304"/>
                    <a:pt x="11542" y="9708"/>
                  </a:cubicBezTo>
                  <a:cubicBezTo>
                    <a:pt x="12368" y="10113"/>
                    <a:pt x="13331" y="10921"/>
                    <a:pt x="13881" y="12307"/>
                  </a:cubicBezTo>
                  <a:cubicBezTo>
                    <a:pt x="14431" y="13693"/>
                    <a:pt x="14569" y="15657"/>
                    <a:pt x="14500" y="17101"/>
                  </a:cubicBezTo>
                  <a:cubicBezTo>
                    <a:pt x="14431" y="18545"/>
                    <a:pt x="14156" y="19469"/>
                    <a:pt x="13881" y="20220"/>
                  </a:cubicBezTo>
                  <a:cubicBezTo>
                    <a:pt x="13606" y="20970"/>
                    <a:pt x="13331" y="21548"/>
                    <a:pt x="13262" y="21375"/>
                  </a:cubicBezTo>
                  <a:cubicBezTo>
                    <a:pt x="13193" y="21201"/>
                    <a:pt x="13331" y="20277"/>
                    <a:pt x="13675" y="17678"/>
                  </a:cubicBezTo>
                  <a:cubicBezTo>
                    <a:pt x="14019" y="15080"/>
                    <a:pt x="14569" y="10806"/>
                    <a:pt x="15257" y="7745"/>
                  </a:cubicBezTo>
                  <a:cubicBezTo>
                    <a:pt x="15945" y="4684"/>
                    <a:pt x="16770" y="2836"/>
                    <a:pt x="17458" y="1681"/>
                  </a:cubicBezTo>
                  <a:cubicBezTo>
                    <a:pt x="18146" y="526"/>
                    <a:pt x="18696" y="64"/>
                    <a:pt x="19247" y="6"/>
                  </a:cubicBezTo>
                  <a:cubicBezTo>
                    <a:pt x="19797" y="-52"/>
                    <a:pt x="20347" y="295"/>
                    <a:pt x="20760" y="1161"/>
                  </a:cubicBezTo>
                  <a:cubicBezTo>
                    <a:pt x="21173" y="2027"/>
                    <a:pt x="21448" y="3413"/>
                    <a:pt x="21379" y="4799"/>
                  </a:cubicBezTo>
                  <a:cubicBezTo>
                    <a:pt x="21310" y="6185"/>
                    <a:pt x="20898" y="7572"/>
                    <a:pt x="19935" y="8553"/>
                  </a:cubicBezTo>
                  <a:cubicBezTo>
                    <a:pt x="18972" y="9535"/>
                    <a:pt x="17458" y="10113"/>
                    <a:pt x="16358" y="10401"/>
                  </a:cubicBezTo>
                  <a:cubicBezTo>
                    <a:pt x="15257" y="10690"/>
                    <a:pt x="14569" y="10690"/>
                    <a:pt x="14156" y="10401"/>
                  </a:cubicBezTo>
                  <a:cubicBezTo>
                    <a:pt x="13744" y="10113"/>
                    <a:pt x="13606" y="9535"/>
                    <a:pt x="13468" y="8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5894346" y="3693794"/>
              <a:ext cx="124082" cy="391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89" fill="norm" stroke="1" extrusionOk="0">
                  <a:moveTo>
                    <a:pt x="21461" y="0"/>
                  </a:moveTo>
                  <a:cubicBezTo>
                    <a:pt x="17800" y="1045"/>
                    <a:pt x="14139" y="2090"/>
                    <a:pt x="10844" y="4413"/>
                  </a:cubicBezTo>
                  <a:cubicBezTo>
                    <a:pt x="7549" y="6735"/>
                    <a:pt x="4620" y="10335"/>
                    <a:pt x="2790" y="13065"/>
                  </a:cubicBezTo>
                  <a:cubicBezTo>
                    <a:pt x="959" y="15794"/>
                    <a:pt x="227" y="17652"/>
                    <a:pt x="44" y="18929"/>
                  </a:cubicBezTo>
                  <a:cubicBezTo>
                    <a:pt x="-139" y="20206"/>
                    <a:pt x="227" y="20903"/>
                    <a:pt x="1508" y="21252"/>
                  </a:cubicBezTo>
                  <a:cubicBezTo>
                    <a:pt x="2790" y="21600"/>
                    <a:pt x="4986" y="21600"/>
                    <a:pt x="7732" y="21019"/>
                  </a:cubicBezTo>
                  <a:cubicBezTo>
                    <a:pt x="10478" y="20439"/>
                    <a:pt x="13773" y="19277"/>
                    <a:pt x="17068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5910477" y="3903344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6567442" y="3750944"/>
              <a:ext cx="16473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600" fill="norm" stroke="1" extrusionOk="0">
                  <a:moveTo>
                    <a:pt x="8646" y="0"/>
                  </a:moveTo>
                  <a:cubicBezTo>
                    <a:pt x="6459" y="4000"/>
                    <a:pt x="4272" y="8000"/>
                    <a:pt x="3041" y="10600"/>
                  </a:cubicBezTo>
                  <a:cubicBezTo>
                    <a:pt x="1811" y="13200"/>
                    <a:pt x="1538" y="14400"/>
                    <a:pt x="1401" y="15533"/>
                  </a:cubicBezTo>
                  <a:cubicBezTo>
                    <a:pt x="1264" y="16667"/>
                    <a:pt x="1264" y="17733"/>
                    <a:pt x="991" y="17867"/>
                  </a:cubicBezTo>
                  <a:cubicBezTo>
                    <a:pt x="717" y="18000"/>
                    <a:pt x="170" y="17200"/>
                    <a:pt x="34" y="16400"/>
                  </a:cubicBezTo>
                  <a:cubicBezTo>
                    <a:pt x="-103" y="15600"/>
                    <a:pt x="170" y="14800"/>
                    <a:pt x="991" y="14267"/>
                  </a:cubicBezTo>
                  <a:cubicBezTo>
                    <a:pt x="1811" y="13733"/>
                    <a:pt x="3178" y="13467"/>
                    <a:pt x="5775" y="12467"/>
                  </a:cubicBezTo>
                  <a:cubicBezTo>
                    <a:pt x="8373" y="11467"/>
                    <a:pt x="12201" y="9733"/>
                    <a:pt x="14525" y="8467"/>
                  </a:cubicBezTo>
                  <a:cubicBezTo>
                    <a:pt x="16849" y="7200"/>
                    <a:pt x="17669" y="6400"/>
                    <a:pt x="18626" y="5400"/>
                  </a:cubicBezTo>
                  <a:cubicBezTo>
                    <a:pt x="19583" y="4400"/>
                    <a:pt x="20677" y="3200"/>
                    <a:pt x="21087" y="2933"/>
                  </a:cubicBezTo>
                  <a:cubicBezTo>
                    <a:pt x="21497" y="2667"/>
                    <a:pt x="21224" y="3333"/>
                    <a:pt x="20540" y="5067"/>
                  </a:cubicBezTo>
                  <a:cubicBezTo>
                    <a:pt x="19856" y="6800"/>
                    <a:pt x="18763" y="9600"/>
                    <a:pt x="18216" y="12533"/>
                  </a:cubicBezTo>
                  <a:cubicBezTo>
                    <a:pt x="17669" y="15467"/>
                    <a:pt x="17669" y="18533"/>
                    <a:pt x="176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6730637" y="4043044"/>
              <a:ext cx="99455" cy="8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199" fill="norm" stroke="1" extrusionOk="0">
                  <a:moveTo>
                    <a:pt x="9047" y="0"/>
                  </a:moveTo>
                  <a:cubicBezTo>
                    <a:pt x="6843" y="0"/>
                    <a:pt x="4639" y="0"/>
                    <a:pt x="3096" y="1350"/>
                  </a:cubicBezTo>
                  <a:cubicBezTo>
                    <a:pt x="1553" y="2700"/>
                    <a:pt x="672" y="5400"/>
                    <a:pt x="231" y="8100"/>
                  </a:cubicBezTo>
                  <a:cubicBezTo>
                    <a:pt x="-210" y="10800"/>
                    <a:pt x="-210" y="13500"/>
                    <a:pt x="1994" y="15930"/>
                  </a:cubicBezTo>
                  <a:cubicBezTo>
                    <a:pt x="4198" y="18360"/>
                    <a:pt x="8606" y="20520"/>
                    <a:pt x="11912" y="21060"/>
                  </a:cubicBezTo>
                  <a:cubicBezTo>
                    <a:pt x="15219" y="21600"/>
                    <a:pt x="17423" y="20520"/>
                    <a:pt x="18966" y="18630"/>
                  </a:cubicBezTo>
                  <a:cubicBezTo>
                    <a:pt x="20508" y="16740"/>
                    <a:pt x="21390" y="14040"/>
                    <a:pt x="20068" y="11610"/>
                  </a:cubicBezTo>
                  <a:cubicBezTo>
                    <a:pt x="18745" y="9180"/>
                    <a:pt x="15219" y="7020"/>
                    <a:pt x="11692" y="4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7294777" y="3877944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800" y="7200"/>
                    <a:pt x="13600" y="14400"/>
                    <a:pt x="17200" y="18000"/>
                  </a:cubicBezTo>
                  <a:cubicBezTo>
                    <a:pt x="20800" y="21600"/>
                    <a:pt x="21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7288427" y="3954144"/>
              <a:ext cx="190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7485277" y="3808094"/>
              <a:ext cx="10326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4" h="21600" fill="norm" stroke="1" extrusionOk="0">
                  <a:moveTo>
                    <a:pt x="3738" y="0"/>
                  </a:moveTo>
                  <a:cubicBezTo>
                    <a:pt x="10800" y="2504"/>
                    <a:pt x="17862" y="5009"/>
                    <a:pt x="19731" y="7826"/>
                  </a:cubicBezTo>
                  <a:cubicBezTo>
                    <a:pt x="21600" y="10643"/>
                    <a:pt x="18277" y="13774"/>
                    <a:pt x="14123" y="16122"/>
                  </a:cubicBezTo>
                  <a:cubicBezTo>
                    <a:pt x="9969" y="18470"/>
                    <a:pt x="4985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8008892" y="3760356"/>
              <a:ext cx="187586" cy="315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163" fill="norm" stroke="1" extrusionOk="0">
                  <a:moveTo>
                    <a:pt x="14227" y="2352"/>
                  </a:moveTo>
                  <a:cubicBezTo>
                    <a:pt x="14227" y="1357"/>
                    <a:pt x="14227" y="362"/>
                    <a:pt x="13742" y="78"/>
                  </a:cubicBezTo>
                  <a:cubicBezTo>
                    <a:pt x="13256" y="-206"/>
                    <a:pt x="12286" y="220"/>
                    <a:pt x="10101" y="2352"/>
                  </a:cubicBezTo>
                  <a:cubicBezTo>
                    <a:pt x="7917" y="4483"/>
                    <a:pt x="4519" y="8320"/>
                    <a:pt x="2578" y="11305"/>
                  </a:cubicBezTo>
                  <a:cubicBezTo>
                    <a:pt x="636" y="14289"/>
                    <a:pt x="151" y="16420"/>
                    <a:pt x="29" y="17912"/>
                  </a:cubicBezTo>
                  <a:cubicBezTo>
                    <a:pt x="-92" y="19405"/>
                    <a:pt x="151" y="20257"/>
                    <a:pt x="879" y="20755"/>
                  </a:cubicBezTo>
                  <a:cubicBezTo>
                    <a:pt x="1607" y="21252"/>
                    <a:pt x="2820" y="21394"/>
                    <a:pt x="5126" y="20612"/>
                  </a:cubicBezTo>
                  <a:cubicBezTo>
                    <a:pt x="7432" y="19831"/>
                    <a:pt x="10829" y="18126"/>
                    <a:pt x="13256" y="15426"/>
                  </a:cubicBezTo>
                  <a:cubicBezTo>
                    <a:pt x="15683" y="12726"/>
                    <a:pt x="17139" y="9031"/>
                    <a:pt x="17139" y="6544"/>
                  </a:cubicBezTo>
                  <a:cubicBezTo>
                    <a:pt x="17139" y="4057"/>
                    <a:pt x="15683" y="2778"/>
                    <a:pt x="14227" y="2139"/>
                  </a:cubicBezTo>
                  <a:cubicBezTo>
                    <a:pt x="12771" y="1499"/>
                    <a:pt x="11315" y="1499"/>
                    <a:pt x="9980" y="1570"/>
                  </a:cubicBezTo>
                  <a:cubicBezTo>
                    <a:pt x="8645" y="1641"/>
                    <a:pt x="7432" y="1783"/>
                    <a:pt x="6339" y="2494"/>
                  </a:cubicBezTo>
                  <a:cubicBezTo>
                    <a:pt x="5247" y="3205"/>
                    <a:pt x="4277" y="4483"/>
                    <a:pt x="3791" y="5762"/>
                  </a:cubicBezTo>
                  <a:cubicBezTo>
                    <a:pt x="3306" y="7041"/>
                    <a:pt x="3306" y="8320"/>
                    <a:pt x="6339" y="9102"/>
                  </a:cubicBezTo>
                  <a:cubicBezTo>
                    <a:pt x="9373" y="9883"/>
                    <a:pt x="15441" y="10168"/>
                    <a:pt x="21508" y="10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8342527" y="3922394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8298077" y="4049394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8718629" y="3758610"/>
              <a:ext cx="244253" cy="33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236" fill="norm" stroke="1" extrusionOk="0">
                  <a:moveTo>
                    <a:pt x="15250" y="3156"/>
                  </a:moveTo>
                  <a:cubicBezTo>
                    <a:pt x="14335" y="2886"/>
                    <a:pt x="13420" y="2616"/>
                    <a:pt x="12047" y="3089"/>
                  </a:cubicBezTo>
                  <a:cubicBezTo>
                    <a:pt x="10674" y="3561"/>
                    <a:pt x="8843" y="4776"/>
                    <a:pt x="7105" y="6734"/>
                  </a:cubicBezTo>
                  <a:cubicBezTo>
                    <a:pt x="5366" y="8691"/>
                    <a:pt x="3718" y="11391"/>
                    <a:pt x="2528" y="13619"/>
                  </a:cubicBezTo>
                  <a:cubicBezTo>
                    <a:pt x="1338" y="15846"/>
                    <a:pt x="606" y="17601"/>
                    <a:pt x="240" y="18816"/>
                  </a:cubicBezTo>
                  <a:cubicBezTo>
                    <a:pt x="-126" y="20031"/>
                    <a:pt x="-126" y="20706"/>
                    <a:pt x="606" y="21044"/>
                  </a:cubicBezTo>
                  <a:cubicBezTo>
                    <a:pt x="1338" y="21381"/>
                    <a:pt x="2803" y="21381"/>
                    <a:pt x="5549" y="20166"/>
                  </a:cubicBezTo>
                  <a:cubicBezTo>
                    <a:pt x="8294" y="18951"/>
                    <a:pt x="12321" y="16521"/>
                    <a:pt x="15250" y="13686"/>
                  </a:cubicBezTo>
                  <a:cubicBezTo>
                    <a:pt x="18179" y="10851"/>
                    <a:pt x="20010" y="7611"/>
                    <a:pt x="20742" y="5316"/>
                  </a:cubicBezTo>
                  <a:cubicBezTo>
                    <a:pt x="21474" y="3021"/>
                    <a:pt x="21108" y="1671"/>
                    <a:pt x="20010" y="861"/>
                  </a:cubicBezTo>
                  <a:cubicBezTo>
                    <a:pt x="18911" y="51"/>
                    <a:pt x="17081" y="-219"/>
                    <a:pt x="15342" y="186"/>
                  </a:cubicBezTo>
                  <a:cubicBezTo>
                    <a:pt x="13603" y="591"/>
                    <a:pt x="11955" y="1671"/>
                    <a:pt x="10857" y="2954"/>
                  </a:cubicBezTo>
                  <a:cubicBezTo>
                    <a:pt x="9759" y="4236"/>
                    <a:pt x="9210" y="5721"/>
                    <a:pt x="9576" y="7071"/>
                  </a:cubicBezTo>
                  <a:cubicBezTo>
                    <a:pt x="9942" y="8421"/>
                    <a:pt x="11223" y="9636"/>
                    <a:pt x="12413" y="10379"/>
                  </a:cubicBezTo>
                  <a:cubicBezTo>
                    <a:pt x="13603" y="11121"/>
                    <a:pt x="14701" y="11391"/>
                    <a:pt x="15799" y="11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8937310" y="4049394"/>
              <a:ext cx="81932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600" fill="norm" stroke="1" extrusionOk="0">
                  <a:moveTo>
                    <a:pt x="15120" y="0"/>
                  </a:moveTo>
                  <a:cubicBezTo>
                    <a:pt x="10800" y="3287"/>
                    <a:pt x="6480" y="6574"/>
                    <a:pt x="3780" y="9391"/>
                  </a:cubicBezTo>
                  <a:cubicBezTo>
                    <a:pt x="1080" y="12209"/>
                    <a:pt x="0" y="14557"/>
                    <a:pt x="0" y="16904"/>
                  </a:cubicBezTo>
                  <a:cubicBezTo>
                    <a:pt x="0" y="19252"/>
                    <a:pt x="1080" y="21600"/>
                    <a:pt x="4860" y="21600"/>
                  </a:cubicBezTo>
                  <a:cubicBezTo>
                    <a:pt x="8640" y="21600"/>
                    <a:pt x="15120" y="19252"/>
                    <a:pt x="18360" y="16435"/>
                  </a:cubicBezTo>
                  <a:cubicBezTo>
                    <a:pt x="21600" y="13617"/>
                    <a:pt x="21600" y="10330"/>
                    <a:pt x="19170" y="8452"/>
                  </a:cubicBezTo>
                  <a:cubicBezTo>
                    <a:pt x="16740" y="6574"/>
                    <a:pt x="11880" y="6104"/>
                    <a:pt x="7020" y="5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0" y="4715118"/>
              <a:ext cx="85814" cy="35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096" fill="norm" stroke="1" extrusionOk="0">
                  <a:moveTo>
                    <a:pt x="10466" y="9371"/>
                  </a:moveTo>
                  <a:cubicBezTo>
                    <a:pt x="12009" y="12350"/>
                    <a:pt x="13552" y="15329"/>
                    <a:pt x="14323" y="17129"/>
                  </a:cubicBezTo>
                  <a:cubicBezTo>
                    <a:pt x="15095" y="18929"/>
                    <a:pt x="15095" y="19550"/>
                    <a:pt x="15095" y="20171"/>
                  </a:cubicBezTo>
                  <a:cubicBezTo>
                    <a:pt x="15095" y="20791"/>
                    <a:pt x="15095" y="21412"/>
                    <a:pt x="14323" y="20915"/>
                  </a:cubicBezTo>
                  <a:cubicBezTo>
                    <a:pt x="13552" y="20419"/>
                    <a:pt x="12009" y="18805"/>
                    <a:pt x="9437" y="16136"/>
                  </a:cubicBezTo>
                  <a:cubicBezTo>
                    <a:pt x="6866" y="13467"/>
                    <a:pt x="3266" y="9743"/>
                    <a:pt x="1466" y="7260"/>
                  </a:cubicBezTo>
                  <a:cubicBezTo>
                    <a:pt x="-334" y="4778"/>
                    <a:pt x="-334" y="3536"/>
                    <a:pt x="695" y="2419"/>
                  </a:cubicBezTo>
                  <a:cubicBezTo>
                    <a:pt x="1723" y="1302"/>
                    <a:pt x="3780" y="309"/>
                    <a:pt x="6866" y="60"/>
                  </a:cubicBezTo>
                  <a:cubicBezTo>
                    <a:pt x="9952" y="-188"/>
                    <a:pt x="14066" y="309"/>
                    <a:pt x="16895" y="1984"/>
                  </a:cubicBezTo>
                  <a:cubicBezTo>
                    <a:pt x="19723" y="3660"/>
                    <a:pt x="21266" y="6515"/>
                    <a:pt x="20752" y="8315"/>
                  </a:cubicBezTo>
                  <a:cubicBezTo>
                    <a:pt x="20237" y="10115"/>
                    <a:pt x="17666" y="10860"/>
                    <a:pt x="15095" y="11171"/>
                  </a:cubicBezTo>
                  <a:cubicBezTo>
                    <a:pt x="12523" y="11481"/>
                    <a:pt x="9952" y="11357"/>
                    <a:pt x="7380" y="112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87527" y="4824094"/>
              <a:ext cx="88901" cy="231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10508"/>
                  </a:moveTo>
                  <a:cubicBezTo>
                    <a:pt x="2571" y="10314"/>
                    <a:pt x="5143" y="10119"/>
                    <a:pt x="7200" y="10508"/>
                  </a:cubicBezTo>
                  <a:cubicBezTo>
                    <a:pt x="9257" y="10897"/>
                    <a:pt x="10800" y="11870"/>
                    <a:pt x="12600" y="13232"/>
                  </a:cubicBezTo>
                  <a:cubicBezTo>
                    <a:pt x="14400" y="14595"/>
                    <a:pt x="16457" y="16346"/>
                    <a:pt x="17486" y="17903"/>
                  </a:cubicBezTo>
                  <a:cubicBezTo>
                    <a:pt x="18514" y="19459"/>
                    <a:pt x="18514" y="20822"/>
                    <a:pt x="17486" y="21211"/>
                  </a:cubicBezTo>
                  <a:cubicBezTo>
                    <a:pt x="16457" y="21600"/>
                    <a:pt x="14400" y="21016"/>
                    <a:pt x="12857" y="18681"/>
                  </a:cubicBezTo>
                  <a:cubicBezTo>
                    <a:pt x="11314" y="16346"/>
                    <a:pt x="10286" y="12259"/>
                    <a:pt x="11829" y="8854"/>
                  </a:cubicBezTo>
                  <a:cubicBezTo>
                    <a:pt x="13371" y="5449"/>
                    <a:pt x="17486" y="27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243491" y="4694977"/>
              <a:ext cx="129787" cy="367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06" fill="norm" stroke="1" extrusionOk="0">
                  <a:moveTo>
                    <a:pt x="9865" y="1234"/>
                  </a:moveTo>
                  <a:cubicBezTo>
                    <a:pt x="8472" y="617"/>
                    <a:pt x="7078" y="0"/>
                    <a:pt x="5859" y="0"/>
                  </a:cubicBezTo>
                  <a:cubicBezTo>
                    <a:pt x="4639" y="0"/>
                    <a:pt x="3594" y="617"/>
                    <a:pt x="2549" y="2654"/>
                  </a:cubicBezTo>
                  <a:cubicBezTo>
                    <a:pt x="1504" y="4690"/>
                    <a:pt x="459" y="8146"/>
                    <a:pt x="110" y="11109"/>
                  </a:cubicBezTo>
                  <a:cubicBezTo>
                    <a:pt x="-238" y="14071"/>
                    <a:pt x="110" y="16539"/>
                    <a:pt x="3072" y="18267"/>
                  </a:cubicBezTo>
                  <a:cubicBezTo>
                    <a:pt x="6033" y="19995"/>
                    <a:pt x="11607" y="20983"/>
                    <a:pt x="15091" y="21291"/>
                  </a:cubicBezTo>
                  <a:cubicBezTo>
                    <a:pt x="18575" y="21600"/>
                    <a:pt x="19968" y="21230"/>
                    <a:pt x="21362" y="208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391105" y="4675827"/>
              <a:ext cx="128223" cy="336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52" fill="norm" stroke="1" extrusionOk="0">
                  <a:moveTo>
                    <a:pt x="204" y="7788"/>
                  </a:moveTo>
                  <a:cubicBezTo>
                    <a:pt x="204" y="7117"/>
                    <a:pt x="204" y="6446"/>
                    <a:pt x="558" y="6446"/>
                  </a:cubicBezTo>
                  <a:cubicBezTo>
                    <a:pt x="912" y="6446"/>
                    <a:pt x="1620" y="7117"/>
                    <a:pt x="2506" y="9465"/>
                  </a:cubicBezTo>
                  <a:cubicBezTo>
                    <a:pt x="3391" y="11812"/>
                    <a:pt x="4453" y="15837"/>
                    <a:pt x="4984" y="18252"/>
                  </a:cubicBezTo>
                  <a:cubicBezTo>
                    <a:pt x="5516" y="20667"/>
                    <a:pt x="5516" y="21472"/>
                    <a:pt x="4984" y="21338"/>
                  </a:cubicBezTo>
                  <a:cubicBezTo>
                    <a:pt x="4453" y="21204"/>
                    <a:pt x="3391" y="20130"/>
                    <a:pt x="2329" y="17380"/>
                  </a:cubicBezTo>
                  <a:cubicBezTo>
                    <a:pt x="1266" y="14630"/>
                    <a:pt x="204" y="10202"/>
                    <a:pt x="27" y="7251"/>
                  </a:cubicBezTo>
                  <a:cubicBezTo>
                    <a:pt x="-150" y="4299"/>
                    <a:pt x="558" y="2824"/>
                    <a:pt x="1443" y="1817"/>
                  </a:cubicBezTo>
                  <a:cubicBezTo>
                    <a:pt x="2329" y="811"/>
                    <a:pt x="3391" y="274"/>
                    <a:pt x="4807" y="73"/>
                  </a:cubicBezTo>
                  <a:cubicBezTo>
                    <a:pt x="6224" y="-128"/>
                    <a:pt x="7994" y="6"/>
                    <a:pt x="10296" y="1482"/>
                  </a:cubicBezTo>
                  <a:cubicBezTo>
                    <a:pt x="12598" y="2958"/>
                    <a:pt x="15430" y="5775"/>
                    <a:pt x="16316" y="7855"/>
                  </a:cubicBezTo>
                  <a:cubicBezTo>
                    <a:pt x="17201" y="9934"/>
                    <a:pt x="16139" y="11276"/>
                    <a:pt x="14014" y="12282"/>
                  </a:cubicBezTo>
                  <a:cubicBezTo>
                    <a:pt x="11889" y="13288"/>
                    <a:pt x="8702" y="13959"/>
                    <a:pt x="6224" y="14294"/>
                  </a:cubicBezTo>
                  <a:cubicBezTo>
                    <a:pt x="3745" y="14630"/>
                    <a:pt x="1975" y="14630"/>
                    <a:pt x="1975" y="14764"/>
                  </a:cubicBezTo>
                  <a:cubicBezTo>
                    <a:pt x="1975" y="14898"/>
                    <a:pt x="3745" y="15166"/>
                    <a:pt x="7286" y="15636"/>
                  </a:cubicBezTo>
                  <a:cubicBezTo>
                    <a:pt x="10827" y="16106"/>
                    <a:pt x="16139" y="16776"/>
                    <a:pt x="21450" y="174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525677" y="4846030"/>
              <a:ext cx="88901" cy="93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2" fill="norm" stroke="1" extrusionOk="0">
                  <a:moveTo>
                    <a:pt x="0" y="17296"/>
                  </a:moveTo>
                  <a:cubicBezTo>
                    <a:pt x="3600" y="14079"/>
                    <a:pt x="7200" y="10862"/>
                    <a:pt x="9000" y="7645"/>
                  </a:cubicBezTo>
                  <a:cubicBezTo>
                    <a:pt x="10800" y="4428"/>
                    <a:pt x="10800" y="1211"/>
                    <a:pt x="9514" y="292"/>
                  </a:cubicBezTo>
                  <a:cubicBezTo>
                    <a:pt x="8229" y="-627"/>
                    <a:pt x="5657" y="752"/>
                    <a:pt x="4114" y="2590"/>
                  </a:cubicBezTo>
                  <a:cubicBezTo>
                    <a:pt x="2571" y="4428"/>
                    <a:pt x="2057" y="6726"/>
                    <a:pt x="2829" y="9943"/>
                  </a:cubicBezTo>
                  <a:cubicBezTo>
                    <a:pt x="3600" y="13160"/>
                    <a:pt x="5657" y="17296"/>
                    <a:pt x="8229" y="19135"/>
                  </a:cubicBezTo>
                  <a:cubicBezTo>
                    <a:pt x="10800" y="20973"/>
                    <a:pt x="13886" y="20513"/>
                    <a:pt x="16200" y="19364"/>
                  </a:cubicBezTo>
                  <a:cubicBezTo>
                    <a:pt x="18514" y="18216"/>
                    <a:pt x="20057" y="16377"/>
                    <a:pt x="21600" y="145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595527" y="4849494"/>
              <a:ext cx="91360" cy="268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99" fill="norm" stroke="1" extrusionOk="0">
                  <a:moveTo>
                    <a:pt x="10309" y="0"/>
                  </a:moveTo>
                  <a:cubicBezTo>
                    <a:pt x="13745" y="3881"/>
                    <a:pt x="17182" y="7762"/>
                    <a:pt x="19145" y="10884"/>
                  </a:cubicBezTo>
                  <a:cubicBezTo>
                    <a:pt x="21109" y="14006"/>
                    <a:pt x="21600" y="16369"/>
                    <a:pt x="20864" y="18141"/>
                  </a:cubicBezTo>
                  <a:cubicBezTo>
                    <a:pt x="20127" y="19912"/>
                    <a:pt x="18164" y="21094"/>
                    <a:pt x="15955" y="21347"/>
                  </a:cubicBezTo>
                  <a:cubicBezTo>
                    <a:pt x="13745" y="21600"/>
                    <a:pt x="11291" y="20925"/>
                    <a:pt x="8591" y="19575"/>
                  </a:cubicBezTo>
                  <a:cubicBezTo>
                    <a:pt x="5891" y="18225"/>
                    <a:pt x="2945" y="16200"/>
                    <a:pt x="0" y="14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608227" y="479869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690777" y="4792344"/>
              <a:ext cx="95251" cy="113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7" fill="norm" stroke="1" extrusionOk="0">
                  <a:moveTo>
                    <a:pt x="0" y="4713"/>
                  </a:moveTo>
                  <a:cubicBezTo>
                    <a:pt x="2400" y="3927"/>
                    <a:pt x="4800" y="3142"/>
                    <a:pt x="6960" y="2160"/>
                  </a:cubicBezTo>
                  <a:cubicBezTo>
                    <a:pt x="9120" y="1178"/>
                    <a:pt x="11040" y="0"/>
                    <a:pt x="11040" y="0"/>
                  </a:cubicBezTo>
                  <a:cubicBezTo>
                    <a:pt x="11040" y="0"/>
                    <a:pt x="9120" y="1178"/>
                    <a:pt x="6960" y="3731"/>
                  </a:cubicBezTo>
                  <a:cubicBezTo>
                    <a:pt x="4800" y="6284"/>
                    <a:pt x="2400" y="10211"/>
                    <a:pt x="1200" y="13156"/>
                  </a:cubicBezTo>
                  <a:cubicBezTo>
                    <a:pt x="0" y="16102"/>
                    <a:pt x="0" y="18065"/>
                    <a:pt x="1200" y="19440"/>
                  </a:cubicBezTo>
                  <a:cubicBezTo>
                    <a:pt x="2400" y="20815"/>
                    <a:pt x="4800" y="21600"/>
                    <a:pt x="8400" y="20815"/>
                  </a:cubicBezTo>
                  <a:cubicBezTo>
                    <a:pt x="12000" y="20029"/>
                    <a:pt x="16800" y="17673"/>
                    <a:pt x="21600" y="153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794493" y="4766944"/>
              <a:ext cx="74085" cy="118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16046" y="0"/>
                  </a:moveTo>
                  <a:cubicBezTo>
                    <a:pt x="12960" y="0"/>
                    <a:pt x="9874" y="0"/>
                    <a:pt x="7406" y="758"/>
                  </a:cubicBezTo>
                  <a:cubicBezTo>
                    <a:pt x="4937" y="1516"/>
                    <a:pt x="3086" y="3032"/>
                    <a:pt x="1851" y="5874"/>
                  </a:cubicBezTo>
                  <a:cubicBezTo>
                    <a:pt x="617" y="8716"/>
                    <a:pt x="0" y="12884"/>
                    <a:pt x="0" y="15916"/>
                  </a:cubicBezTo>
                  <a:cubicBezTo>
                    <a:pt x="0" y="18947"/>
                    <a:pt x="617" y="20842"/>
                    <a:pt x="4320" y="21221"/>
                  </a:cubicBezTo>
                  <a:cubicBezTo>
                    <a:pt x="8023" y="21600"/>
                    <a:pt x="14811" y="20463"/>
                    <a:pt x="21600" y="193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875985" y="4589144"/>
              <a:ext cx="5609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9200" y="0"/>
                  </a:moveTo>
                  <a:cubicBezTo>
                    <a:pt x="6000" y="470"/>
                    <a:pt x="2800" y="939"/>
                    <a:pt x="1200" y="2426"/>
                  </a:cubicBezTo>
                  <a:cubicBezTo>
                    <a:pt x="-400" y="3913"/>
                    <a:pt x="-400" y="6417"/>
                    <a:pt x="1200" y="9626"/>
                  </a:cubicBezTo>
                  <a:cubicBezTo>
                    <a:pt x="2800" y="12835"/>
                    <a:pt x="6000" y="16748"/>
                    <a:pt x="9600" y="18861"/>
                  </a:cubicBezTo>
                  <a:cubicBezTo>
                    <a:pt x="13200" y="20974"/>
                    <a:pt x="17200" y="21287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868577" y="4728844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1122577" y="4601844"/>
              <a:ext cx="12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476"/>
                    <a:pt x="0" y="8951"/>
                    <a:pt x="3600" y="12551"/>
                  </a:cubicBezTo>
                  <a:cubicBezTo>
                    <a:pt x="7200" y="16151"/>
                    <a:pt x="14400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1103476" y="4562639"/>
              <a:ext cx="133402" cy="25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62" fill="norm" stroke="1" extrusionOk="0">
                  <a:moveTo>
                    <a:pt x="1021" y="18994"/>
                  </a:moveTo>
                  <a:cubicBezTo>
                    <a:pt x="346" y="18094"/>
                    <a:pt x="-329" y="17194"/>
                    <a:pt x="177" y="16654"/>
                  </a:cubicBezTo>
                  <a:cubicBezTo>
                    <a:pt x="683" y="16114"/>
                    <a:pt x="2371" y="15934"/>
                    <a:pt x="5408" y="14404"/>
                  </a:cubicBezTo>
                  <a:cubicBezTo>
                    <a:pt x="8446" y="12874"/>
                    <a:pt x="12833" y="9994"/>
                    <a:pt x="15365" y="7924"/>
                  </a:cubicBezTo>
                  <a:cubicBezTo>
                    <a:pt x="17896" y="5854"/>
                    <a:pt x="18571" y="4594"/>
                    <a:pt x="19246" y="3154"/>
                  </a:cubicBezTo>
                  <a:cubicBezTo>
                    <a:pt x="19921" y="1714"/>
                    <a:pt x="20596" y="94"/>
                    <a:pt x="20427" y="4"/>
                  </a:cubicBezTo>
                  <a:cubicBezTo>
                    <a:pt x="20259" y="-86"/>
                    <a:pt x="19246" y="1354"/>
                    <a:pt x="18402" y="4324"/>
                  </a:cubicBezTo>
                  <a:cubicBezTo>
                    <a:pt x="17558" y="7294"/>
                    <a:pt x="16883" y="11794"/>
                    <a:pt x="16546" y="14494"/>
                  </a:cubicBezTo>
                  <a:cubicBezTo>
                    <a:pt x="16209" y="17194"/>
                    <a:pt x="16209" y="18094"/>
                    <a:pt x="16209" y="18994"/>
                  </a:cubicBezTo>
                  <a:cubicBezTo>
                    <a:pt x="16209" y="19894"/>
                    <a:pt x="16209" y="20794"/>
                    <a:pt x="17052" y="21154"/>
                  </a:cubicBezTo>
                  <a:cubicBezTo>
                    <a:pt x="17896" y="21514"/>
                    <a:pt x="19583" y="21334"/>
                    <a:pt x="21271" y="211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1259366" y="4709794"/>
              <a:ext cx="37572" cy="11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9" h="21142" fill="norm" stroke="1" extrusionOk="0">
                  <a:moveTo>
                    <a:pt x="8384" y="10414"/>
                  </a:moveTo>
                  <a:cubicBezTo>
                    <a:pt x="4973" y="11957"/>
                    <a:pt x="1563" y="13500"/>
                    <a:pt x="426" y="15236"/>
                  </a:cubicBezTo>
                  <a:cubicBezTo>
                    <a:pt x="-711" y="16971"/>
                    <a:pt x="426" y="18900"/>
                    <a:pt x="3836" y="20057"/>
                  </a:cubicBezTo>
                  <a:cubicBezTo>
                    <a:pt x="7247" y="21214"/>
                    <a:pt x="12931" y="21600"/>
                    <a:pt x="16342" y="20443"/>
                  </a:cubicBezTo>
                  <a:cubicBezTo>
                    <a:pt x="19752" y="19286"/>
                    <a:pt x="20889" y="16586"/>
                    <a:pt x="19752" y="14464"/>
                  </a:cubicBezTo>
                  <a:cubicBezTo>
                    <a:pt x="18615" y="12343"/>
                    <a:pt x="15205" y="10800"/>
                    <a:pt x="12363" y="8486"/>
                  </a:cubicBezTo>
                  <a:cubicBezTo>
                    <a:pt x="9521" y="6171"/>
                    <a:pt x="7247" y="3086"/>
                    <a:pt x="497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1376526" y="4379594"/>
              <a:ext cx="44502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600" fill="norm" stroke="1" extrusionOk="0">
                  <a:moveTo>
                    <a:pt x="2968" y="0"/>
                  </a:moveTo>
                  <a:cubicBezTo>
                    <a:pt x="1005" y="1743"/>
                    <a:pt x="-959" y="3486"/>
                    <a:pt x="514" y="5646"/>
                  </a:cubicBezTo>
                  <a:cubicBezTo>
                    <a:pt x="1986" y="7806"/>
                    <a:pt x="6896" y="10383"/>
                    <a:pt x="10823" y="13112"/>
                  </a:cubicBezTo>
                  <a:cubicBezTo>
                    <a:pt x="14750" y="15840"/>
                    <a:pt x="17696" y="18720"/>
                    <a:pt x="2064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1488034" y="4551568"/>
              <a:ext cx="174294" cy="302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68" fill="norm" stroke="1" extrusionOk="0">
                  <a:moveTo>
                    <a:pt x="349" y="857"/>
                  </a:moveTo>
                  <a:cubicBezTo>
                    <a:pt x="1651" y="5475"/>
                    <a:pt x="2952" y="10093"/>
                    <a:pt x="3733" y="13146"/>
                  </a:cubicBezTo>
                  <a:cubicBezTo>
                    <a:pt x="4513" y="16200"/>
                    <a:pt x="4774" y="17690"/>
                    <a:pt x="5034" y="18807"/>
                  </a:cubicBezTo>
                  <a:cubicBezTo>
                    <a:pt x="5294" y="19924"/>
                    <a:pt x="5554" y="20669"/>
                    <a:pt x="5034" y="21042"/>
                  </a:cubicBezTo>
                  <a:cubicBezTo>
                    <a:pt x="4513" y="21414"/>
                    <a:pt x="3212" y="21414"/>
                    <a:pt x="2171" y="20371"/>
                  </a:cubicBezTo>
                  <a:cubicBezTo>
                    <a:pt x="1130" y="19328"/>
                    <a:pt x="349" y="17243"/>
                    <a:pt x="89" y="15828"/>
                  </a:cubicBezTo>
                  <a:cubicBezTo>
                    <a:pt x="-171" y="14413"/>
                    <a:pt x="89" y="13668"/>
                    <a:pt x="1521" y="12700"/>
                  </a:cubicBezTo>
                  <a:cubicBezTo>
                    <a:pt x="2952" y="11731"/>
                    <a:pt x="5554" y="10540"/>
                    <a:pt x="7636" y="8826"/>
                  </a:cubicBezTo>
                  <a:cubicBezTo>
                    <a:pt x="9718" y="7113"/>
                    <a:pt x="11280" y="4879"/>
                    <a:pt x="12190" y="3166"/>
                  </a:cubicBezTo>
                  <a:cubicBezTo>
                    <a:pt x="13101" y="1453"/>
                    <a:pt x="13362" y="261"/>
                    <a:pt x="13231" y="37"/>
                  </a:cubicBezTo>
                  <a:cubicBezTo>
                    <a:pt x="13101" y="-186"/>
                    <a:pt x="12581" y="559"/>
                    <a:pt x="12841" y="3017"/>
                  </a:cubicBezTo>
                  <a:cubicBezTo>
                    <a:pt x="13101" y="5475"/>
                    <a:pt x="14142" y="9646"/>
                    <a:pt x="15053" y="12848"/>
                  </a:cubicBezTo>
                  <a:cubicBezTo>
                    <a:pt x="15964" y="16051"/>
                    <a:pt x="16745" y="18286"/>
                    <a:pt x="17786" y="19403"/>
                  </a:cubicBezTo>
                  <a:cubicBezTo>
                    <a:pt x="18827" y="20520"/>
                    <a:pt x="20128" y="20520"/>
                    <a:pt x="21429" y="20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1691960" y="4735194"/>
              <a:ext cx="40218" cy="118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4547" y="4547"/>
                  </a:moveTo>
                  <a:cubicBezTo>
                    <a:pt x="2274" y="8337"/>
                    <a:pt x="0" y="12126"/>
                    <a:pt x="0" y="15158"/>
                  </a:cubicBezTo>
                  <a:cubicBezTo>
                    <a:pt x="0" y="18189"/>
                    <a:pt x="2274" y="20463"/>
                    <a:pt x="5684" y="21032"/>
                  </a:cubicBezTo>
                  <a:cubicBezTo>
                    <a:pt x="9095" y="21600"/>
                    <a:pt x="13642" y="20463"/>
                    <a:pt x="16484" y="16674"/>
                  </a:cubicBezTo>
                  <a:cubicBezTo>
                    <a:pt x="19326" y="12884"/>
                    <a:pt x="20463" y="64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722527" y="5497194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4400"/>
                    <a:pt x="8533" y="7200"/>
                    <a:pt x="12133" y="3600"/>
                  </a:cubicBezTo>
                  <a:cubicBezTo>
                    <a:pt x="15733" y="0"/>
                    <a:pt x="186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754277" y="5681344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1140480" y="5338444"/>
              <a:ext cx="31229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17040" y="0"/>
                  </a:moveTo>
                  <a:cubicBezTo>
                    <a:pt x="15445" y="4696"/>
                    <a:pt x="13851" y="9391"/>
                    <a:pt x="12474" y="12287"/>
                  </a:cubicBezTo>
                  <a:cubicBezTo>
                    <a:pt x="11096" y="15183"/>
                    <a:pt x="9937" y="16278"/>
                    <a:pt x="8632" y="16826"/>
                  </a:cubicBezTo>
                  <a:cubicBezTo>
                    <a:pt x="7327" y="17374"/>
                    <a:pt x="5878" y="17374"/>
                    <a:pt x="4428" y="16670"/>
                  </a:cubicBezTo>
                  <a:cubicBezTo>
                    <a:pt x="2978" y="15965"/>
                    <a:pt x="1529" y="14557"/>
                    <a:pt x="731" y="13461"/>
                  </a:cubicBezTo>
                  <a:cubicBezTo>
                    <a:pt x="-66" y="12365"/>
                    <a:pt x="-211" y="11583"/>
                    <a:pt x="296" y="11270"/>
                  </a:cubicBezTo>
                  <a:cubicBezTo>
                    <a:pt x="804" y="10957"/>
                    <a:pt x="1963" y="11113"/>
                    <a:pt x="4355" y="11896"/>
                  </a:cubicBezTo>
                  <a:cubicBezTo>
                    <a:pt x="6747" y="12678"/>
                    <a:pt x="10372" y="14087"/>
                    <a:pt x="12763" y="15417"/>
                  </a:cubicBezTo>
                  <a:cubicBezTo>
                    <a:pt x="15155" y="16748"/>
                    <a:pt x="16315" y="18000"/>
                    <a:pt x="17547" y="19017"/>
                  </a:cubicBezTo>
                  <a:cubicBezTo>
                    <a:pt x="18780" y="20035"/>
                    <a:pt x="20084" y="20817"/>
                    <a:pt x="2138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4977" y="6350221"/>
              <a:ext cx="115742" cy="446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368" fill="norm" stroke="1" extrusionOk="0">
                  <a:moveTo>
                    <a:pt x="0" y="8416"/>
                  </a:moveTo>
                  <a:cubicBezTo>
                    <a:pt x="1543" y="11459"/>
                    <a:pt x="3086" y="14501"/>
                    <a:pt x="4050" y="16326"/>
                  </a:cubicBezTo>
                  <a:cubicBezTo>
                    <a:pt x="5014" y="18152"/>
                    <a:pt x="5400" y="18760"/>
                    <a:pt x="5979" y="19521"/>
                  </a:cubicBezTo>
                  <a:cubicBezTo>
                    <a:pt x="6557" y="20281"/>
                    <a:pt x="7329" y="21194"/>
                    <a:pt x="7329" y="21346"/>
                  </a:cubicBezTo>
                  <a:cubicBezTo>
                    <a:pt x="7329" y="21498"/>
                    <a:pt x="6557" y="20890"/>
                    <a:pt x="5400" y="19115"/>
                  </a:cubicBezTo>
                  <a:cubicBezTo>
                    <a:pt x="4243" y="17340"/>
                    <a:pt x="2700" y="14399"/>
                    <a:pt x="2314" y="11763"/>
                  </a:cubicBezTo>
                  <a:cubicBezTo>
                    <a:pt x="1929" y="9126"/>
                    <a:pt x="2700" y="6794"/>
                    <a:pt x="4436" y="4867"/>
                  </a:cubicBezTo>
                  <a:cubicBezTo>
                    <a:pt x="6171" y="2940"/>
                    <a:pt x="8871" y="1419"/>
                    <a:pt x="11379" y="659"/>
                  </a:cubicBezTo>
                  <a:cubicBezTo>
                    <a:pt x="13886" y="-102"/>
                    <a:pt x="16200" y="-102"/>
                    <a:pt x="17743" y="152"/>
                  </a:cubicBezTo>
                  <a:cubicBezTo>
                    <a:pt x="19286" y="405"/>
                    <a:pt x="20057" y="912"/>
                    <a:pt x="20636" y="1419"/>
                  </a:cubicBezTo>
                  <a:cubicBezTo>
                    <a:pt x="21214" y="1926"/>
                    <a:pt x="21600" y="2433"/>
                    <a:pt x="19479" y="3244"/>
                  </a:cubicBezTo>
                  <a:cubicBezTo>
                    <a:pt x="17357" y="4056"/>
                    <a:pt x="12729" y="5171"/>
                    <a:pt x="9257" y="6135"/>
                  </a:cubicBezTo>
                  <a:cubicBezTo>
                    <a:pt x="5786" y="7098"/>
                    <a:pt x="3471" y="7909"/>
                    <a:pt x="1157" y="87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93877" y="6468744"/>
              <a:ext cx="133351" cy="240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7889"/>
                  </a:moveTo>
                  <a:cubicBezTo>
                    <a:pt x="4800" y="9391"/>
                    <a:pt x="9600" y="10894"/>
                    <a:pt x="12514" y="12209"/>
                  </a:cubicBezTo>
                  <a:cubicBezTo>
                    <a:pt x="15429" y="13523"/>
                    <a:pt x="16457" y="14650"/>
                    <a:pt x="17143" y="16059"/>
                  </a:cubicBezTo>
                  <a:cubicBezTo>
                    <a:pt x="17829" y="17468"/>
                    <a:pt x="18171" y="19158"/>
                    <a:pt x="17486" y="20191"/>
                  </a:cubicBezTo>
                  <a:cubicBezTo>
                    <a:pt x="16800" y="21224"/>
                    <a:pt x="15086" y="21600"/>
                    <a:pt x="13886" y="21224"/>
                  </a:cubicBezTo>
                  <a:cubicBezTo>
                    <a:pt x="12686" y="20849"/>
                    <a:pt x="12000" y="19722"/>
                    <a:pt x="12000" y="16810"/>
                  </a:cubicBezTo>
                  <a:cubicBezTo>
                    <a:pt x="12000" y="13899"/>
                    <a:pt x="12686" y="9203"/>
                    <a:pt x="14400" y="6104"/>
                  </a:cubicBezTo>
                  <a:cubicBezTo>
                    <a:pt x="16114" y="3005"/>
                    <a:pt x="18857" y="15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295352" y="6356687"/>
              <a:ext cx="116026" cy="310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009" fill="norm" stroke="1" extrusionOk="0">
                  <a:moveTo>
                    <a:pt x="18829" y="277"/>
                  </a:moveTo>
                  <a:cubicBezTo>
                    <a:pt x="16900" y="-9"/>
                    <a:pt x="14972" y="-295"/>
                    <a:pt x="12272" y="635"/>
                  </a:cubicBezTo>
                  <a:cubicBezTo>
                    <a:pt x="9572" y="1565"/>
                    <a:pt x="6100" y="3710"/>
                    <a:pt x="3593" y="6643"/>
                  </a:cubicBezTo>
                  <a:cubicBezTo>
                    <a:pt x="1086" y="9575"/>
                    <a:pt x="-457" y="13294"/>
                    <a:pt x="122" y="15941"/>
                  </a:cubicBezTo>
                  <a:cubicBezTo>
                    <a:pt x="700" y="18587"/>
                    <a:pt x="3400" y="20161"/>
                    <a:pt x="7257" y="20733"/>
                  </a:cubicBezTo>
                  <a:cubicBezTo>
                    <a:pt x="11114" y="21305"/>
                    <a:pt x="16129" y="20876"/>
                    <a:pt x="21143" y="204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487577" y="6246979"/>
              <a:ext cx="152401" cy="418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21467"/>
                  </a:moveTo>
                  <a:cubicBezTo>
                    <a:pt x="1200" y="18753"/>
                    <a:pt x="2400" y="16040"/>
                    <a:pt x="3600" y="12892"/>
                  </a:cubicBezTo>
                  <a:cubicBezTo>
                    <a:pt x="4800" y="9744"/>
                    <a:pt x="6000" y="6162"/>
                    <a:pt x="6750" y="4100"/>
                  </a:cubicBezTo>
                  <a:cubicBezTo>
                    <a:pt x="7500" y="2038"/>
                    <a:pt x="7800" y="1495"/>
                    <a:pt x="8250" y="952"/>
                  </a:cubicBezTo>
                  <a:cubicBezTo>
                    <a:pt x="8700" y="410"/>
                    <a:pt x="9300" y="-133"/>
                    <a:pt x="9750" y="30"/>
                  </a:cubicBezTo>
                  <a:cubicBezTo>
                    <a:pt x="10200" y="193"/>
                    <a:pt x="10500" y="1061"/>
                    <a:pt x="11700" y="3069"/>
                  </a:cubicBezTo>
                  <a:cubicBezTo>
                    <a:pt x="12900" y="5077"/>
                    <a:pt x="15000" y="8225"/>
                    <a:pt x="16800" y="10884"/>
                  </a:cubicBezTo>
                  <a:cubicBezTo>
                    <a:pt x="18600" y="13543"/>
                    <a:pt x="20100" y="15714"/>
                    <a:pt x="21600" y="178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530366" y="6456044"/>
              <a:ext cx="71512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484" y="21600"/>
                  </a:moveTo>
                  <a:cubicBezTo>
                    <a:pt x="-133" y="18000"/>
                    <a:pt x="-750" y="14400"/>
                    <a:pt x="2644" y="10800"/>
                  </a:cubicBezTo>
                  <a:cubicBezTo>
                    <a:pt x="6039" y="7200"/>
                    <a:pt x="13444" y="3600"/>
                    <a:pt x="2085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673173" y="6366581"/>
              <a:ext cx="87455" cy="160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275" fill="norm" stroke="1" extrusionOk="0">
                  <a:moveTo>
                    <a:pt x="21249" y="916"/>
                  </a:moveTo>
                  <a:cubicBezTo>
                    <a:pt x="18678" y="355"/>
                    <a:pt x="16106" y="-206"/>
                    <a:pt x="13792" y="75"/>
                  </a:cubicBezTo>
                  <a:cubicBezTo>
                    <a:pt x="11478" y="355"/>
                    <a:pt x="9420" y="1477"/>
                    <a:pt x="7106" y="4282"/>
                  </a:cubicBezTo>
                  <a:cubicBezTo>
                    <a:pt x="4792" y="7088"/>
                    <a:pt x="2220" y="11576"/>
                    <a:pt x="935" y="14521"/>
                  </a:cubicBezTo>
                  <a:cubicBezTo>
                    <a:pt x="-351" y="17467"/>
                    <a:pt x="-351" y="18869"/>
                    <a:pt x="1192" y="19851"/>
                  </a:cubicBezTo>
                  <a:cubicBezTo>
                    <a:pt x="2735" y="20833"/>
                    <a:pt x="5820" y="21394"/>
                    <a:pt x="8649" y="21254"/>
                  </a:cubicBezTo>
                  <a:cubicBezTo>
                    <a:pt x="11478" y="21113"/>
                    <a:pt x="14049" y="20272"/>
                    <a:pt x="16620" y="194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777946" y="6348094"/>
              <a:ext cx="6523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600" fill="norm" stroke="1" extrusionOk="0">
                  <a:moveTo>
                    <a:pt x="20802" y="0"/>
                  </a:moveTo>
                  <a:cubicBezTo>
                    <a:pt x="17427" y="277"/>
                    <a:pt x="14052" y="554"/>
                    <a:pt x="10340" y="2215"/>
                  </a:cubicBezTo>
                  <a:cubicBezTo>
                    <a:pt x="6627" y="3877"/>
                    <a:pt x="2577" y="6923"/>
                    <a:pt x="889" y="10246"/>
                  </a:cubicBezTo>
                  <a:cubicBezTo>
                    <a:pt x="-798" y="13569"/>
                    <a:pt x="-123" y="17169"/>
                    <a:pt x="3252" y="19108"/>
                  </a:cubicBezTo>
                  <a:cubicBezTo>
                    <a:pt x="6627" y="21046"/>
                    <a:pt x="12702" y="21323"/>
                    <a:pt x="187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881277" y="6344120"/>
              <a:ext cx="57151" cy="156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0" y="10909"/>
                  </a:moveTo>
                  <a:cubicBezTo>
                    <a:pt x="4800" y="8605"/>
                    <a:pt x="9600" y="6301"/>
                    <a:pt x="12400" y="4285"/>
                  </a:cubicBezTo>
                  <a:cubicBezTo>
                    <a:pt x="15200" y="2269"/>
                    <a:pt x="16000" y="541"/>
                    <a:pt x="14800" y="109"/>
                  </a:cubicBezTo>
                  <a:cubicBezTo>
                    <a:pt x="13600" y="-323"/>
                    <a:pt x="10400" y="541"/>
                    <a:pt x="7200" y="2557"/>
                  </a:cubicBezTo>
                  <a:cubicBezTo>
                    <a:pt x="4000" y="4573"/>
                    <a:pt x="800" y="7741"/>
                    <a:pt x="400" y="11053"/>
                  </a:cubicBezTo>
                  <a:cubicBezTo>
                    <a:pt x="0" y="14365"/>
                    <a:pt x="2400" y="17821"/>
                    <a:pt x="6400" y="19549"/>
                  </a:cubicBezTo>
                  <a:cubicBezTo>
                    <a:pt x="10400" y="21277"/>
                    <a:pt x="16000" y="21277"/>
                    <a:pt x="21600" y="212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949010" y="6304556"/>
              <a:ext cx="150924" cy="349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483" fill="norm" stroke="1" extrusionOk="0">
                  <a:moveTo>
                    <a:pt x="8400" y="6971"/>
                  </a:moveTo>
                  <a:cubicBezTo>
                    <a:pt x="6300" y="10614"/>
                    <a:pt x="4200" y="14257"/>
                    <a:pt x="3150" y="16469"/>
                  </a:cubicBezTo>
                  <a:cubicBezTo>
                    <a:pt x="2100" y="18681"/>
                    <a:pt x="2100" y="19462"/>
                    <a:pt x="2100" y="20178"/>
                  </a:cubicBezTo>
                  <a:cubicBezTo>
                    <a:pt x="2100" y="20893"/>
                    <a:pt x="2100" y="21544"/>
                    <a:pt x="1950" y="21479"/>
                  </a:cubicBezTo>
                  <a:cubicBezTo>
                    <a:pt x="1800" y="21414"/>
                    <a:pt x="1500" y="20633"/>
                    <a:pt x="1050" y="17836"/>
                  </a:cubicBezTo>
                  <a:cubicBezTo>
                    <a:pt x="600" y="15038"/>
                    <a:pt x="0" y="10224"/>
                    <a:pt x="0" y="7166"/>
                  </a:cubicBezTo>
                  <a:cubicBezTo>
                    <a:pt x="0" y="4108"/>
                    <a:pt x="600" y="2807"/>
                    <a:pt x="1350" y="1896"/>
                  </a:cubicBezTo>
                  <a:cubicBezTo>
                    <a:pt x="2100" y="985"/>
                    <a:pt x="3000" y="464"/>
                    <a:pt x="4350" y="204"/>
                  </a:cubicBezTo>
                  <a:cubicBezTo>
                    <a:pt x="5700" y="-56"/>
                    <a:pt x="7500" y="-56"/>
                    <a:pt x="10050" y="139"/>
                  </a:cubicBezTo>
                  <a:cubicBezTo>
                    <a:pt x="12600" y="334"/>
                    <a:pt x="15900" y="725"/>
                    <a:pt x="18000" y="1180"/>
                  </a:cubicBezTo>
                  <a:cubicBezTo>
                    <a:pt x="20100" y="1636"/>
                    <a:pt x="21000" y="2156"/>
                    <a:pt x="21300" y="2742"/>
                  </a:cubicBezTo>
                  <a:cubicBezTo>
                    <a:pt x="21600" y="3327"/>
                    <a:pt x="21300" y="3978"/>
                    <a:pt x="18150" y="4824"/>
                  </a:cubicBezTo>
                  <a:cubicBezTo>
                    <a:pt x="15000" y="5669"/>
                    <a:pt x="9000" y="6710"/>
                    <a:pt x="3000" y="77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1199247" y="6075044"/>
              <a:ext cx="14614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3634" y="0"/>
                  </a:moveTo>
                  <a:cubicBezTo>
                    <a:pt x="2400" y="3014"/>
                    <a:pt x="1165" y="6028"/>
                    <a:pt x="548" y="9209"/>
                  </a:cubicBezTo>
                  <a:cubicBezTo>
                    <a:pt x="-69" y="12391"/>
                    <a:pt x="-69" y="15740"/>
                    <a:pt x="85" y="17833"/>
                  </a:cubicBezTo>
                  <a:cubicBezTo>
                    <a:pt x="240" y="19926"/>
                    <a:pt x="548" y="20763"/>
                    <a:pt x="702" y="20679"/>
                  </a:cubicBezTo>
                  <a:cubicBezTo>
                    <a:pt x="857" y="20595"/>
                    <a:pt x="857" y="19591"/>
                    <a:pt x="857" y="18586"/>
                  </a:cubicBezTo>
                  <a:cubicBezTo>
                    <a:pt x="857" y="17581"/>
                    <a:pt x="857" y="16577"/>
                    <a:pt x="1628" y="15907"/>
                  </a:cubicBezTo>
                  <a:cubicBezTo>
                    <a:pt x="2400" y="15237"/>
                    <a:pt x="3942" y="14902"/>
                    <a:pt x="6874" y="13395"/>
                  </a:cubicBezTo>
                  <a:cubicBezTo>
                    <a:pt x="9805" y="11888"/>
                    <a:pt x="14125" y="9209"/>
                    <a:pt x="16902" y="6949"/>
                  </a:cubicBezTo>
                  <a:cubicBezTo>
                    <a:pt x="19680" y="4688"/>
                    <a:pt x="20914" y="2847"/>
                    <a:pt x="21222" y="2428"/>
                  </a:cubicBezTo>
                  <a:cubicBezTo>
                    <a:pt x="21531" y="2009"/>
                    <a:pt x="20914" y="3014"/>
                    <a:pt x="20297" y="5526"/>
                  </a:cubicBezTo>
                  <a:cubicBezTo>
                    <a:pt x="19680" y="8037"/>
                    <a:pt x="19062" y="12056"/>
                    <a:pt x="19217" y="14986"/>
                  </a:cubicBezTo>
                  <a:cubicBezTo>
                    <a:pt x="19371" y="17916"/>
                    <a:pt x="20297" y="19758"/>
                    <a:pt x="2122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1403299" y="6265544"/>
              <a:ext cx="40235" cy="10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9" h="21176" fill="norm" stroke="1" extrusionOk="0">
                  <a:moveTo>
                    <a:pt x="15525" y="3888"/>
                  </a:moveTo>
                  <a:cubicBezTo>
                    <a:pt x="10125" y="7776"/>
                    <a:pt x="4725" y="11664"/>
                    <a:pt x="2025" y="14688"/>
                  </a:cubicBezTo>
                  <a:cubicBezTo>
                    <a:pt x="-675" y="17712"/>
                    <a:pt x="-675" y="19872"/>
                    <a:pt x="2025" y="20736"/>
                  </a:cubicBezTo>
                  <a:cubicBezTo>
                    <a:pt x="4725" y="21600"/>
                    <a:pt x="10125" y="21168"/>
                    <a:pt x="13905" y="19656"/>
                  </a:cubicBezTo>
                  <a:cubicBezTo>
                    <a:pt x="17685" y="18144"/>
                    <a:pt x="19845" y="15552"/>
                    <a:pt x="20385" y="12096"/>
                  </a:cubicBezTo>
                  <a:cubicBezTo>
                    <a:pt x="20925" y="8640"/>
                    <a:pt x="19845" y="4320"/>
                    <a:pt x="1876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071777" y="6125844"/>
              <a:ext cx="76201" cy="249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0"/>
                  </a:moveTo>
                  <a:cubicBezTo>
                    <a:pt x="0" y="5264"/>
                    <a:pt x="0" y="10528"/>
                    <a:pt x="300" y="13613"/>
                  </a:cubicBezTo>
                  <a:cubicBezTo>
                    <a:pt x="600" y="16699"/>
                    <a:pt x="1200" y="17607"/>
                    <a:pt x="2400" y="18514"/>
                  </a:cubicBezTo>
                  <a:cubicBezTo>
                    <a:pt x="3600" y="19422"/>
                    <a:pt x="5400" y="20329"/>
                    <a:pt x="7800" y="20874"/>
                  </a:cubicBezTo>
                  <a:cubicBezTo>
                    <a:pt x="10200" y="21418"/>
                    <a:pt x="13200" y="21600"/>
                    <a:pt x="15600" y="21237"/>
                  </a:cubicBezTo>
                  <a:cubicBezTo>
                    <a:pt x="18000" y="20874"/>
                    <a:pt x="19800" y="19966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049463" y="6240144"/>
              <a:ext cx="98515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4844" y="21600"/>
                  </a:moveTo>
                  <a:cubicBezTo>
                    <a:pt x="2546" y="21600"/>
                    <a:pt x="249" y="21600"/>
                    <a:pt x="19" y="19800"/>
                  </a:cubicBezTo>
                  <a:cubicBezTo>
                    <a:pt x="-211" y="18000"/>
                    <a:pt x="1627" y="14400"/>
                    <a:pt x="5534" y="10800"/>
                  </a:cubicBezTo>
                  <a:cubicBezTo>
                    <a:pt x="9440" y="7200"/>
                    <a:pt x="15415" y="3600"/>
                    <a:pt x="2138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1554377" y="5935344"/>
              <a:ext cx="444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600"/>
                    <a:pt x="6171" y="7200"/>
                    <a:pt x="8743" y="10508"/>
                  </a:cubicBezTo>
                  <a:cubicBezTo>
                    <a:pt x="11314" y="13816"/>
                    <a:pt x="13371" y="16832"/>
                    <a:pt x="15429" y="18632"/>
                  </a:cubicBezTo>
                  <a:cubicBezTo>
                    <a:pt x="17486" y="20432"/>
                    <a:pt x="19543" y="210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681377" y="6033731"/>
              <a:ext cx="114301" cy="252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273"/>
                  </a:moveTo>
                  <a:cubicBezTo>
                    <a:pt x="400" y="5493"/>
                    <a:pt x="800" y="10713"/>
                    <a:pt x="1200" y="13953"/>
                  </a:cubicBezTo>
                  <a:cubicBezTo>
                    <a:pt x="1600" y="17193"/>
                    <a:pt x="2000" y="18453"/>
                    <a:pt x="2200" y="19533"/>
                  </a:cubicBezTo>
                  <a:cubicBezTo>
                    <a:pt x="2400" y="20613"/>
                    <a:pt x="2400" y="21513"/>
                    <a:pt x="2400" y="21513"/>
                  </a:cubicBezTo>
                  <a:cubicBezTo>
                    <a:pt x="2400" y="21513"/>
                    <a:pt x="2400" y="20613"/>
                    <a:pt x="3000" y="19083"/>
                  </a:cubicBezTo>
                  <a:cubicBezTo>
                    <a:pt x="3600" y="17553"/>
                    <a:pt x="4800" y="15393"/>
                    <a:pt x="7200" y="12693"/>
                  </a:cubicBezTo>
                  <a:cubicBezTo>
                    <a:pt x="9600" y="9993"/>
                    <a:pt x="13200" y="6753"/>
                    <a:pt x="15800" y="4233"/>
                  </a:cubicBezTo>
                  <a:cubicBezTo>
                    <a:pt x="18400" y="1713"/>
                    <a:pt x="20000" y="-87"/>
                    <a:pt x="20600" y="3"/>
                  </a:cubicBezTo>
                  <a:cubicBezTo>
                    <a:pt x="21200" y="93"/>
                    <a:pt x="20800" y="2073"/>
                    <a:pt x="20600" y="5313"/>
                  </a:cubicBezTo>
                  <a:cubicBezTo>
                    <a:pt x="20400" y="8553"/>
                    <a:pt x="20400" y="13053"/>
                    <a:pt x="20400" y="15753"/>
                  </a:cubicBezTo>
                  <a:cubicBezTo>
                    <a:pt x="20400" y="18453"/>
                    <a:pt x="20400" y="19353"/>
                    <a:pt x="20600" y="19893"/>
                  </a:cubicBezTo>
                  <a:cubicBezTo>
                    <a:pt x="20800" y="20433"/>
                    <a:pt x="21200" y="20613"/>
                    <a:pt x="21600" y="207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328827" y="7078344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373277" y="7148194"/>
              <a:ext cx="146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566862" y="6879007"/>
              <a:ext cx="103067" cy="275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464" fill="norm" stroke="1" extrusionOk="0">
                  <a:moveTo>
                    <a:pt x="3194" y="3162"/>
                  </a:moveTo>
                  <a:cubicBezTo>
                    <a:pt x="1500" y="2172"/>
                    <a:pt x="-194" y="1183"/>
                    <a:pt x="18" y="606"/>
                  </a:cubicBezTo>
                  <a:cubicBezTo>
                    <a:pt x="230" y="29"/>
                    <a:pt x="2347" y="-136"/>
                    <a:pt x="5524" y="111"/>
                  </a:cubicBezTo>
                  <a:cubicBezTo>
                    <a:pt x="8700" y="359"/>
                    <a:pt x="12935" y="1018"/>
                    <a:pt x="16112" y="2832"/>
                  </a:cubicBezTo>
                  <a:cubicBezTo>
                    <a:pt x="19288" y="4646"/>
                    <a:pt x="21406" y="7614"/>
                    <a:pt x="20347" y="10911"/>
                  </a:cubicBezTo>
                  <a:cubicBezTo>
                    <a:pt x="19288" y="14209"/>
                    <a:pt x="15053" y="17837"/>
                    <a:pt x="10818" y="214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665377" y="724979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88018" y="7649844"/>
              <a:ext cx="10111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21057" y="0"/>
                  </a:moveTo>
                  <a:cubicBezTo>
                    <a:pt x="18853" y="0"/>
                    <a:pt x="16649" y="0"/>
                    <a:pt x="13784" y="821"/>
                  </a:cubicBezTo>
                  <a:cubicBezTo>
                    <a:pt x="10918" y="1642"/>
                    <a:pt x="7392" y="3284"/>
                    <a:pt x="4526" y="5558"/>
                  </a:cubicBezTo>
                  <a:cubicBezTo>
                    <a:pt x="1661" y="7832"/>
                    <a:pt x="-543" y="10737"/>
                    <a:pt x="118" y="13389"/>
                  </a:cubicBezTo>
                  <a:cubicBezTo>
                    <a:pt x="779" y="16042"/>
                    <a:pt x="4306" y="18442"/>
                    <a:pt x="7392" y="19768"/>
                  </a:cubicBezTo>
                  <a:cubicBezTo>
                    <a:pt x="10477" y="21095"/>
                    <a:pt x="13122" y="21347"/>
                    <a:pt x="1576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196419" y="7650841"/>
              <a:ext cx="107009" cy="367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42" fill="norm" stroke="1" extrusionOk="0">
                  <a:moveTo>
                    <a:pt x="2352" y="21542"/>
                  </a:moveTo>
                  <a:cubicBezTo>
                    <a:pt x="1082" y="21045"/>
                    <a:pt x="-189" y="20549"/>
                    <a:pt x="23" y="19183"/>
                  </a:cubicBezTo>
                  <a:cubicBezTo>
                    <a:pt x="235" y="17818"/>
                    <a:pt x="1929" y="15583"/>
                    <a:pt x="4682" y="12542"/>
                  </a:cubicBezTo>
                  <a:cubicBezTo>
                    <a:pt x="7435" y="9501"/>
                    <a:pt x="11246" y="5652"/>
                    <a:pt x="13576" y="3294"/>
                  </a:cubicBezTo>
                  <a:cubicBezTo>
                    <a:pt x="15905" y="935"/>
                    <a:pt x="16752" y="66"/>
                    <a:pt x="17176" y="4"/>
                  </a:cubicBezTo>
                  <a:cubicBezTo>
                    <a:pt x="17599" y="-58"/>
                    <a:pt x="17599" y="687"/>
                    <a:pt x="17811" y="2363"/>
                  </a:cubicBezTo>
                  <a:cubicBezTo>
                    <a:pt x="18023" y="4039"/>
                    <a:pt x="18446" y="6645"/>
                    <a:pt x="19082" y="9190"/>
                  </a:cubicBezTo>
                  <a:cubicBezTo>
                    <a:pt x="19717" y="11735"/>
                    <a:pt x="20564" y="14218"/>
                    <a:pt x="21411" y="167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195989" y="7795894"/>
              <a:ext cx="14553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600" fill="norm" stroke="1" extrusionOk="0">
                  <a:moveTo>
                    <a:pt x="5480" y="21600"/>
                  </a:moveTo>
                  <a:cubicBezTo>
                    <a:pt x="3011" y="19482"/>
                    <a:pt x="543" y="17365"/>
                    <a:pt x="80" y="15671"/>
                  </a:cubicBezTo>
                  <a:cubicBezTo>
                    <a:pt x="-383" y="13976"/>
                    <a:pt x="1160" y="12706"/>
                    <a:pt x="5017" y="10165"/>
                  </a:cubicBezTo>
                  <a:cubicBezTo>
                    <a:pt x="8874" y="7624"/>
                    <a:pt x="15046" y="3812"/>
                    <a:pt x="2121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366927" y="7681594"/>
              <a:ext cx="825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4" y="3240"/>
                    <a:pt x="1108" y="6480"/>
                    <a:pt x="2215" y="8910"/>
                  </a:cubicBezTo>
                  <a:cubicBezTo>
                    <a:pt x="3323" y="11340"/>
                    <a:pt x="4985" y="12960"/>
                    <a:pt x="6646" y="13230"/>
                  </a:cubicBezTo>
                  <a:cubicBezTo>
                    <a:pt x="8308" y="13500"/>
                    <a:pt x="9969" y="12420"/>
                    <a:pt x="11354" y="11430"/>
                  </a:cubicBezTo>
                  <a:cubicBezTo>
                    <a:pt x="12738" y="10440"/>
                    <a:pt x="13846" y="9540"/>
                    <a:pt x="14400" y="9900"/>
                  </a:cubicBezTo>
                  <a:cubicBezTo>
                    <a:pt x="14954" y="10260"/>
                    <a:pt x="14954" y="11880"/>
                    <a:pt x="16062" y="14040"/>
                  </a:cubicBezTo>
                  <a:cubicBezTo>
                    <a:pt x="17169" y="16200"/>
                    <a:pt x="19385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493927" y="7941944"/>
              <a:ext cx="38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606110" y="7666023"/>
              <a:ext cx="129118" cy="282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15226" y="4057"/>
                  </a:moveTo>
                  <a:cubicBezTo>
                    <a:pt x="13810" y="2937"/>
                    <a:pt x="12393" y="1817"/>
                    <a:pt x="10800" y="1097"/>
                  </a:cubicBezTo>
                  <a:cubicBezTo>
                    <a:pt x="9207" y="377"/>
                    <a:pt x="7436" y="57"/>
                    <a:pt x="5843" y="537"/>
                  </a:cubicBezTo>
                  <a:cubicBezTo>
                    <a:pt x="4249" y="1017"/>
                    <a:pt x="2833" y="2297"/>
                    <a:pt x="1770" y="5017"/>
                  </a:cubicBezTo>
                  <a:cubicBezTo>
                    <a:pt x="708" y="7737"/>
                    <a:pt x="0" y="11897"/>
                    <a:pt x="0" y="14377"/>
                  </a:cubicBezTo>
                  <a:cubicBezTo>
                    <a:pt x="0" y="16857"/>
                    <a:pt x="708" y="17657"/>
                    <a:pt x="2656" y="17897"/>
                  </a:cubicBezTo>
                  <a:cubicBezTo>
                    <a:pt x="4603" y="18137"/>
                    <a:pt x="7790" y="17817"/>
                    <a:pt x="10977" y="15577"/>
                  </a:cubicBezTo>
                  <a:cubicBezTo>
                    <a:pt x="14164" y="13337"/>
                    <a:pt x="17351" y="9177"/>
                    <a:pt x="18059" y="6217"/>
                  </a:cubicBezTo>
                  <a:cubicBezTo>
                    <a:pt x="18767" y="3257"/>
                    <a:pt x="16997" y="1497"/>
                    <a:pt x="15226" y="617"/>
                  </a:cubicBezTo>
                  <a:cubicBezTo>
                    <a:pt x="13456" y="-263"/>
                    <a:pt x="11685" y="-263"/>
                    <a:pt x="9915" y="1017"/>
                  </a:cubicBezTo>
                  <a:cubicBezTo>
                    <a:pt x="8144" y="2297"/>
                    <a:pt x="6374" y="4857"/>
                    <a:pt x="6374" y="7257"/>
                  </a:cubicBezTo>
                  <a:cubicBezTo>
                    <a:pt x="6374" y="9657"/>
                    <a:pt x="8144" y="11897"/>
                    <a:pt x="10977" y="14217"/>
                  </a:cubicBezTo>
                  <a:cubicBezTo>
                    <a:pt x="13810" y="16537"/>
                    <a:pt x="17705" y="18937"/>
                    <a:pt x="21600" y="213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806857" y="7630794"/>
              <a:ext cx="8031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15362" y="0"/>
                  </a:moveTo>
                  <a:cubicBezTo>
                    <a:pt x="11674" y="144"/>
                    <a:pt x="7986" y="288"/>
                    <a:pt x="4825" y="1440"/>
                  </a:cubicBezTo>
                  <a:cubicBezTo>
                    <a:pt x="1664" y="2592"/>
                    <a:pt x="-970" y="4752"/>
                    <a:pt x="347" y="6912"/>
                  </a:cubicBezTo>
                  <a:cubicBezTo>
                    <a:pt x="1664" y="9072"/>
                    <a:pt x="6932" y="11232"/>
                    <a:pt x="11147" y="13248"/>
                  </a:cubicBezTo>
                  <a:cubicBezTo>
                    <a:pt x="15362" y="15264"/>
                    <a:pt x="18523" y="17136"/>
                    <a:pt x="19576" y="18432"/>
                  </a:cubicBezTo>
                  <a:cubicBezTo>
                    <a:pt x="20630" y="19728"/>
                    <a:pt x="19576" y="20448"/>
                    <a:pt x="17469" y="20880"/>
                  </a:cubicBezTo>
                  <a:cubicBezTo>
                    <a:pt x="15362" y="21312"/>
                    <a:pt x="12201" y="21456"/>
                    <a:pt x="9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786027" y="7646850"/>
              <a:ext cx="1841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724" y="11918"/>
                    <a:pt x="7448" y="3818"/>
                    <a:pt x="11048" y="1118"/>
                  </a:cubicBezTo>
                  <a:cubicBezTo>
                    <a:pt x="14648" y="-1582"/>
                    <a:pt x="18124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020977" y="7522844"/>
              <a:ext cx="6853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0" y="0"/>
                  </a:moveTo>
                  <a:cubicBezTo>
                    <a:pt x="6353" y="3494"/>
                    <a:pt x="12706" y="6988"/>
                    <a:pt x="16518" y="9953"/>
                  </a:cubicBezTo>
                  <a:cubicBezTo>
                    <a:pt x="20329" y="12918"/>
                    <a:pt x="21600" y="15353"/>
                    <a:pt x="19694" y="17206"/>
                  </a:cubicBezTo>
                  <a:cubicBezTo>
                    <a:pt x="17788" y="19059"/>
                    <a:pt x="12706" y="20329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61" name="Drawing"/>
          <p:cNvGrpSpPr/>
          <p:nvPr/>
        </p:nvGrpSpPr>
        <p:grpSpPr>
          <a:xfrm>
            <a:off x="2048139" y="5683250"/>
            <a:ext cx="9350112" cy="3579688"/>
            <a:chOff x="0" y="0"/>
            <a:chExt cx="9350110" cy="3579687"/>
          </a:xfrm>
        </p:grpSpPr>
        <p:sp>
          <p:nvSpPr>
            <p:cNvPr id="284" name="Line"/>
            <p:cNvSpPr/>
            <p:nvPr/>
          </p:nvSpPr>
          <p:spPr>
            <a:xfrm>
              <a:off x="345810" y="2914914"/>
              <a:ext cx="7067551" cy="158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0" y="21564"/>
                  </a:moveTo>
                  <a:cubicBezTo>
                    <a:pt x="213" y="20988"/>
                    <a:pt x="427" y="20412"/>
                    <a:pt x="650" y="19836"/>
                  </a:cubicBezTo>
                  <a:cubicBezTo>
                    <a:pt x="873" y="19260"/>
                    <a:pt x="1106" y="18684"/>
                    <a:pt x="1349" y="18252"/>
                  </a:cubicBezTo>
                  <a:cubicBezTo>
                    <a:pt x="1591" y="17820"/>
                    <a:pt x="1844" y="17532"/>
                    <a:pt x="2096" y="17244"/>
                  </a:cubicBezTo>
                  <a:cubicBezTo>
                    <a:pt x="2348" y="16956"/>
                    <a:pt x="2601" y="16668"/>
                    <a:pt x="2840" y="16524"/>
                  </a:cubicBezTo>
                  <a:cubicBezTo>
                    <a:pt x="3079" y="16380"/>
                    <a:pt x="3306" y="16380"/>
                    <a:pt x="3558" y="16092"/>
                  </a:cubicBezTo>
                  <a:cubicBezTo>
                    <a:pt x="3810" y="15804"/>
                    <a:pt x="4088" y="15228"/>
                    <a:pt x="4367" y="14796"/>
                  </a:cubicBezTo>
                  <a:cubicBezTo>
                    <a:pt x="4645" y="14364"/>
                    <a:pt x="4923" y="14076"/>
                    <a:pt x="5175" y="13788"/>
                  </a:cubicBezTo>
                  <a:cubicBezTo>
                    <a:pt x="5427" y="13500"/>
                    <a:pt x="5654" y="13212"/>
                    <a:pt x="5890" y="12924"/>
                  </a:cubicBezTo>
                  <a:cubicBezTo>
                    <a:pt x="6126" y="12636"/>
                    <a:pt x="6372" y="12348"/>
                    <a:pt x="6618" y="12060"/>
                  </a:cubicBezTo>
                  <a:cubicBezTo>
                    <a:pt x="6864" y="11772"/>
                    <a:pt x="7109" y="11484"/>
                    <a:pt x="7362" y="11196"/>
                  </a:cubicBezTo>
                  <a:cubicBezTo>
                    <a:pt x="7614" y="10908"/>
                    <a:pt x="7873" y="10620"/>
                    <a:pt x="8132" y="10332"/>
                  </a:cubicBezTo>
                  <a:cubicBezTo>
                    <a:pt x="8390" y="10044"/>
                    <a:pt x="8649" y="9756"/>
                    <a:pt x="8914" y="9468"/>
                  </a:cubicBezTo>
                  <a:cubicBezTo>
                    <a:pt x="9180" y="9180"/>
                    <a:pt x="9451" y="8892"/>
                    <a:pt x="9723" y="8604"/>
                  </a:cubicBezTo>
                  <a:cubicBezTo>
                    <a:pt x="9995" y="8316"/>
                    <a:pt x="10266" y="8028"/>
                    <a:pt x="10541" y="7740"/>
                  </a:cubicBezTo>
                  <a:cubicBezTo>
                    <a:pt x="10816" y="7452"/>
                    <a:pt x="11094" y="7164"/>
                    <a:pt x="11369" y="6876"/>
                  </a:cubicBezTo>
                  <a:cubicBezTo>
                    <a:pt x="11644" y="6588"/>
                    <a:pt x="11916" y="6300"/>
                    <a:pt x="12191" y="6012"/>
                  </a:cubicBezTo>
                  <a:cubicBezTo>
                    <a:pt x="12466" y="5724"/>
                    <a:pt x="12744" y="5436"/>
                    <a:pt x="13019" y="5004"/>
                  </a:cubicBezTo>
                  <a:cubicBezTo>
                    <a:pt x="13294" y="4572"/>
                    <a:pt x="13565" y="3996"/>
                    <a:pt x="13840" y="3708"/>
                  </a:cubicBezTo>
                  <a:cubicBezTo>
                    <a:pt x="14115" y="3420"/>
                    <a:pt x="14394" y="3420"/>
                    <a:pt x="14665" y="3276"/>
                  </a:cubicBezTo>
                  <a:cubicBezTo>
                    <a:pt x="14937" y="3132"/>
                    <a:pt x="15202" y="2844"/>
                    <a:pt x="15467" y="2556"/>
                  </a:cubicBezTo>
                  <a:cubicBezTo>
                    <a:pt x="15733" y="2268"/>
                    <a:pt x="15998" y="1980"/>
                    <a:pt x="16253" y="1692"/>
                  </a:cubicBezTo>
                  <a:cubicBezTo>
                    <a:pt x="16509" y="1404"/>
                    <a:pt x="16755" y="1116"/>
                    <a:pt x="16994" y="972"/>
                  </a:cubicBezTo>
                  <a:cubicBezTo>
                    <a:pt x="17233" y="828"/>
                    <a:pt x="17466" y="828"/>
                    <a:pt x="17693" y="684"/>
                  </a:cubicBezTo>
                  <a:cubicBezTo>
                    <a:pt x="17919" y="540"/>
                    <a:pt x="18139" y="252"/>
                    <a:pt x="18388" y="108"/>
                  </a:cubicBezTo>
                  <a:cubicBezTo>
                    <a:pt x="18637" y="-36"/>
                    <a:pt x="18915" y="-36"/>
                    <a:pt x="19174" y="108"/>
                  </a:cubicBezTo>
                  <a:cubicBezTo>
                    <a:pt x="19433" y="252"/>
                    <a:pt x="19672" y="540"/>
                    <a:pt x="19918" y="972"/>
                  </a:cubicBezTo>
                  <a:cubicBezTo>
                    <a:pt x="20164" y="1404"/>
                    <a:pt x="20416" y="1980"/>
                    <a:pt x="20665" y="2700"/>
                  </a:cubicBezTo>
                  <a:cubicBezTo>
                    <a:pt x="20914" y="3420"/>
                    <a:pt x="21160" y="4284"/>
                    <a:pt x="21299" y="4860"/>
                  </a:cubicBezTo>
                  <a:cubicBezTo>
                    <a:pt x="21438" y="5436"/>
                    <a:pt x="21471" y="5724"/>
                    <a:pt x="21503" y="5868"/>
                  </a:cubicBezTo>
                  <a:cubicBezTo>
                    <a:pt x="21535" y="6012"/>
                    <a:pt x="21568" y="6012"/>
                    <a:pt x="21584" y="6300"/>
                  </a:cubicBezTo>
                  <a:cubicBezTo>
                    <a:pt x="21600" y="6588"/>
                    <a:pt x="21600" y="7164"/>
                    <a:pt x="21600" y="7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491860" y="746840"/>
              <a:ext cx="8509001" cy="2028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1" fill="norm" stroke="1" extrusionOk="0">
                  <a:moveTo>
                    <a:pt x="0" y="21581"/>
                  </a:moveTo>
                  <a:cubicBezTo>
                    <a:pt x="167" y="21536"/>
                    <a:pt x="333" y="21491"/>
                    <a:pt x="502" y="21378"/>
                  </a:cubicBezTo>
                  <a:cubicBezTo>
                    <a:pt x="672" y="21266"/>
                    <a:pt x="844" y="21085"/>
                    <a:pt x="1018" y="20883"/>
                  </a:cubicBezTo>
                  <a:cubicBezTo>
                    <a:pt x="1193" y="20680"/>
                    <a:pt x="1370" y="20455"/>
                    <a:pt x="1547" y="20207"/>
                  </a:cubicBezTo>
                  <a:cubicBezTo>
                    <a:pt x="1725" y="19959"/>
                    <a:pt x="1902" y="19689"/>
                    <a:pt x="2077" y="19385"/>
                  </a:cubicBezTo>
                  <a:cubicBezTo>
                    <a:pt x="2251" y="19081"/>
                    <a:pt x="2423" y="18743"/>
                    <a:pt x="2593" y="18405"/>
                  </a:cubicBezTo>
                  <a:cubicBezTo>
                    <a:pt x="2762" y="18067"/>
                    <a:pt x="2928" y="17729"/>
                    <a:pt x="3079" y="17369"/>
                  </a:cubicBezTo>
                  <a:cubicBezTo>
                    <a:pt x="3229" y="17009"/>
                    <a:pt x="3364" y="16626"/>
                    <a:pt x="3506" y="16198"/>
                  </a:cubicBezTo>
                  <a:cubicBezTo>
                    <a:pt x="3648" y="15770"/>
                    <a:pt x="3799" y="15297"/>
                    <a:pt x="3936" y="14779"/>
                  </a:cubicBezTo>
                  <a:cubicBezTo>
                    <a:pt x="4073" y="14261"/>
                    <a:pt x="4196" y="13698"/>
                    <a:pt x="4325" y="13112"/>
                  </a:cubicBezTo>
                  <a:cubicBezTo>
                    <a:pt x="4454" y="12527"/>
                    <a:pt x="4589" y="11918"/>
                    <a:pt x="4715" y="11344"/>
                  </a:cubicBezTo>
                  <a:cubicBezTo>
                    <a:pt x="4841" y="10770"/>
                    <a:pt x="4959" y="10229"/>
                    <a:pt x="5086" y="9689"/>
                  </a:cubicBezTo>
                  <a:cubicBezTo>
                    <a:pt x="5212" y="9148"/>
                    <a:pt x="5346" y="8607"/>
                    <a:pt x="5483" y="8112"/>
                  </a:cubicBezTo>
                  <a:cubicBezTo>
                    <a:pt x="5620" y="7616"/>
                    <a:pt x="5760" y="7166"/>
                    <a:pt x="5916" y="6659"/>
                  </a:cubicBezTo>
                  <a:cubicBezTo>
                    <a:pt x="6072" y="6152"/>
                    <a:pt x="6244" y="5589"/>
                    <a:pt x="6413" y="5071"/>
                  </a:cubicBezTo>
                  <a:cubicBezTo>
                    <a:pt x="6582" y="4553"/>
                    <a:pt x="6749" y="4080"/>
                    <a:pt x="6910" y="3641"/>
                  </a:cubicBezTo>
                  <a:cubicBezTo>
                    <a:pt x="7071" y="3202"/>
                    <a:pt x="7227" y="2796"/>
                    <a:pt x="7393" y="2425"/>
                  </a:cubicBezTo>
                  <a:cubicBezTo>
                    <a:pt x="7560" y="2053"/>
                    <a:pt x="7737" y="1715"/>
                    <a:pt x="7920" y="1423"/>
                  </a:cubicBezTo>
                  <a:cubicBezTo>
                    <a:pt x="8103" y="1130"/>
                    <a:pt x="8291" y="882"/>
                    <a:pt x="8457" y="690"/>
                  </a:cubicBezTo>
                  <a:cubicBezTo>
                    <a:pt x="8624" y="499"/>
                    <a:pt x="8769" y="364"/>
                    <a:pt x="8930" y="251"/>
                  </a:cubicBezTo>
                  <a:cubicBezTo>
                    <a:pt x="9091" y="139"/>
                    <a:pt x="9269" y="49"/>
                    <a:pt x="9465" y="15"/>
                  </a:cubicBezTo>
                  <a:cubicBezTo>
                    <a:pt x="9661" y="-19"/>
                    <a:pt x="9876" y="4"/>
                    <a:pt x="10072" y="94"/>
                  </a:cubicBezTo>
                  <a:cubicBezTo>
                    <a:pt x="10268" y="184"/>
                    <a:pt x="10445" y="341"/>
                    <a:pt x="10623" y="544"/>
                  </a:cubicBezTo>
                  <a:cubicBezTo>
                    <a:pt x="10800" y="747"/>
                    <a:pt x="10977" y="995"/>
                    <a:pt x="11160" y="1321"/>
                  </a:cubicBezTo>
                  <a:cubicBezTo>
                    <a:pt x="11343" y="1648"/>
                    <a:pt x="11531" y="2053"/>
                    <a:pt x="11700" y="2481"/>
                  </a:cubicBezTo>
                  <a:cubicBezTo>
                    <a:pt x="11869" y="2909"/>
                    <a:pt x="12020" y="3360"/>
                    <a:pt x="12159" y="3799"/>
                  </a:cubicBezTo>
                  <a:cubicBezTo>
                    <a:pt x="12299" y="4238"/>
                    <a:pt x="12428" y="4666"/>
                    <a:pt x="12549" y="5094"/>
                  </a:cubicBezTo>
                  <a:cubicBezTo>
                    <a:pt x="12670" y="5522"/>
                    <a:pt x="12783" y="5950"/>
                    <a:pt x="12904" y="6456"/>
                  </a:cubicBezTo>
                  <a:cubicBezTo>
                    <a:pt x="13024" y="6963"/>
                    <a:pt x="13153" y="7549"/>
                    <a:pt x="13272" y="8123"/>
                  </a:cubicBezTo>
                  <a:cubicBezTo>
                    <a:pt x="13390" y="8698"/>
                    <a:pt x="13497" y="9261"/>
                    <a:pt x="13602" y="9790"/>
                  </a:cubicBezTo>
                  <a:cubicBezTo>
                    <a:pt x="13707" y="10319"/>
                    <a:pt x="13809" y="10815"/>
                    <a:pt x="13938" y="11389"/>
                  </a:cubicBezTo>
                  <a:cubicBezTo>
                    <a:pt x="14067" y="11963"/>
                    <a:pt x="14223" y="12617"/>
                    <a:pt x="14368" y="13191"/>
                  </a:cubicBezTo>
                  <a:cubicBezTo>
                    <a:pt x="14513" y="13765"/>
                    <a:pt x="14647" y="14261"/>
                    <a:pt x="14798" y="14745"/>
                  </a:cubicBezTo>
                  <a:cubicBezTo>
                    <a:pt x="14948" y="15229"/>
                    <a:pt x="15115" y="15702"/>
                    <a:pt x="15289" y="16130"/>
                  </a:cubicBezTo>
                  <a:cubicBezTo>
                    <a:pt x="15464" y="16558"/>
                    <a:pt x="15647" y="16941"/>
                    <a:pt x="15835" y="17268"/>
                  </a:cubicBezTo>
                  <a:cubicBezTo>
                    <a:pt x="16023" y="17594"/>
                    <a:pt x="16216" y="17865"/>
                    <a:pt x="16407" y="18090"/>
                  </a:cubicBezTo>
                  <a:cubicBezTo>
                    <a:pt x="16598" y="18315"/>
                    <a:pt x="16786" y="18495"/>
                    <a:pt x="16984" y="18675"/>
                  </a:cubicBezTo>
                  <a:cubicBezTo>
                    <a:pt x="17183" y="18856"/>
                    <a:pt x="17393" y="19036"/>
                    <a:pt x="17594" y="19205"/>
                  </a:cubicBezTo>
                  <a:cubicBezTo>
                    <a:pt x="17796" y="19374"/>
                    <a:pt x="17989" y="19531"/>
                    <a:pt x="18193" y="19678"/>
                  </a:cubicBezTo>
                  <a:cubicBezTo>
                    <a:pt x="18398" y="19824"/>
                    <a:pt x="18613" y="19959"/>
                    <a:pt x="18814" y="20072"/>
                  </a:cubicBezTo>
                  <a:cubicBezTo>
                    <a:pt x="19016" y="20185"/>
                    <a:pt x="19204" y="20275"/>
                    <a:pt x="19394" y="20353"/>
                  </a:cubicBezTo>
                  <a:cubicBezTo>
                    <a:pt x="19585" y="20432"/>
                    <a:pt x="19779" y="20500"/>
                    <a:pt x="19969" y="20579"/>
                  </a:cubicBezTo>
                  <a:cubicBezTo>
                    <a:pt x="20160" y="20658"/>
                    <a:pt x="20348" y="20748"/>
                    <a:pt x="20541" y="20826"/>
                  </a:cubicBezTo>
                  <a:cubicBezTo>
                    <a:pt x="20735" y="20905"/>
                    <a:pt x="20934" y="20973"/>
                    <a:pt x="21111" y="21074"/>
                  </a:cubicBezTo>
                  <a:cubicBezTo>
                    <a:pt x="21288" y="21176"/>
                    <a:pt x="21444" y="21311"/>
                    <a:pt x="2160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7383727" y="2960042"/>
              <a:ext cx="1102784" cy="62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332" y="10480"/>
                  </a:moveTo>
                  <a:cubicBezTo>
                    <a:pt x="166" y="8320"/>
                    <a:pt x="0" y="6160"/>
                    <a:pt x="0" y="4000"/>
                  </a:cubicBezTo>
                  <a:cubicBezTo>
                    <a:pt x="0" y="1840"/>
                    <a:pt x="166" y="-320"/>
                    <a:pt x="767" y="40"/>
                  </a:cubicBezTo>
                  <a:cubicBezTo>
                    <a:pt x="1368" y="400"/>
                    <a:pt x="2405" y="3280"/>
                    <a:pt x="3648" y="5080"/>
                  </a:cubicBezTo>
                  <a:cubicBezTo>
                    <a:pt x="4892" y="6880"/>
                    <a:pt x="6343" y="7600"/>
                    <a:pt x="7856" y="7960"/>
                  </a:cubicBezTo>
                  <a:cubicBezTo>
                    <a:pt x="9370" y="8320"/>
                    <a:pt x="10945" y="8320"/>
                    <a:pt x="12396" y="9040"/>
                  </a:cubicBezTo>
                  <a:cubicBezTo>
                    <a:pt x="13847" y="9760"/>
                    <a:pt x="15174" y="11200"/>
                    <a:pt x="16687" y="13360"/>
                  </a:cubicBezTo>
                  <a:cubicBezTo>
                    <a:pt x="18200" y="15520"/>
                    <a:pt x="19900" y="18400"/>
                    <a:pt x="21600" y="21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4308210" y="90805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4270110" y="1549399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092"/>
                    <a:pt x="14400" y="12185"/>
                    <a:pt x="18000" y="15785"/>
                  </a:cubicBezTo>
                  <a:cubicBezTo>
                    <a:pt x="21600" y="19385"/>
                    <a:pt x="216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4295510" y="2222500"/>
              <a:ext cx="44451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022"/>
                    <a:pt x="13371" y="6044"/>
                    <a:pt x="9771" y="8889"/>
                  </a:cubicBezTo>
                  <a:cubicBezTo>
                    <a:pt x="6171" y="11733"/>
                    <a:pt x="3086" y="14400"/>
                    <a:pt x="1543" y="16489"/>
                  </a:cubicBezTo>
                  <a:cubicBezTo>
                    <a:pt x="0" y="18578"/>
                    <a:pt x="0" y="200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4308210" y="2921000"/>
              <a:ext cx="571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171"/>
                    <a:pt x="4800" y="12343"/>
                    <a:pt x="8400" y="15943"/>
                  </a:cubicBezTo>
                  <a:cubicBezTo>
                    <a:pt x="12000" y="19543"/>
                    <a:pt x="168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4310026" y="2895080"/>
              <a:ext cx="99297" cy="110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0968" fill="norm" stroke="1" extrusionOk="0">
                  <a:moveTo>
                    <a:pt x="15491" y="15698"/>
                  </a:moveTo>
                  <a:cubicBezTo>
                    <a:pt x="14169" y="14098"/>
                    <a:pt x="12846" y="12498"/>
                    <a:pt x="11744" y="10698"/>
                  </a:cubicBezTo>
                  <a:cubicBezTo>
                    <a:pt x="10642" y="8898"/>
                    <a:pt x="9761" y="6898"/>
                    <a:pt x="8218" y="5898"/>
                  </a:cubicBezTo>
                  <a:cubicBezTo>
                    <a:pt x="6675" y="4898"/>
                    <a:pt x="4471" y="4898"/>
                    <a:pt x="2928" y="6898"/>
                  </a:cubicBezTo>
                  <a:cubicBezTo>
                    <a:pt x="1385" y="8898"/>
                    <a:pt x="504" y="12898"/>
                    <a:pt x="724" y="15698"/>
                  </a:cubicBezTo>
                  <a:cubicBezTo>
                    <a:pt x="944" y="18498"/>
                    <a:pt x="2267" y="20098"/>
                    <a:pt x="4030" y="20698"/>
                  </a:cubicBezTo>
                  <a:cubicBezTo>
                    <a:pt x="5793" y="21298"/>
                    <a:pt x="7998" y="20898"/>
                    <a:pt x="9761" y="19498"/>
                  </a:cubicBezTo>
                  <a:cubicBezTo>
                    <a:pt x="11524" y="18098"/>
                    <a:pt x="12846" y="15698"/>
                    <a:pt x="13508" y="12498"/>
                  </a:cubicBezTo>
                  <a:cubicBezTo>
                    <a:pt x="14169" y="9298"/>
                    <a:pt x="14169" y="5298"/>
                    <a:pt x="12626" y="2898"/>
                  </a:cubicBezTo>
                  <a:cubicBezTo>
                    <a:pt x="11083" y="498"/>
                    <a:pt x="7998" y="-302"/>
                    <a:pt x="5573" y="98"/>
                  </a:cubicBezTo>
                  <a:cubicBezTo>
                    <a:pt x="3149" y="498"/>
                    <a:pt x="1385" y="2098"/>
                    <a:pt x="944" y="5098"/>
                  </a:cubicBezTo>
                  <a:cubicBezTo>
                    <a:pt x="504" y="8098"/>
                    <a:pt x="1385" y="12498"/>
                    <a:pt x="2928" y="14898"/>
                  </a:cubicBezTo>
                  <a:cubicBezTo>
                    <a:pt x="4471" y="17298"/>
                    <a:pt x="6675" y="17698"/>
                    <a:pt x="9320" y="17498"/>
                  </a:cubicBezTo>
                  <a:cubicBezTo>
                    <a:pt x="11965" y="17298"/>
                    <a:pt x="15051" y="16498"/>
                    <a:pt x="16814" y="15098"/>
                  </a:cubicBezTo>
                  <a:cubicBezTo>
                    <a:pt x="18577" y="13698"/>
                    <a:pt x="19018" y="11698"/>
                    <a:pt x="18136" y="10298"/>
                  </a:cubicBezTo>
                  <a:cubicBezTo>
                    <a:pt x="17255" y="8898"/>
                    <a:pt x="15051" y="8098"/>
                    <a:pt x="12846" y="7698"/>
                  </a:cubicBezTo>
                  <a:cubicBezTo>
                    <a:pt x="10642" y="7298"/>
                    <a:pt x="8438" y="7298"/>
                    <a:pt x="6234" y="7698"/>
                  </a:cubicBezTo>
                  <a:cubicBezTo>
                    <a:pt x="4030" y="8098"/>
                    <a:pt x="1826" y="8898"/>
                    <a:pt x="724" y="10298"/>
                  </a:cubicBezTo>
                  <a:cubicBezTo>
                    <a:pt x="-378" y="11698"/>
                    <a:pt x="-378" y="13698"/>
                    <a:pt x="1826" y="15098"/>
                  </a:cubicBezTo>
                  <a:cubicBezTo>
                    <a:pt x="4030" y="16498"/>
                    <a:pt x="8438" y="17298"/>
                    <a:pt x="12406" y="17298"/>
                  </a:cubicBezTo>
                  <a:cubicBezTo>
                    <a:pt x="16373" y="17298"/>
                    <a:pt x="19900" y="16498"/>
                    <a:pt x="20561" y="15698"/>
                  </a:cubicBezTo>
                  <a:cubicBezTo>
                    <a:pt x="21222" y="14898"/>
                    <a:pt x="19018" y="14098"/>
                    <a:pt x="16593" y="13698"/>
                  </a:cubicBezTo>
                  <a:cubicBezTo>
                    <a:pt x="14169" y="13298"/>
                    <a:pt x="11524" y="13298"/>
                    <a:pt x="9100" y="13498"/>
                  </a:cubicBezTo>
                  <a:cubicBezTo>
                    <a:pt x="6675" y="13698"/>
                    <a:pt x="4471" y="14098"/>
                    <a:pt x="4471" y="14898"/>
                  </a:cubicBezTo>
                  <a:cubicBezTo>
                    <a:pt x="4471" y="15698"/>
                    <a:pt x="6675" y="16898"/>
                    <a:pt x="8879" y="17298"/>
                  </a:cubicBezTo>
                  <a:cubicBezTo>
                    <a:pt x="11083" y="17698"/>
                    <a:pt x="13287" y="17298"/>
                    <a:pt x="14830" y="16098"/>
                  </a:cubicBezTo>
                  <a:cubicBezTo>
                    <a:pt x="16373" y="14898"/>
                    <a:pt x="17255" y="12898"/>
                    <a:pt x="15932" y="11698"/>
                  </a:cubicBezTo>
                  <a:cubicBezTo>
                    <a:pt x="14610" y="10498"/>
                    <a:pt x="11083" y="10098"/>
                    <a:pt x="9540" y="11098"/>
                  </a:cubicBezTo>
                  <a:cubicBezTo>
                    <a:pt x="7998" y="12098"/>
                    <a:pt x="8438" y="14498"/>
                    <a:pt x="8879" y="16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4205398" y="3086100"/>
              <a:ext cx="187480" cy="274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03" fill="norm" stroke="1" extrusionOk="0">
                  <a:moveTo>
                    <a:pt x="14700" y="6925"/>
                  </a:moveTo>
                  <a:cubicBezTo>
                    <a:pt x="14215" y="5936"/>
                    <a:pt x="13730" y="4947"/>
                    <a:pt x="12880" y="4452"/>
                  </a:cubicBezTo>
                  <a:cubicBezTo>
                    <a:pt x="12031" y="3957"/>
                    <a:pt x="10817" y="3957"/>
                    <a:pt x="8754" y="5359"/>
                  </a:cubicBezTo>
                  <a:cubicBezTo>
                    <a:pt x="6692" y="6760"/>
                    <a:pt x="3779" y="9563"/>
                    <a:pt x="2080" y="12284"/>
                  </a:cubicBezTo>
                  <a:cubicBezTo>
                    <a:pt x="381" y="15005"/>
                    <a:pt x="-104" y="17643"/>
                    <a:pt x="17" y="19292"/>
                  </a:cubicBezTo>
                  <a:cubicBezTo>
                    <a:pt x="139" y="20940"/>
                    <a:pt x="867" y="21600"/>
                    <a:pt x="3900" y="21353"/>
                  </a:cubicBezTo>
                  <a:cubicBezTo>
                    <a:pt x="6934" y="21105"/>
                    <a:pt x="12274" y="19951"/>
                    <a:pt x="15914" y="17560"/>
                  </a:cubicBezTo>
                  <a:cubicBezTo>
                    <a:pt x="19554" y="15169"/>
                    <a:pt x="21496" y="11542"/>
                    <a:pt x="21496" y="8574"/>
                  </a:cubicBezTo>
                  <a:cubicBezTo>
                    <a:pt x="21496" y="5606"/>
                    <a:pt x="19554" y="3298"/>
                    <a:pt x="18098" y="1896"/>
                  </a:cubicBezTo>
                  <a:cubicBezTo>
                    <a:pt x="16642" y="495"/>
                    <a:pt x="15671" y="0"/>
                    <a:pt x="14458" y="0"/>
                  </a:cubicBezTo>
                  <a:cubicBezTo>
                    <a:pt x="13244" y="0"/>
                    <a:pt x="11788" y="495"/>
                    <a:pt x="10332" y="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5343260" y="1016000"/>
              <a:ext cx="5524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8" y="17760"/>
                    <a:pt x="5297" y="13920"/>
                    <a:pt x="7903" y="10560"/>
                  </a:cubicBezTo>
                  <a:cubicBezTo>
                    <a:pt x="10510" y="7200"/>
                    <a:pt x="13076" y="4320"/>
                    <a:pt x="15352" y="2640"/>
                  </a:cubicBezTo>
                  <a:cubicBezTo>
                    <a:pt x="17628" y="960"/>
                    <a:pt x="19614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5737956" y="965926"/>
              <a:ext cx="146567" cy="151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497" fill="norm" stroke="1" extrusionOk="0">
                  <a:moveTo>
                    <a:pt x="3459" y="3497"/>
                  </a:moveTo>
                  <a:cubicBezTo>
                    <a:pt x="1659" y="2297"/>
                    <a:pt x="-141" y="1097"/>
                    <a:pt x="9" y="497"/>
                  </a:cubicBezTo>
                  <a:cubicBezTo>
                    <a:pt x="159" y="-103"/>
                    <a:pt x="2259" y="-103"/>
                    <a:pt x="5859" y="197"/>
                  </a:cubicBezTo>
                  <a:cubicBezTo>
                    <a:pt x="9459" y="497"/>
                    <a:pt x="14559" y="1097"/>
                    <a:pt x="17559" y="2147"/>
                  </a:cubicBezTo>
                  <a:cubicBezTo>
                    <a:pt x="20559" y="3197"/>
                    <a:pt x="21459" y="4697"/>
                    <a:pt x="20259" y="7397"/>
                  </a:cubicBezTo>
                  <a:cubicBezTo>
                    <a:pt x="19059" y="10097"/>
                    <a:pt x="15759" y="13997"/>
                    <a:pt x="13659" y="16547"/>
                  </a:cubicBezTo>
                  <a:cubicBezTo>
                    <a:pt x="11559" y="19097"/>
                    <a:pt x="10659" y="20297"/>
                    <a:pt x="9759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6162410" y="698499"/>
              <a:ext cx="247651" cy="275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5936"/>
                  </a:moveTo>
                  <a:cubicBezTo>
                    <a:pt x="369" y="4452"/>
                    <a:pt x="738" y="2968"/>
                    <a:pt x="1108" y="2638"/>
                  </a:cubicBezTo>
                  <a:cubicBezTo>
                    <a:pt x="1477" y="2308"/>
                    <a:pt x="1846" y="3133"/>
                    <a:pt x="2400" y="5359"/>
                  </a:cubicBezTo>
                  <a:cubicBezTo>
                    <a:pt x="2954" y="7585"/>
                    <a:pt x="3692" y="11212"/>
                    <a:pt x="4246" y="13521"/>
                  </a:cubicBezTo>
                  <a:cubicBezTo>
                    <a:pt x="4800" y="15829"/>
                    <a:pt x="5169" y="16818"/>
                    <a:pt x="5815" y="17231"/>
                  </a:cubicBezTo>
                  <a:cubicBezTo>
                    <a:pt x="6462" y="17643"/>
                    <a:pt x="7385" y="17478"/>
                    <a:pt x="8031" y="16489"/>
                  </a:cubicBezTo>
                  <a:cubicBezTo>
                    <a:pt x="8677" y="15499"/>
                    <a:pt x="9046" y="13685"/>
                    <a:pt x="9415" y="12366"/>
                  </a:cubicBezTo>
                  <a:cubicBezTo>
                    <a:pt x="9785" y="11047"/>
                    <a:pt x="10154" y="10223"/>
                    <a:pt x="10338" y="10223"/>
                  </a:cubicBezTo>
                  <a:cubicBezTo>
                    <a:pt x="10523" y="10223"/>
                    <a:pt x="10523" y="11047"/>
                    <a:pt x="10708" y="12449"/>
                  </a:cubicBezTo>
                  <a:cubicBezTo>
                    <a:pt x="10892" y="13850"/>
                    <a:pt x="11262" y="15829"/>
                    <a:pt x="11538" y="17231"/>
                  </a:cubicBezTo>
                  <a:cubicBezTo>
                    <a:pt x="11815" y="18632"/>
                    <a:pt x="12000" y="19456"/>
                    <a:pt x="12462" y="20198"/>
                  </a:cubicBezTo>
                  <a:cubicBezTo>
                    <a:pt x="12923" y="20940"/>
                    <a:pt x="13662" y="21600"/>
                    <a:pt x="14308" y="21435"/>
                  </a:cubicBezTo>
                  <a:cubicBezTo>
                    <a:pt x="14954" y="21270"/>
                    <a:pt x="15508" y="20281"/>
                    <a:pt x="16523" y="17395"/>
                  </a:cubicBezTo>
                  <a:cubicBezTo>
                    <a:pt x="17538" y="14510"/>
                    <a:pt x="19015" y="9728"/>
                    <a:pt x="19938" y="6513"/>
                  </a:cubicBezTo>
                  <a:cubicBezTo>
                    <a:pt x="20862" y="3298"/>
                    <a:pt x="21231" y="16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6502478" y="806450"/>
              <a:ext cx="212383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1569" y="21600"/>
                  </a:moveTo>
                  <a:cubicBezTo>
                    <a:pt x="927" y="19906"/>
                    <a:pt x="286" y="18212"/>
                    <a:pt x="72" y="16306"/>
                  </a:cubicBezTo>
                  <a:cubicBezTo>
                    <a:pt x="-142" y="14400"/>
                    <a:pt x="72" y="12282"/>
                    <a:pt x="1355" y="9953"/>
                  </a:cubicBezTo>
                  <a:cubicBezTo>
                    <a:pt x="2638" y="7624"/>
                    <a:pt x="4991" y="5082"/>
                    <a:pt x="7129" y="5082"/>
                  </a:cubicBezTo>
                  <a:cubicBezTo>
                    <a:pt x="9268" y="5082"/>
                    <a:pt x="11193" y="7624"/>
                    <a:pt x="12690" y="9318"/>
                  </a:cubicBezTo>
                  <a:cubicBezTo>
                    <a:pt x="14187" y="11012"/>
                    <a:pt x="15256" y="11859"/>
                    <a:pt x="16111" y="11224"/>
                  </a:cubicBezTo>
                  <a:cubicBezTo>
                    <a:pt x="16967" y="10588"/>
                    <a:pt x="17608" y="8471"/>
                    <a:pt x="18464" y="6353"/>
                  </a:cubicBezTo>
                  <a:cubicBezTo>
                    <a:pt x="19319" y="4235"/>
                    <a:pt x="20389" y="2118"/>
                    <a:pt x="214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6803760" y="649146"/>
              <a:ext cx="234951" cy="238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3282"/>
                  </a:moveTo>
                  <a:cubicBezTo>
                    <a:pt x="4476" y="2145"/>
                    <a:pt x="8951" y="1008"/>
                    <a:pt x="11773" y="439"/>
                  </a:cubicBezTo>
                  <a:cubicBezTo>
                    <a:pt x="14595" y="-129"/>
                    <a:pt x="15762" y="-129"/>
                    <a:pt x="16054" y="345"/>
                  </a:cubicBezTo>
                  <a:cubicBezTo>
                    <a:pt x="16346" y="818"/>
                    <a:pt x="15762" y="1766"/>
                    <a:pt x="13719" y="4608"/>
                  </a:cubicBezTo>
                  <a:cubicBezTo>
                    <a:pt x="11676" y="7450"/>
                    <a:pt x="8173" y="12187"/>
                    <a:pt x="6130" y="14934"/>
                  </a:cubicBezTo>
                  <a:cubicBezTo>
                    <a:pt x="4086" y="17682"/>
                    <a:pt x="3503" y="18439"/>
                    <a:pt x="3211" y="19292"/>
                  </a:cubicBezTo>
                  <a:cubicBezTo>
                    <a:pt x="2919" y="20145"/>
                    <a:pt x="2919" y="21092"/>
                    <a:pt x="3405" y="21282"/>
                  </a:cubicBezTo>
                  <a:cubicBezTo>
                    <a:pt x="3892" y="21471"/>
                    <a:pt x="4865" y="20903"/>
                    <a:pt x="7978" y="20050"/>
                  </a:cubicBezTo>
                  <a:cubicBezTo>
                    <a:pt x="11092" y="19197"/>
                    <a:pt x="16346" y="18060"/>
                    <a:pt x="21600" y="16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7394310" y="692149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7400660" y="641349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7458388" y="426397"/>
              <a:ext cx="94673" cy="36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44" fill="norm" stroke="1" extrusionOk="0">
                  <a:moveTo>
                    <a:pt x="21469" y="1061"/>
                  </a:moveTo>
                  <a:cubicBezTo>
                    <a:pt x="20029" y="565"/>
                    <a:pt x="18589" y="68"/>
                    <a:pt x="16909" y="6"/>
                  </a:cubicBezTo>
                  <a:cubicBezTo>
                    <a:pt x="15229" y="-56"/>
                    <a:pt x="13309" y="316"/>
                    <a:pt x="10429" y="1620"/>
                  </a:cubicBezTo>
                  <a:cubicBezTo>
                    <a:pt x="7549" y="2923"/>
                    <a:pt x="3709" y="5158"/>
                    <a:pt x="1789" y="8013"/>
                  </a:cubicBezTo>
                  <a:cubicBezTo>
                    <a:pt x="-131" y="10868"/>
                    <a:pt x="-131" y="14344"/>
                    <a:pt x="109" y="16703"/>
                  </a:cubicBezTo>
                  <a:cubicBezTo>
                    <a:pt x="349" y="19061"/>
                    <a:pt x="829" y="20303"/>
                    <a:pt x="1309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7438760" y="660399"/>
              <a:ext cx="88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73"/>
                    <a:pt x="0" y="13745"/>
                    <a:pt x="3600" y="10145"/>
                  </a:cubicBezTo>
                  <a:cubicBezTo>
                    <a:pt x="7200" y="6545"/>
                    <a:pt x="144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7362560" y="546100"/>
              <a:ext cx="44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8092810" y="425450"/>
              <a:ext cx="698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4114"/>
                    <a:pt x="18982" y="8229"/>
                    <a:pt x="15382" y="11829"/>
                  </a:cubicBezTo>
                  <a:cubicBezTo>
                    <a:pt x="11782" y="15429"/>
                    <a:pt x="5891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8073760" y="456069"/>
              <a:ext cx="227652" cy="25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17" fill="norm" stroke="1" extrusionOk="0">
                  <a:moveTo>
                    <a:pt x="0" y="21517"/>
                  </a:moveTo>
                  <a:cubicBezTo>
                    <a:pt x="0" y="19375"/>
                    <a:pt x="0" y="17233"/>
                    <a:pt x="0" y="15715"/>
                  </a:cubicBezTo>
                  <a:cubicBezTo>
                    <a:pt x="0" y="14198"/>
                    <a:pt x="0" y="13305"/>
                    <a:pt x="1400" y="12324"/>
                  </a:cubicBezTo>
                  <a:cubicBezTo>
                    <a:pt x="2800" y="11342"/>
                    <a:pt x="5600" y="10271"/>
                    <a:pt x="9000" y="8486"/>
                  </a:cubicBezTo>
                  <a:cubicBezTo>
                    <a:pt x="12400" y="6700"/>
                    <a:pt x="16400" y="4201"/>
                    <a:pt x="18700" y="2505"/>
                  </a:cubicBezTo>
                  <a:cubicBezTo>
                    <a:pt x="21000" y="810"/>
                    <a:pt x="21600" y="-83"/>
                    <a:pt x="21500" y="6"/>
                  </a:cubicBezTo>
                  <a:cubicBezTo>
                    <a:pt x="21400" y="96"/>
                    <a:pt x="20600" y="1167"/>
                    <a:pt x="19800" y="3577"/>
                  </a:cubicBezTo>
                  <a:cubicBezTo>
                    <a:pt x="19000" y="5986"/>
                    <a:pt x="18200" y="9735"/>
                    <a:pt x="18000" y="12681"/>
                  </a:cubicBezTo>
                  <a:cubicBezTo>
                    <a:pt x="17800" y="15626"/>
                    <a:pt x="18200" y="17768"/>
                    <a:pt x="18600" y="19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8289660" y="615949"/>
              <a:ext cx="49860" cy="9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237" fill="norm" stroke="1" extrusionOk="0">
                  <a:moveTo>
                    <a:pt x="18900" y="0"/>
                  </a:moveTo>
                  <a:cubicBezTo>
                    <a:pt x="14400" y="4050"/>
                    <a:pt x="9900" y="8100"/>
                    <a:pt x="7650" y="11250"/>
                  </a:cubicBezTo>
                  <a:cubicBezTo>
                    <a:pt x="5400" y="14400"/>
                    <a:pt x="5400" y="16650"/>
                    <a:pt x="7200" y="18450"/>
                  </a:cubicBezTo>
                  <a:cubicBezTo>
                    <a:pt x="9000" y="20250"/>
                    <a:pt x="12600" y="21600"/>
                    <a:pt x="15300" y="21150"/>
                  </a:cubicBezTo>
                  <a:cubicBezTo>
                    <a:pt x="18000" y="20700"/>
                    <a:pt x="19800" y="18450"/>
                    <a:pt x="20700" y="16200"/>
                  </a:cubicBezTo>
                  <a:cubicBezTo>
                    <a:pt x="21600" y="13950"/>
                    <a:pt x="21600" y="11700"/>
                    <a:pt x="18000" y="9450"/>
                  </a:cubicBezTo>
                  <a:cubicBezTo>
                    <a:pt x="14400" y="7200"/>
                    <a:pt x="7200" y="4950"/>
                    <a:pt x="0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8840894" y="296004"/>
              <a:ext cx="63467" cy="358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9" h="21269" fill="norm" stroke="1" extrusionOk="0">
                  <a:moveTo>
                    <a:pt x="6463" y="899"/>
                  </a:moveTo>
                  <a:cubicBezTo>
                    <a:pt x="11863" y="396"/>
                    <a:pt x="17263" y="-106"/>
                    <a:pt x="19288" y="20"/>
                  </a:cubicBezTo>
                  <a:cubicBezTo>
                    <a:pt x="21313" y="145"/>
                    <a:pt x="19963" y="899"/>
                    <a:pt x="16588" y="3096"/>
                  </a:cubicBezTo>
                  <a:cubicBezTo>
                    <a:pt x="13213" y="5294"/>
                    <a:pt x="7813" y="8936"/>
                    <a:pt x="4438" y="12075"/>
                  </a:cubicBezTo>
                  <a:cubicBezTo>
                    <a:pt x="1063" y="15215"/>
                    <a:pt x="-287" y="17852"/>
                    <a:pt x="50" y="19422"/>
                  </a:cubicBezTo>
                  <a:cubicBezTo>
                    <a:pt x="388" y="20992"/>
                    <a:pt x="2413" y="21494"/>
                    <a:pt x="3425" y="21180"/>
                  </a:cubicBezTo>
                  <a:cubicBezTo>
                    <a:pt x="4438" y="20866"/>
                    <a:pt x="4438" y="19736"/>
                    <a:pt x="4438" y="1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8757443" y="485225"/>
              <a:ext cx="592668" cy="16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6" fill="norm" stroke="1" extrusionOk="0">
                  <a:moveTo>
                    <a:pt x="771" y="6222"/>
                  </a:moveTo>
                  <a:cubicBezTo>
                    <a:pt x="386" y="5129"/>
                    <a:pt x="0" y="4035"/>
                    <a:pt x="0" y="3078"/>
                  </a:cubicBezTo>
                  <a:cubicBezTo>
                    <a:pt x="0" y="2121"/>
                    <a:pt x="386" y="1301"/>
                    <a:pt x="1157" y="617"/>
                  </a:cubicBezTo>
                  <a:cubicBezTo>
                    <a:pt x="1929" y="-66"/>
                    <a:pt x="3086" y="-613"/>
                    <a:pt x="4204" y="1438"/>
                  </a:cubicBezTo>
                  <a:cubicBezTo>
                    <a:pt x="5323" y="3488"/>
                    <a:pt x="6403" y="8136"/>
                    <a:pt x="6943" y="11554"/>
                  </a:cubicBezTo>
                  <a:cubicBezTo>
                    <a:pt x="7483" y="14972"/>
                    <a:pt x="7483" y="17159"/>
                    <a:pt x="7329" y="18663"/>
                  </a:cubicBezTo>
                  <a:cubicBezTo>
                    <a:pt x="7174" y="20167"/>
                    <a:pt x="6866" y="20987"/>
                    <a:pt x="6711" y="20714"/>
                  </a:cubicBezTo>
                  <a:cubicBezTo>
                    <a:pt x="6557" y="20440"/>
                    <a:pt x="6557" y="19073"/>
                    <a:pt x="6673" y="17022"/>
                  </a:cubicBezTo>
                  <a:cubicBezTo>
                    <a:pt x="6789" y="14972"/>
                    <a:pt x="7020" y="12238"/>
                    <a:pt x="7251" y="10324"/>
                  </a:cubicBezTo>
                  <a:cubicBezTo>
                    <a:pt x="7483" y="8410"/>
                    <a:pt x="7714" y="7316"/>
                    <a:pt x="7946" y="7316"/>
                  </a:cubicBezTo>
                  <a:cubicBezTo>
                    <a:pt x="8177" y="7316"/>
                    <a:pt x="8409" y="8410"/>
                    <a:pt x="8601" y="9914"/>
                  </a:cubicBezTo>
                  <a:cubicBezTo>
                    <a:pt x="8794" y="11417"/>
                    <a:pt x="8949" y="13331"/>
                    <a:pt x="9219" y="14562"/>
                  </a:cubicBezTo>
                  <a:cubicBezTo>
                    <a:pt x="9489" y="15792"/>
                    <a:pt x="9874" y="16339"/>
                    <a:pt x="10260" y="15929"/>
                  </a:cubicBezTo>
                  <a:cubicBezTo>
                    <a:pt x="10646" y="15519"/>
                    <a:pt x="11031" y="14152"/>
                    <a:pt x="11340" y="12921"/>
                  </a:cubicBezTo>
                  <a:cubicBezTo>
                    <a:pt x="11649" y="11691"/>
                    <a:pt x="11880" y="10597"/>
                    <a:pt x="11996" y="10734"/>
                  </a:cubicBezTo>
                  <a:cubicBezTo>
                    <a:pt x="12111" y="10871"/>
                    <a:pt x="12111" y="12238"/>
                    <a:pt x="12304" y="13195"/>
                  </a:cubicBezTo>
                  <a:cubicBezTo>
                    <a:pt x="12497" y="14152"/>
                    <a:pt x="12883" y="14698"/>
                    <a:pt x="13577" y="14015"/>
                  </a:cubicBezTo>
                  <a:cubicBezTo>
                    <a:pt x="14271" y="13331"/>
                    <a:pt x="15274" y="11417"/>
                    <a:pt x="16007" y="9914"/>
                  </a:cubicBezTo>
                  <a:cubicBezTo>
                    <a:pt x="16740" y="8410"/>
                    <a:pt x="17203" y="7316"/>
                    <a:pt x="17550" y="6086"/>
                  </a:cubicBezTo>
                  <a:cubicBezTo>
                    <a:pt x="17897" y="4855"/>
                    <a:pt x="18129" y="3488"/>
                    <a:pt x="18051" y="2941"/>
                  </a:cubicBezTo>
                  <a:cubicBezTo>
                    <a:pt x="17974" y="2395"/>
                    <a:pt x="17589" y="2668"/>
                    <a:pt x="17049" y="4035"/>
                  </a:cubicBezTo>
                  <a:cubicBezTo>
                    <a:pt x="16509" y="5402"/>
                    <a:pt x="15814" y="7863"/>
                    <a:pt x="15467" y="9914"/>
                  </a:cubicBezTo>
                  <a:cubicBezTo>
                    <a:pt x="15120" y="11964"/>
                    <a:pt x="15120" y="13605"/>
                    <a:pt x="15660" y="14698"/>
                  </a:cubicBezTo>
                  <a:cubicBezTo>
                    <a:pt x="16200" y="15792"/>
                    <a:pt x="17280" y="16339"/>
                    <a:pt x="18360" y="16749"/>
                  </a:cubicBezTo>
                  <a:cubicBezTo>
                    <a:pt x="19440" y="17159"/>
                    <a:pt x="20520" y="17433"/>
                    <a:pt x="21600" y="17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6183577" y="2855065"/>
              <a:ext cx="100004" cy="154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52" fill="norm" stroke="1" extrusionOk="0">
                  <a:moveTo>
                    <a:pt x="11700" y="11720"/>
                  </a:moveTo>
                  <a:cubicBezTo>
                    <a:pt x="11700" y="10260"/>
                    <a:pt x="11700" y="8801"/>
                    <a:pt x="11700" y="7341"/>
                  </a:cubicBezTo>
                  <a:cubicBezTo>
                    <a:pt x="11700" y="5882"/>
                    <a:pt x="11700" y="4422"/>
                    <a:pt x="10575" y="3547"/>
                  </a:cubicBezTo>
                  <a:cubicBezTo>
                    <a:pt x="9450" y="2671"/>
                    <a:pt x="7200" y="2379"/>
                    <a:pt x="5400" y="2817"/>
                  </a:cubicBezTo>
                  <a:cubicBezTo>
                    <a:pt x="3600" y="3255"/>
                    <a:pt x="2250" y="4422"/>
                    <a:pt x="1350" y="5736"/>
                  </a:cubicBezTo>
                  <a:cubicBezTo>
                    <a:pt x="450" y="7049"/>
                    <a:pt x="0" y="8509"/>
                    <a:pt x="0" y="9968"/>
                  </a:cubicBezTo>
                  <a:cubicBezTo>
                    <a:pt x="0" y="11428"/>
                    <a:pt x="450" y="12887"/>
                    <a:pt x="1800" y="13617"/>
                  </a:cubicBezTo>
                  <a:cubicBezTo>
                    <a:pt x="3150" y="14347"/>
                    <a:pt x="5400" y="14347"/>
                    <a:pt x="8100" y="13179"/>
                  </a:cubicBezTo>
                  <a:cubicBezTo>
                    <a:pt x="10800" y="12011"/>
                    <a:pt x="13950" y="9676"/>
                    <a:pt x="15975" y="7341"/>
                  </a:cubicBezTo>
                  <a:cubicBezTo>
                    <a:pt x="18000" y="5006"/>
                    <a:pt x="18900" y="2671"/>
                    <a:pt x="18225" y="1357"/>
                  </a:cubicBezTo>
                  <a:cubicBezTo>
                    <a:pt x="17550" y="44"/>
                    <a:pt x="15300" y="-248"/>
                    <a:pt x="13500" y="190"/>
                  </a:cubicBezTo>
                  <a:cubicBezTo>
                    <a:pt x="11700" y="628"/>
                    <a:pt x="10350" y="1795"/>
                    <a:pt x="9225" y="3838"/>
                  </a:cubicBezTo>
                  <a:cubicBezTo>
                    <a:pt x="8100" y="5882"/>
                    <a:pt x="7200" y="8801"/>
                    <a:pt x="7425" y="10844"/>
                  </a:cubicBezTo>
                  <a:cubicBezTo>
                    <a:pt x="7650" y="12887"/>
                    <a:pt x="9000" y="14055"/>
                    <a:pt x="10800" y="14201"/>
                  </a:cubicBezTo>
                  <a:cubicBezTo>
                    <a:pt x="12600" y="14347"/>
                    <a:pt x="14850" y="13471"/>
                    <a:pt x="16650" y="12303"/>
                  </a:cubicBezTo>
                  <a:cubicBezTo>
                    <a:pt x="18450" y="11136"/>
                    <a:pt x="19800" y="9676"/>
                    <a:pt x="20475" y="8071"/>
                  </a:cubicBezTo>
                  <a:cubicBezTo>
                    <a:pt x="21150" y="6466"/>
                    <a:pt x="21150" y="4714"/>
                    <a:pt x="20025" y="3693"/>
                  </a:cubicBezTo>
                  <a:cubicBezTo>
                    <a:pt x="18900" y="2671"/>
                    <a:pt x="16650" y="2379"/>
                    <a:pt x="13725" y="3255"/>
                  </a:cubicBezTo>
                  <a:cubicBezTo>
                    <a:pt x="10800" y="4130"/>
                    <a:pt x="7200" y="6174"/>
                    <a:pt x="4950" y="8071"/>
                  </a:cubicBezTo>
                  <a:cubicBezTo>
                    <a:pt x="2700" y="9968"/>
                    <a:pt x="1800" y="11720"/>
                    <a:pt x="1125" y="13325"/>
                  </a:cubicBezTo>
                  <a:cubicBezTo>
                    <a:pt x="450" y="14930"/>
                    <a:pt x="0" y="16390"/>
                    <a:pt x="900" y="17266"/>
                  </a:cubicBezTo>
                  <a:cubicBezTo>
                    <a:pt x="1800" y="18141"/>
                    <a:pt x="4050" y="18433"/>
                    <a:pt x="7425" y="17849"/>
                  </a:cubicBezTo>
                  <a:cubicBezTo>
                    <a:pt x="10800" y="17266"/>
                    <a:pt x="15300" y="15806"/>
                    <a:pt x="18000" y="14201"/>
                  </a:cubicBezTo>
                  <a:cubicBezTo>
                    <a:pt x="20700" y="12595"/>
                    <a:pt x="21600" y="10844"/>
                    <a:pt x="21150" y="9530"/>
                  </a:cubicBezTo>
                  <a:cubicBezTo>
                    <a:pt x="20700" y="8217"/>
                    <a:pt x="18900" y="7341"/>
                    <a:pt x="16875" y="7195"/>
                  </a:cubicBezTo>
                  <a:cubicBezTo>
                    <a:pt x="14850" y="7049"/>
                    <a:pt x="12600" y="7633"/>
                    <a:pt x="10575" y="8363"/>
                  </a:cubicBezTo>
                  <a:cubicBezTo>
                    <a:pt x="8550" y="9093"/>
                    <a:pt x="6750" y="9968"/>
                    <a:pt x="5625" y="11136"/>
                  </a:cubicBezTo>
                  <a:cubicBezTo>
                    <a:pt x="4500" y="12303"/>
                    <a:pt x="4050" y="13763"/>
                    <a:pt x="5175" y="14347"/>
                  </a:cubicBezTo>
                  <a:cubicBezTo>
                    <a:pt x="6300" y="14930"/>
                    <a:pt x="9000" y="14638"/>
                    <a:pt x="11700" y="13909"/>
                  </a:cubicBezTo>
                  <a:cubicBezTo>
                    <a:pt x="14400" y="13179"/>
                    <a:pt x="17100" y="12011"/>
                    <a:pt x="18675" y="10406"/>
                  </a:cubicBezTo>
                  <a:cubicBezTo>
                    <a:pt x="20250" y="8801"/>
                    <a:pt x="20700" y="6757"/>
                    <a:pt x="19575" y="5736"/>
                  </a:cubicBezTo>
                  <a:cubicBezTo>
                    <a:pt x="18450" y="4714"/>
                    <a:pt x="15750" y="4714"/>
                    <a:pt x="12825" y="6611"/>
                  </a:cubicBezTo>
                  <a:cubicBezTo>
                    <a:pt x="9900" y="8509"/>
                    <a:pt x="6750" y="12303"/>
                    <a:pt x="5625" y="15076"/>
                  </a:cubicBezTo>
                  <a:cubicBezTo>
                    <a:pt x="4500" y="17849"/>
                    <a:pt x="5400" y="19601"/>
                    <a:pt x="6300" y="21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6064843" y="3168073"/>
              <a:ext cx="177031" cy="176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217" fill="norm" stroke="1" extrusionOk="0">
                  <a:moveTo>
                    <a:pt x="3328" y="3119"/>
                  </a:moveTo>
                  <a:cubicBezTo>
                    <a:pt x="4344" y="2356"/>
                    <a:pt x="5361" y="1594"/>
                    <a:pt x="7902" y="1213"/>
                  </a:cubicBezTo>
                  <a:cubicBezTo>
                    <a:pt x="10443" y="831"/>
                    <a:pt x="14509" y="831"/>
                    <a:pt x="17177" y="577"/>
                  </a:cubicBezTo>
                  <a:cubicBezTo>
                    <a:pt x="19845" y="323"/>
                    <a:pt x="21116" y="-185"/>
                    <a:pt x="21243" y="69"/>
                  </a:cubicBezTo>
                  <a:cubicBezTo>
                    <a:pt x="21370" y="323"/>
                    <a:pt x="20354" y="1340"/>
                    <a:pt x="17939" y="3627"/>
                  </a:cubicBezTo>
                  <a:cubicBezTo>
                    <a:pt x="15525" y="5914"/>
                    <a:pt x="11714" y="9471"/>
                    <a:pt x="9299" y="11631"/>
                  </a:cubicBezTo>
                  <a:cubicBezTo>
                    <a:pt x="6885" y="13791"/>
                    <a:pt x="5869" y="14554"/>
                    <a:pt x="4217" y="15951"/>
                  </a:cubicBezTo>
                  <a:cubicBezTo>
                    <a:pt x="2565" y="17349"/>
                    <a:pt x="278" y="19382"/>
                    <a:pt x="24" y="20399"/>
                  </a:cubicBezTo>
                  <a:cubicBezTo>
                    <a:pt x="-230" y="21415"/>
                    <a:pt x="1549" y="21415"/>
                    <a:pt x="4471" y="20780"/>
                  </a:cubicBezTo>
                  <a:cubicBezTo>
                    <a:pt x="7394" y="20144"/>
                    <a:pt x="11459" y="18874"/>
                    <a:pt x="15525" y="176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6197046" y="3276600"/>
              <a:ext cx="124115" cy="110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283" fill="norm" stroke="1" extrusionOk="0">
                  <a:moveTo>
                    <a:pt x="21109" y="0"/>
                  </a:moveTo>
                  <a:cubicBezTo>
                    <a:pt x="17869" y="5706"/>
                    <a:pt x="14629" y="11411"/>
                    <a:pt x="12289" y="14875"/>
                  </a:cubicBezTo>
                  <a:cubicBezTo>
                    <a:pt x="9949" y="18340"/>
                    <a:pt x="8509" y="19562"/>
                    <a:pt x="6889" y="20377"/>
                  </a:cubicBezTo>
                  <a:cubicBezTo>
                    <a:pt x="5269" y="21192"/>
                    <a:pt x="3469" y="21600"/>
                    <a:pt x="2029" y="20989"/>
                  </a:cubicBezTo>
                  <a:cubicBezTo>
                    <a:pt x="589" y="20377"/>
                    <a:pt x="-491" y="18747"/>
                    <a:pt x="229" y="17321"/>
                  </a:cubicBezTo>
                  <a:cubicBezTo>
                    <a:pt x="949" y="15894"/>
                    <a:pt x="3469" y="14672"/>
                    <a:pt x="5449" y="14875"/>
                  </a:cubicBezTo>
                  <a:cubicBezTo>
                    <a:pt x="7429" y="15079"/>
                    <a:pt x="8869" y="16709"/>
                    <a:pt x="10489" y="17525"/>
                  </a:cubicBezTo>
                  <a:cubicBezTo>
                    <a:pt x="12109" y="18340"/>
                    <a:pt x="13909" y="18340"/>
                    <a:pt x="15709" y="183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6289410" y="3257550"/>
              <a:ext cx="889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5354"/>
                    <a:pt x="10286" y="10708"/>
                    <a:pt x="6686" y="14308"/>
                  </a:cubicBezTo>
                  <a:cubicBezTo>
                    <a:pt x="3086" y="17908"/>
                    <a:pt x="1543" y="197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6340210" y="3419755"/>
              <a:ext cx="234951" cy="118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2792"/>
                  </a:moveTo>
                  <a:cubicBezTo>
                    <a:pt x="778" y="1655"/>
                    <a:pt x="1557" y="518"/>
                    <a:pt x="2530" y="139"/>
                  </a:cubicBezTo>
                  <a:cubicBezTo>
                    <a:pt x="3503" y="-240"/>
                    <a:pt x="4670" y="139"/>
                    <a:pt x="5254" y="1465"/>
                  </a:cubicBezTo>
                  <a:cubicBezTo>
                    <a:pt x="5838" y="2792"/>
                    <a:pt x="5838" y="5065"/>
                    <a:pt x="5157" y="7528"/>
                  </a:cubicBezTo>
                  <a:cubicBezTo>
                    <a:pt x="4476" y="9992"/>
                    <a:pt x="3114" y="12644"/>
                    <a:pt x="2043" y="14728"/>
                  </a:cubicBezTo>
                  <a:cubicBezTo>
                    <a:pt x="973" y="16813"/>
                    <a:pt x="195" y="18328"/>
                    <a:pt x="292" y="19465"/>
                  </a:cubicBezTo>
                  <a:cubicBezTo>
                    <a:pt x="389" y="20602"/>
                    <a:pt x="1362" y="21360"/>
                    <a:pt x="5059" y="21171"/>
                  </a:cubicBezTo>
                  <a:cubicBezTo>
                    <a:pt x="8757" y="20981"/>
                    <a:pt x="15178" y="19844"/>
                    <a:pt x="21600" y="187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978768" y="2997200"/>
              <a:ext cx="94767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600" fill="norm" stroke="1" extrusionOk="0">
                  <a:moveTo>
                    <a:pt x="15272" y="2880"/>
                  </a:moveTo>
                  <a:cubicBezTo>
                    <a:pt x="13393" y="1440"/>
                    <a:pt x="11515" y="0"/>
                    <a:pt x="9402" y="0"/>
                  </a:cubicBezTo>
                  <a:cubicBezTo>
                    <a:pt x="7289" y="0"/>
                    <a:pt x="4941" y="1440"/>
                    <a:pt x="3533" y="3360"/>
                  </a:cubicBezTo>
                  <a:cubicBezTo>
                    <a:pt x="2124" y="5280"/>
                    <a:pt x="1654" y="7680"/>
                    <a:pt x="1654" y="10080"/>
                  </a:cubicBezTo>
                  <a:cubicBezTo>
                    <a:pt x="1654" y="12480"/>
                    <a:pt x="2124" y="14880"/>
                    <a:pt x="3533" y="16320"/>
                  </a:cubicBezTo>
                  <a:cubicBezTo>
                    <a:pt x="4941" y="17760"/>
                    <a:pt x="7289" y="18240"/>
                    <a:pt x="9872" y="16560"/>
                  </a:cubicBezTo>
                  <a:cubicBezTo>
                    <a:pt x="12454" y="14880"/>
                    <a:pt x="15272" y="11040"/>
                    <a:pt x="16446" y="7920"/>
                  </a:cubicBezTo>
                  <a:cubicBezTo>
                    <a:pt x="17619" y="4800"/>
                    <a:pt x="17150" y="2400"/>
                    <a:pt x="14802" y="1440"/>
                  </a:cubicBezTo>
                  <a:cubicBezTo>
                    <a:pt x="12454" y="480"/>
                    <a:pt x="8228" y="960"/>
                    <a:pt x="5411" y="2160"/>
                  </a:cubicBezTo>
                  <a:cubicBezTo>
                    <a:pt x="2593" y="3360"/>
                    <a:pt x="1185" y="5280"/>
                    <a:pt x="480" y="7440"/>
                  </a:cubicBezTo>
                  <a:cubicBezTo>
                    <a:pt x="-224" y="9600"/>
                    <a:pt x="-224" y="12000"/>
                    <a:pt x="950" y="13680"/>
                  </a:cubicBezTo>
                  <a:cubicBezTo>
                    <a:pt x="2124" y="15360"/>
                    <a:pt x="4472" y="16320"/>
                    <a:pt x="7759" y="16080"/>
                  </a:cubicBezTo>
                  <a:cubicBezTo>
                    <a:pt x="11046" y="15840"/>
                    <a:pt x="15272" y="14400"/>
                    <a:pt x="17854" y="12480"/>
                  </a:cubicBezTo>
                  <a:cubicBezTo>
                    <a:pt x="20437" y="10560"/>
                    <a:pt x="21376" y="8160"/>
                    <a:pt x="20906" y="6240"/>
                  </a:cubicBezTo>
                  <a:cubicBezTo>
                    <a:pt x="20437" y="4320"/>
                    <a:pt x="18559" y="2880"/>
                    <a:pt x="15976" y="2160"/>
                  </a:cubicBezTo>
                  <a:cubicBezTo>
                    <a:pt x="13393" y="1440"/>
                    <a:pt x="10106" y="1440"/>
                    <a:pt x="7524" y="2160"/>
                  </a:cubicBezTo>
                  <a:cubicBezTo>
                    <a:pt x="4941" y="2880"/>
                    <a:pt x="3063" y="4320"/>
                    <a:pt x="1889" y="6480"/>
                  </a:cubicBezTo>
                  <a:cubicBezTo>
                    <a:pt x="715" y="8640"/>
                    <a:pt x="246" y="11520"/>
                    <a:pt x="1419" y="12960"/>
                  </a:cubicBezTo>
                  <a:cubicBezTo>
                    <a:pt x="2593" y="14400"/>
                    <a:pt x="5411" y="14400"/>
                    <a:pt x="7993" y="14400"/>
                  </a:cubicBezTo>
                  <a:cubicBezTo>
                    <a:pt x="10576" y="14400"/>
                    <a:pt x="12924" y="14400"/>
                    <a:pt x="15272" y="13680"/>
                  </a:cubicBezTo>
                  <a:cubicBezTo>
                    <a:pt x="17619" y="12960"/>
                    <a:pt x="19967" y="11520"/>
                    <a:pt x="20672" y="9600"/>
                  </a:cubicBezTo>
                  <a:cubicBezTo>
                    <a:pt x="21376" y="7680"/>
                    <a:pt x="20437" y="5280"/>
                    <a:pt x="18793" y="4080"/>
                  </a:cubicBezTo>
                  <a:cubicBezTo>
                    <a:pt x="17150" y="2880"/>
                    <a:pt x="14802" y="2880"/>
                    <a:pt x="12454" y="3360"/>
                  </a:cubicBezTo>
                  <a:cubicBezTo>
                    <a:pt x="10106" y="3840"/>
                    <a:pt x="7759" y="4800"/>
                    <a:pt x="6350" y="6480"/>
                  </a:cubicBezTo>
                  <a:cubicBezTo>
                    <a:pt x="4941" y="8160"/>
                    <a:pt x="4472" y="10560"/>
                    <a:pt x="5880" y="13200"/>
                  </a:cubicBezTo>
                  <a:cubicBezTo>
                    <a:pt x="7289" y="15840"/>
                    <a:pt x="10576" y="18720"/>
                    <a:pt x="1386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831710" y="333375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2006245" y="3233432"/>
              <a:ext cx="145816" cy="182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450" fill="norm" stroke="1" extrusionOk="0">
                  <a:moveTo>
                    <a:pt x="2295" y="4319"/>
                  </a:moveTo>
                  <a:cubicBezTo>
                    <a:pt x="6554" y="2829"/>
                    <a:pt x="10813" y="1340"/>
                    <a:pt x="14160" y="595"/>
                  </a:cubicBezTo>
                  <a:cubicBezTo>
                    <a:pt x="17506" y="-150"/>
                    <a:pt x="19940" y="-150"/>
                    <a:pt x="20700" y="347"/>
                  </a:cubicBezTo>
                  <a:cubicBezTo>
                    <a:pt x="21461" y="843"/>
                    <a:pt x="20548" y="1836"/>
                    <a:pt x="17810" y="4195"/>
                  </a:cubicBezTo>
                  <a:cubicBezTo>
                    <a:pt x="15072" y="6553"/>
                    <a:pt x="10509" y="10278"/>
                    <a:pt x="7619" y="12636"/>
                  </a:cubicBezTo>
                  <a:cubicBezTo>
                    <a:pt x="4729" y="14995"/>
                    <a:pt x="3512" y="15988"/>
                    <a:pt x="2295" y="17229"/>
                  </a:cubicBezTo>
                  <a:cubicBezTo>
                    <a:pt x="1078" y="18471"/>
                    <a:pt x="-139" y="19960"/>
                    <a:pt x="13" y="20705"/>
                  </a:cubicBezTo>
                  <a:cubicBezTo>
                    <a:pt x="165" y="21450"/>
                    <a:pt x="1686" y="21450"/>
                    <a:pt x="4120" y="21450"/>
                  </a:cubicBezTo>
                  <a:cubicBezTo>
                    <a:pt x="6554" y="21450"/>
                    <a:pt x="9900" y="21450"/>
                    <a:pt x="13247" y="214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2124753" y="3359150"/>
              <a:ext cx="8795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21371" y="0"/>
                  </a:moveTo>
                  <a:cubicBezTo>
                    <a:pt x="17771" y="4431"/>
                    <a:pt x="14171" y="8862"/>
                    <a:pt x="11342" y="11492"/>
                  </a:cubicBezTo>
                  <a:cubicBezTo>
                    <a:pt x="8514" y="14123"/>
                    <a:pt x="6457" y="14954"/>
                    <a:pt x="4400" y="14954"/>
                  </a:cubicBezTo>
                  <a:cubicBezTo>
                    <a:pt x="2342" y="14954"/>
                    <a:pt x="285" y="14123"/>
                    <a:pt x="28" y="13154"/>
                  </a:cubicBezTo>
                  <a:cubicBezTo>
                    <a:pt x="-229" y="12185"/>
                    <a:pt x="1314" y="11077"/>
                    <a:pt x="3371" y="10800"/>
                  </a:cubicBezTo>
                  <a:cubicBezTo>
                    <a:pt x="5428" y="10523"/>
                    <a:pt x="8000" y="11077"/>
                    <a:pt x="10571" y="13015"/>
                  </a:cubicBezTo>
                  <a:cubicBezTo>
                    <a:pt x="13142" y="14954"/>
                    <a:pt x="15714" y="18277"/>
                    <a:pt x="1828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2238110" y="3340100"/>
              <a:ext cx="635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20"/>
                    <a:pt x="7200" y="8640"/>
                    <a:pt x="3600" y="12240"/>
                  </a:cubicBezTo>
                  <a:cubicBezTo>
                    <a:pt x="0" y="15840"/>
                    <a:pt x="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2295260" y="3424096"/>
              <a:ext cx="279401" cy="155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4987"/>
                  </a:moveTo>
                  <a:cubicBezTo>
                    <a:pt x="818" y="3259"/>
                    <a:pt x="1636" y="1531"/>
                    <a:pt x="2455" y="667"/>
                  </a:cubicBezTo>
                  <a:cubicBezTo>
                    <a:pt x="3273" y="-197"/>
                    <a:pt x="4091" y="-197"/>
                    <a:pt x="4745" y="523"/>
                  </a:cubicBezTo>
                  <a:cubicBezTo>
                    <a:pt x="5400" y="1243"/>
                    <a:pt x="5891" y="2683"/>
                    <a:pt x="5645" y="5419"/>
                  </a:cubicBezTo>
                  <a:cubicBezTo>
                    <a:pt x="5400" y="8155"/>
                    <a:pt x="4418" y="12187"/>
                    <a:pt x="3436" y="15067"/>
                  </a:cubicBezTo>
                  <a:cubicBezTo>
                    <a:pt x="2455" y="17947"/>
                    <a:pt x="1473" y="19675"/>
                    <a:pt x="1391" y="20539"/>
                  </a:cubicBezTo>
                  <a:cubicBezTo>
                    <a:pt x="1309" y="21403"/>
                    <a:pt x="2127" y="21403"/>
                    <a:pt x="4500" y="20395"/>
                  </a:cubicBezTo>
                  <a:cubicBezTo>
                    <a:pt x="6873" y="19387"/>
                    <a:pt x="10800" y="17371"/>
                    <a:pt x="13909" y="16507"/>
                  </a:cubicBezTo>
                  <a:cubicBezTo>
                    <a:pt x="17018" y="15643"/>
                    <a:pt x="19309" y="15931"/>
                    <a:pt x="21600" y="162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6220502" y="2178050"/>
              <a:ext cx="87959" cy="699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70" fill="norm" stroke="1" extrusionOk="0">
                  <a:moveTo>
                    <a:pt x="21371" y="0"/>
                  </a:moveTo>
                  <a:cubicBezTo>
                    <a:pt x="19314" y="1501"/>
                    <a:pt x="17257" y="3002"/>
                    <a:pt x="16228" y="4992"/>
                  </a:cubicBezTo>
                  <a:cubicBezTo>
                    <a:pt x="15200" y="6982"/>
                    <a:pt x="15200" y="9462"/>
                    <a:pt x="14685" y="11648"/>
                  </a:cubicBezTo>
                  <a:cubicBezTo>
                    <a:pt x="14171" y="13834"/>
                    <a:pt x="13142" y="15727"/>
                    <a:pt x="11342" y="17195"/>
                  </a:cubicBezTo>
                  <a:cubicBezTo>
                    <a:pt x="9542" y="18663"/>
                    <a:pt x="6971" y="19708"/>
                    <a:pt x="4657" y="20425"/>
                  </a:cubicBezTo>
                  <a:cubicBezTo>
                    <a:pt x="2342" y="21143"/>
                    <a:pt x="285" y="21535"/>
                    <a:pt x="28" y="21567"/>
                  </a:cubicBezTo>
                  <a:cubicBezTo>
                    <a:pt x="-229" y="21600"/>
                    <a:pt x="1314" y="21274"/>
                    <a:pt x="2857" y="209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6321160" y="2336800"/>
              <a:ext cx="2349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903" y="4131"/>
                    <a:pt x="14205" y="8262"/>
                    <a:pt x="10703" y="11567"/>
                  </a:cubicBezTo>
                  <a:cubicBezTo>
                    <a:pt x="7200" y="14872"/>
                    <a:pt x="3892" y="17351"/>
                    <a:pt x="2141" y="18885"/>
                  </a:cubicBezTo>
                  <a:cubicBezTo>
                    <a:pt x="389" y="20420"/>
                    <a:pt x="195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6453203" y="2463800"/>
              <a:ext cx="331508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21411" y="0"/>
                  </a:moveTo>
                  <a:cubicBezTo>
                    <a:pt x="20044" y="505"/>
                    <a:pt x="18677" y="1011"/>
                    <a:pt x="16421" y="2779"/>
                  </a:cubicBezTo>
                  <a:cubicBezTo>
                    <a:pt x="14165" y="4547"/>
                    <a:pt x="11021" y="7579"/>
                    <a:pt x="8082" y="10611"/>
                  </a:cubicBezTo>
                  <a:cubicBezTo>
                    <a:pt x="5143" y="13642"/>
                    <a:pt x="2408" y="16674"/>
                    <a:pt x="1110" y="18505"/>
                  </a:cubicBezTo>
                  <a:cubicBezTo>
                    <a:pt x="-189" y="20337"/>
                    <a:pt x="-52" y="20968"/>
                    <a:pt x="8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6645010" y="2533650"/>
              <a:ext cx="3175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6" y="2979"/>
                    <a:pt x="14112" y="5959"/>
                    <a:pt x="10800" y="8876"/>
                  </a:cubicBezTo>
                  <a:cubicBezTo>
                    <a:pt x="7488" y="11793"/>
                    <a:pt x="4608" y="14648"/>
                    <a:pt x="2880" y="16759"/>
                  </a:cubicBezTo>
                  <a:cubicBezTo>
                    <a:pt x="1152" y="18869"/>
                    <a:pt x="576" y="202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6935217" y="2597150"/>
              <a:ext cx="376544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1467" y="0"/>
                  </a:moveTo>
                  <a:cubicBezTo>
                    <a:pt x="19536" y="1409"/>
                    <a:pt x="17606" y="2817"/>
                    <a:pt x="14528" y="5165"/>
                  </a:cubicBezTo>
                  <a:cubicBezTo>
                    <a:pt x="11451" y="7513"/>
                    <a:pt x="7228" y="10800"/>
                    <a:pt x="4573" y="13304"/>
                  </a:cubicBezTo>
                  <a:cubicBezTo>
                    <a:pt x="1918" y="15809"/>
                    <a:pt x="832" y="17530"/>
                    <a:pt x="350" y="18783"/>
                  </a:cubicBezTo>
                  <a:cubicBezTo>
                    <a:pt x="-133" y="20035"/>
                    <a:pt x="-12" y="20817"/>
                    <a:pt x="10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7267310" y="2601839"/>
              <a:ext cx="438151" cy="300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21600" y="118"/>
                  </a:moveTo>
                  <a:cubicBezTo>
                    <a:pt x="21078" y="-33"/>
                    <a:pt x="20557" y="-184"/>
                    <a:pt x="19304" y="647"/>
                  </a:cubicBezTo>
                  <a:cubicBezTo>
                    <a:pt x="18052" y="1478"/>
                    <a:pt x="16070" y="3290"/>
                    <a:pt x="13774" y="5405"/>
                  </a:cubicBezTo>
                  <a:cubicBezTo>
                    <a:pt x="11478" y="7519"/>
                    <a:pt x="8870" y="9936"/>
                    <a:pt x="6522" y="12655"/>
                  </a:cubicBezTo>
                  <a:cubicBezTo>
                    <a:pt x="4174" y="15374"/>
                    <a:pt x="2087" y="18395"/>
                    <a:pt x="0" y="214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502260" y="2660650"/>
              <a:ext cx="3873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75" y="1260"/>
                    <a:pt x="17351" y="2520"/>
                    <a:pt x="14400" y="4770"/>
                  </a:cubicBezTo>
                  <a:cubicBezTo>
                    <a:pt x="11449" y="7020"/>
                    <a:pt x="7672" y="10260"/>
                    <a:pt x="5134" y="13230"/>
                  </a:cubicBezTo>
                  <a:cubicBezTo>
                    <a:pt x="2597" y="16200"/>
                    <a:pt x="1298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7768960" y="2717800"/>
              <a:ext cx="2984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51" y="3789"/>
                    <a:pt x="12102" y="7579"/>
                    <a:pt x="8502" y="11179"/>
                  </a:cubicBezTo>
                  <a:cubicBezTo>
                    <a:pt x="4902" y="14779"/>
                    <a:pt x="2451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8169010" y="2730500"/>
              <a:ext cx="2540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40" y="2555"/>
                    <a:pt x="15480" y="5110"/>
                    <a:pt x="11880" y="8710"/>
                  </a:cubicBezTo>
                  <a:cubicBezTo>
                    <a:pt x="8280" y="12310"/>
                    <a:pt x="4140" y="169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986227" y="2279650"/>
              <a:ext cx="4234" cy="81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531"/>
                    <a:pt x="21600" y="5062"/>
                    <a:pt x="21600" y="7453"/>
                  </a:cubicBezTo>
                  <a:cubicBezTo>
                    <a:pt x="21600" y="9844"/>
                    <a:pt x="21600" y="12094"/>
                    <a:pt x="16200" y="14259"/>
                  </a:cubicBezTo>
                  <a:cubicBezTo>
                    <a:pt x="10800" y="16425"/>
                    <a:pt x="0" y="18506"/>
                    <a:pt x="0" y="19716"/>
                  </a:cubicBezTo>
                  <a:cubicBezTo>
                    <a:pt x="0" y="20925"/>
                    <a:pt x="10800" y="212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752210" y="2749550"/>
              <a:ext cx="2159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1763"/>
                    <a:pt x="15671" y="3527"/>
                    <a:pt x="12388" y="6392"/>
                  </a:cubicBezTo>
                  <a:cubicBezTo>
                    <a:pt x="9106" y="9257"/>
                    <a:pt x="5506" y="13224"/>
                    <a:pt x="3388" y="15943"/>
                  </a:cubicBezTo>
                  <a:cubicBezTo>
                    <a:pt x="1271" y="18661"/>
                    <a:pt x="635" y="20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1037960" y="2641600"/>
              <a:ext cx="3492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13" y="1883"/>
                    <a:pt x="16625" y="3766"/>
                    <a:pt x="13745" y="6369"/>
                  </a:cubicBezTo>
                  <a:cubicBezTo>
                    <a:pt x="10865" y="8972"/>
                    <a:pt x="7593" y="12295"/>
                    <a:pt x="5236" y="14954"/>
                  </a:cubicBezTo>
                  <a:cubicBezTo>
                    <a:pt x="2880" y="17612"/>
                    <a:pt x="1440" y="196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317360" y="2578100"/>
              <a:ext cx="355601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571"/>
                    <a:pt x="15429" y="5143"/>
                    <a:pt x="12729" y="7406"/>
                  </a:cubicBezTo>
                  <a:cubicBezTo>
                    <a:pt x="10029" y="9669"/>
                    <a:pt x="7714" y="11623"/>
                    <a:pt x="5657" y="13937"/>
                  </a:cubicBezTo>
                  <a:cubicBezTo>
                    <a:pt x="3600" y="16251"/>
                    <a:pt x="1800" y="18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1552310" y="2686050"/>
              <a:ext cx="2603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10" y="3927"/>
                    <a:pt x="12820" y="7855"/>
                    <a:pt x="9220" y="11455"/>
                  </a:cubicBezTo>
                  <a:cubicBezTo>
                    <a:pt x="5620" y="15055"/>
                    <a:pt x="281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819010" y="2654300"/>
              <a:ext cx="1905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082"/>
                    <a:pt x="12000" y="10165"/>
                    <a:pt x="8400" y="13765"/>
                  </a:cubicBezTo>
                  <a:cubicBezTo>
                    <a:pt x="4800" y="17365"/>
                    <a:pt x="2400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3400160" y="1123950"/>
              <a:ext cx="1970764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fill="norm" stroke="1" extrusionOk="0">
                  <a:moveTo>
                    <a:pt x="0" y="0"/>
                  </a:moveTo>
                  <a:cubicBezTo>
                    <a:pt x="765" y="576"/>
                    <a:pt x="1530" y="1152"/>
                    <a:pt x="2376" y="1584"/>
                  </a:cubicBezTo>
                  <a:cubicBezTo>
                    <a:pt x="3221" y="2016"/>
                    <a:pt x="4148" y="2304"/>
                    <a:pt x="5087" y="2736"/>
                  </a:cubicBezTo>
                  <a:cubicBezTo>
                    <a:pt x="6026" y="3168"/>
                    <a:pt x="6976" y="3744"/>
                    <a:pt x="7845" y="4176"/>
                  </a:cubicBezTo>
                  <a:cubicBezTo>
                    <a:pt x="8714" y="4608"/>
                    <a:pt x="9502" y="4896"/>
                    <a:pt x="10313" y="5328"/>
                  </a:cubicBezTo>
                  <a:cubicBezTo>
                    <a:pt x="11124" y="5760"/>
                    <a:pt x="11959" y="6336"/>
                    <a:pt x="12770" y="6912"/>
                  </a:cubicBezTo>
                  <a:cubicBezTo>
                    <a:pt x="13581" y="7488"/>
                    <a:pt x="14369" y="8064"/>
                    <a:pt x="15192" y="8784"/>
                  </a:cubicBezTo>
                  <a:cubicBezTo>
                    <a:pt x="16015" y="9504"/>
                    <a:pt x="16872" y="10368"/>
                    <a:pt x="17741" y="11232"/>
                  </a:cubicBezTo>
                  <a:cubicBezTo>
                    <a:pt x="18610" y="12096"/>
                    <a:pt x="19491" y="12960"/>
                    <a:pt x="20070" y="13536"/>
                  </a:cubicBezTo>
                  <a:cubicBezTo>
                    <a:pt x="20650" y="14112"/>
                    <a:pt x="20928" y="14400"/>
                    <a:pt x="21136" y="14832"/>
                  </a:cubicBezTo>
                  <a:cubicBezTo>
                    <a:pt x="21345" y="15264"/>
                    <a:pt x="21484" y="15840"/>
                    <a:pt x="21542" y="16992"/>
                  </a:cubicBezTo>
                  <a:cubicBezTo>
                    <a:pt x="21600" y="18144"/>
                    <a:pt x="21577" y="19872"/>
                    <a:pt x="21554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2739760" y="1581150"/>
              <a:ext cx="30035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800"/>
                  </a:moveTo>
                  <a:cubicBezTo>
                    <a:pt x="274" y="16800"/>
                    <a:pt x="548" y="16800"/>
                    <a:pt x="997" y="16400"/>
                  </a:cubicBezTo>
                  <a:cubicBezTo>
                    <a:pt x="1446" y="16000"/>
                    <a:pt x="2070" y="15200"/>
                    <a:pt x="2626" y="14400"/>
                  </a:cubicBezTo>
                  <a:cubicBezTo>
                    <a:pt x="3181" y="13600"/>
                    <a:pt x="3668" y="12800"/>
                    <a:pt x="4209" y="11600"/>
                  </a:cubicBezTo>
                  <a:cubicBezTo>
                    <a:pt x="4749" y="10400"/>
                    <a:pt x="5343" y="8800"/>
                    <a:pt x="5876" y="7600"/>
                  </a:cubicBezTo>
                  <a:cubicBezTo>
                    <a:pt x="6408" y="6400"/>
                    <a:pt x="6880" y="5600"/>
                    <a:pt x="7375" y="4800"/>
                  </a:cubicBezTo>
                  <a:cubicBezTo>
                    <a:pt x="7870" y="4000"/>
                    <a:pt x="8387" y="3200"/>
                    <a:pt x="8897" y="2400"/>
                  </a:cubicBezTo>
                  <a:cubicBezTo>
                    <a:pt x="9407" y="1600"/>
                    <a:pt x="9910" y="800"/>
                    <a:pt x="10549" y="400"/>
                  </a:cubicBezTo>
                  <a:cubicBezTo>
                    <a:pt x="11188" y="0"/>
                    <a:pt x="11964" y="0"/>
                    <a:pt x="12619" y="0"/>
                  </a:cubicBezTo>
                  <a:cubicBezTo>
                    <a:pt x="13274" y="0"/>
                    <a:pt x="13806" y="0"/>
                    <a:pt x="14324" y="400"/>
                  </a:cubicBezTo>
                  <a:cubicBezTo>
                    <a:pt x="14841" y="800"/>
                    <a:pt x="15344" y="1600"/>
                    <a:pt x="15907" y="2800"/>
                  </a:cubicBezTo>
                  <a:cubicBezTo>
                    <a:pt x="16470" y="4000"/>
                    <a:pt x="17094" y="5600"/>
                    <a:pt x="17718" y="6800"/>
                  </a:cubicBezTo>
                  <a:cubicBezTo>
                    <a:pt x="18342" y="8000"/>
                    <a:pt x="18967" y="8800"/>
                    <a:pt x="19568" y="10000"/>
                  </a:cubicBezTo>
                  <a:cubicBezTo>
                    <a:pt x="20169" y="11200"/>
                    <a:pt x="20748" y="12800"/>
                    <a:pt x="21082" y="14800"/>
                  </a:cubicBezTo>
                  <a:cubicBezTo>
                    <a:pt x="21417" y="16800"/>
                    <a:pt x="2150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2250810" y="2095500"/>
              <a:ext cx="37846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" y="20571"/>
                    <a:pt x="870" y="19543"/>
                    <a:pt x="1317" y="19029"/>
                  </a:cubicBezTo>
                  <a:cubicBezTo>
                    <a:pt x="1764" y="18514"/>
                    <a:pt x="2223" y="18514"/>
                    <a:pt x="2682" y="18000"/>
                  </a:cubicBezTo>
                  <a:cubicBezTo>
                    <a:pt x="3141" y="17486"/>
                    <a:pt x="3600" y="16457"/>
                    <a:pt x="4011" y="15686"/>
                  </a:cubicBezTo>
                  <a:cubicBezTo>
                    <a:pt x="4421" y="14914"/>
                    <a:pt x="4784" y="14400"/>
                    <a:pt x="5261" y="13371"/>
                  </a:cubicBezTo>
                  <a:cubicBezTo>
                    <a:pt x="5738" y="12343"/>
                    <a:pt x="6330" y="10800"/>
                    <a:pt x="6856" y="9771"/>
                  </a:cubicBezTo>
                  <a:cubicBezTo>
                    <a:pt x="7381" y="8743"/>
                    <a:pt x="7840" y="8229"/>
                    <a:pt x="8299" y="7714"/>
                  </a:cubicBezTo>
                  <a:cubicBezTo>
                    <a:pt x="8758" y="7200"/>
                    <a:pt x="9217" y="6686"/>
                    <a:pt x="9695" y="6171"/>
                  </a:cubicBezTo>
                  <a:cubicBezTo>
                    <a:pt x="10172" y="5657"/>
                    <a:pt x="10667" y="5143"/>
                    <a:pt x="11174" y="4371"/>
                  </a:cubicBezTo>
                  <a:cubicBezTo>
                    <a:pt x="11682" y="3600"/>
                    <a:pt x="12201" y="2571"/>
                    <a:pt x="12709" y="2057"/>
                  </a:cubicBezTo>
                  <a:cubicBezTo>
                    <a:pt x="13216" y="1543"/>
                    <a:pt x="13711" y="1543"/>
                    <a:pt x="14213" y="1286"/>
                  </a:cubicBezTo>
                  <a:cubicBezTo>
                    <a:pt x="14714" y="1029"/>
                    <a:pt x="15221" y="514"/>
                    <a:pt x="15723" y="257"/>
                  </a:cubicBezTo>
                  <a:cubicBezTo>
                    <a:pt x="16224" y="0"/>
                    <a:pt x="16719" y="0"/>
                    <a:pt x="17299" y="0"/>
                  </a:cubicBezTo>
                  <a:cubicBezTo>
                    <a:pt x="17879" y="0"/>
                    <a:pt x="18544" y="0"/>
                    <a:pt x="19130" y="514"/>
                  </a:cubicBezTo>
                  <a:cubicBezTo>
                    <a:pt x="19715" y="1029"/>
                    <a:pt x="20223" y="2057"/>
                    <a:pt x="20621" y="3086"/>
                  </a:cubicBezTo>
                  <a:cubicBezTo>
                    <a:pt x="21020" y="4114"/>
                    <a:pt x="21310" y="5143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2200010" y="2662766"/>
              <a:ext cx="4032251" cy="181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13312"/>
                  </a:moveTo>
                  <a:cubicBezTo>
                    <a:pt x="374" y="16074"/>
                    <a:pt x="748" y="18837"/>
                    <a:pt x="1128" y="20219"/>
                  </a:cubicBezTo>
                  <a:cubicBezTo>
                    <a:pt x="1508" y="21600"/>
                    <a:pt x="1894" y="21600"/>
                    <a:pt x="2290" y="21474"/>
                  </a:cubicBezTo>
                  <a:cubicBezTo>
                    <a:pt x="2687" y="21349"/>
                    <a:pt x="3095" y="21098"/>
                    <a:pt x="3549" y="20972"/>
                  </a:cubicBezTo>
                  <a:cubicBezTo>
                    <a:pt x="4003" y="20847"/>
                    <a:pt x="4501" y="20847"/>
                    <a:pt x="4978" y="20721"/>
                  </a:cubicBezTo>
                  <a:cubicBezTo>
                    <a:pt x="5454" y="20595"/>
                    <a:pt x="5907" y="20344"/>
                    <a:pt x="6327" y="19967"/>
                  </a:cubicBezTo>
                  <a:cubicBezTo>
                    <a:pt x="6746" y="19591"/>
                    <a:pt x="7132" y="19088"/>
                    <a:pt x="7620" y="18335"/>
                  </a:cubicBezTo>
                  <a:cubicBezTo>
                    <a:pt x="8107" y="17581"/>
                    <a:pt x="8697" y="16577"/>
                    <a:pt x="9235" y="15572"/>
                  </a:cubicBezTo>
                  <a:cubicBezTo>
                    <a:pt x="9774" y="14567"/>
                    <a:pt x="10261" y="13563"/>
                    <a:pt x="10743" y="12558"/>
                  </a:cubicBezTo>
                  <a:cubicBezTo>
                    <a:pt x="11225" y="11553"/>
                    <a:pt x="11701" y="10549"/>
                    <a:pt x="12166" y="9670"/>
                  </a:cubicBezTo>
                  <a:cubicBezTo>
                    <a:pt x="12631" y="8791"/>
                    <a:pt x="13085" y="8037"/>
                    <a:pt x="13521" y="7284"/>
                  </a:cubicBezTo>
                  <a:cubicBezTo>
                    <a:pt x="13958" y="6530"/>
                    <a:pt x="14377" y="5777"/>
                    <a:pt x="14831" y="5023"/>
                  </a:cubicBezTo>
                  <a:cubicBezTo>
                    <a:pt x="15284" y="4270"/>
                    <a:pt x="15772" y="3516"/>
                    <a:pt x="16248" y="2888"/>
                  </a:cubicBezTo>
                  <a:cubicBezTo>
                    <a:pt x="16724" y="2260"/>
                    <a:pt x="17189" y="1758"/>
                    <a:pt x="17637" y="1381"/>
                  </a:cubicBezTo>
                  <a:cubicBezTo>
                    <a:pt x="18085" y="1005"/>
                    <a:pt x="18516" y="753"/>
                    <a:pt x="18952" y="502"/>
                  </a:cubicBezTo>
                  <a:cubicBezTo>
                    <a:pt x="19389" y="251"/>
                    <a:pt x="19831" y="0"/>
                    <a:pt x="20273" y="0"/>
                  </a:cubicBezTo>
                  <a:cubicBezTo>
                    <a:pt x="20716" y="0"/>
                    <a:pt x="21158" y="251"/>
                    <a:pt x="21600" y="50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992264" y="1997804"/>
              <a:ext cx="713984" cy="681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544" fill="norm" stroke="1" extrusionOk="0">
                  <a:moveTo>
                    <a:pt x="60" y="21544"/>
                  </a:moveTo>
                  <a:cubicBezTo>
                    <a:pt x="-4" y="20675"/>
                    <a:pt x="-67" y="19805"/>
                    <a:pt x="155" y="18468"/>
                  </a:cubicBezTo>
                  <a:cubicBezTo>
                    <a:pt x="376" y="17130"/>
                    <a:pt x="883" y="15325"/>
                    <a:pt x="1358" y="13385"/>
                  </a:cubicBezTo>
                  <a:cubicBezTo>
                    <a:pt x="1833" y="11446"/>
                    <a:pt x="2277" y="9373"/>
                    <a:pt x="3100" y="8036"/>
                  </a:cubicBezTo>
                  <a:cubicBezTo>
                    <a:pt x="3924" y="6698"/>
                    <a:pt x="5127" y="6096"/>
                    <a:pt x="6869" y="5361"/>
                  </a:cubicBezTo>
                  <a:cubicBezTo>
                    <a:pt x="8611" y="4625"/>
                    <a:pt x="10891" y="3756"/>
                    <a:pt x="12950" y="2987"/>
                  </a:cubicBezTo>
                  <a:cubicBezTo>
                    <a:pt x="15009" y="2218"/>
                    <a:pt x="16846" y="1549"/>
                    <a:pt x="18271" y="1014"/>
                  </a:cubicBezTo>
                  <a:cubicBezTo>
                    <a:pt x="19696" y="479"/>
                    <a:pt x="20710" y="78"/>
                    <a:pt x="21121" y="11"/>
                  </a:cubicBezTo>
                  <a:cubicBezTo>
                    <a:pt x="21533" y="-56"/>
                    <a:pt x="21343" y="211"/>
                    <a:pt x="21153" y="4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7613295" y="1918341"/>
              <a:ext cx="124069" cy="195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443" fill="norm" stroke="1" extrusionOk="0">
                  <a:moveTo>
                    <a:pt x="2671" y="2020"/>
                  </a:moveTo>
                  <a:cubicBezTo>
                    <a:pt x="1254" y="1324"/>
                    <a:pt x="-162" y="627"/>
                    <a:pt x="15" y="278"/>
                  </a:cubicBezTo>
                  <a:cubicBezTo>
                    <a:pt x="192" y="-70"/>
                    <a:pt x="1963" y="-70"/>
                    <a:pt x="4618" y="162"/>
                  </a:cubicBezTo>
                  <a:cubicBezTo>
                    <a:pt x="7274" y="395"/>
                    <a:pt x="10815" y="859"/>
                    <a:pt x="13648" y="1091"/>
                  </a:cubicBezTo>
                  <a:cubicBezTo>
                    <a:pt x="16481" y="1324"/>
                    <a:pt x="18605" y="1324"/>
                    <a:pt x="19845" y="2601"/>
                  </a:cubicBezTo>
                  <a:cubicBezTo>
                    <a:pt x="21084" y="3878"/>
                    <a:pt x="21438" y="6433"/>
                    <a:pt x="18428" y="9453"/>
                  </a:cubicBezTo>
                  <a:cubicBezTo>
                    <a:pt x="15418" y="12472"/>
                    <a:pt x="9045" y="15956"/>
                    <a:pt x="5149" y="18046"/>
                  </a:cubicBezTo>
                  <a:cubicBezTo>
                    <a:pt x="1254" y="20136"/>
                    <a:pt x="-162" y="20833"/>
                    <a:pt x="15" y="21182"/>
                  </a:cubicBezTo>
                  <a:cubicBezTo>
                    <a:pt x="192" y="21530"/>
                    <a:pt x="1963" y="21530"/>
                    <a:pt x="4264" y="21182"/>
                  </a:cubicBezTo>
                  <a:cubicBezTo>
                    <a:pt x="6566" y="20833"/>
                    <a:pt x="9399" y="20136"/>
                    <a:pt x="12231" y="19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7928993" y="1695450"/>
              <a:ext cx="19556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21459" y="0"/>
                  </a:moveTo>
                  <a:cubicBezTo>
                    <a:pt x="19136" y="4114"/>
                    <a:pt x="16814" y="8229"/>
                    <a:pt x="13678" y="11006"/>
                  </a:cubicBezTo>
                  <a:cubicBezTo>
                    <a:pt x="10543" y="13783"/>
                    <a:pt x="6594" y="15223"/>
                    <a:pt x="4156" y="15634"/>
                  </a:cubicBezTo>
                  <a:cubicBezTo>
                    <a:pt x="1717" y="16046"/>
                    <a:pt x="788" y="15429"/>
                    <a:pt x="324" y="14606"/>
                  </a:cubicBezTo>
                  <a:cubicBezTo>
                    <a:pt x="-141" y="13783"/>
                    <a:pt x="-141" y="12754"/>
                    <a:pt x="556" y="11314"/>
                  </a:cubicBezTo>
                  <a:cubicBezTo>
                    <a:pt x="1253" y="9874"/>
                    <a:pt x="2646" y="8023"/>
                    <a:pt x="5433" y="8023"/>
                  </a:cubicBezTo>
                  <a:cubicBezTo>
                    <a:pt x="8220" y="8023"/>
                    <a:pt x="12401" y="9874"/>
                    <a:pt x="14840" y="11931"/>
                  </a:cubicBezTo>
                  <a:cubicBezTo>
                    <a:pt x="17278" y="13989"/>
                    <a:pt x="17975" y="16251"/>
                    <a:pt x="18440" y="17897"/>
                  </a:cubicBezTo>
                  <a:cubicBezTo>
                    <a:pt x="18904" y="19543"/>
                    <a:pt x="19136" y="20571"/>
                    <a:pt x="1936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8086460" y="1676400"/>
              <a:ext cx="1968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77" y="2492"/>
                    <a:pt x="16955" y="4985"/>
                    <a:pt x="14400" y="7477"/>
                  </a:cubicBezTo>
                  <a:cubicBezTo>
                    <a:pt x="11845" y="9969"/>
                    <a:pt x="9058" y="12462"/>
                    <a:pt x="6619" y="14815"/>
                  </a:cubicBezTo>
                  <a:cubicBezTo>
                    <a:pt x="4181" y="17169"/>
                    <a:pt x="2090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8179266" y="1889389"/>
              <a:ext cx="180245" cy="129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82" fill="norm" stroke="1" extrusionOk="0">
                  <a:moveTo>
                    <a:pt x="1044" y="2569"/>
                  </a:moveTo>
                  <a:cubicBezTo>
                    <a:pt x="3807" y="1524"/>
                    <a:pt x="6569" y="479"/>
                    <a:pt x="8579" y="130"/>
                  </a:cubicBezTo>
                  <a:cubicBezTo>
                    <a:pt x="10588" y="-218"/>
                    <a:pt x="11844" y="130"/>
                    <a:pt x="12597" y="1176"/>
                  </a:cubicBezTo>
                  <a:cubicBezTo>
                    <a:pt x="13351" y="2221"/>
                    <a:pt x="13602" y="3963"/>
                    <a:pt x="12346" y="6227"/>
                  </a:cubicBezTo>
                  <a:cubicBezTo>
                    <a:pt x="11090" y="8492"/>
                    <a:pt x="8328" y="11279"/>
                    <a:pt x="6318" y="13195"/>
                  </a:cubicBezTo>
                  <a:cubicBezTo>
                    <a:pt x="4309" y="15111"/>
                    <a:pt x="3053" y="16156"/>
                    <a:pt x="1923" y="17376"/>
                  </a:cubicBezTo>
                  <a:cubicBezTo>
                    <a:pt x="793" y="18595"/>
                    <a:pt x="-212" y="19988"/>
                    <a:pt x="39" y="20685"/>
                  </a:cubicBezTo>
                  <a:cubicBezTo>
                    <a:pt x="290" y="21382"/>
                    <a:pt x="1797" y="21382"/>
                    <a:pt x="5565" y="21382"/>
                  </a:cubicBezTo>
                  <a:cubicBezTo>
                    <a:pt x="9332" y="21382"/>
                    <a:pt x="15360" y="21382"/>
                    <a:pt x="21388" y="213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979189" y="2063749"/>
              <a:ext cx="235721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600" fill="norm" stroke="1" extrusionOk="0">
                  <a:moveTo>
                    <a:pt x="20217" y="21600"/>
                  </a:moveTo>
                  <a:cubicBezTo>
                    <a:pt x="20217" y="18348"/>
                    <a:pt x="20217" y="15097"/>
                    <a:pt x="20408" y="12542"/>
                  </a:cubicBezTo>
                  <a:cubicBezTo>
                    <a:pt x="20599" y="9987"/>
                    <a:pt x="20982" y="8129"/>
                    <a:pt x="21173" y="6968"/>
                  </a:cubicBezTo>
                  <a:cubicBezTo>
                    <a:pt x="21364" y="5806"/>
                    <a:pt x="21364" y="5342"/>
                    <a:pt x="20791" y="4994"/>
                  </a:cubicBezTo>
                  <a:cubicBezTo>
                    <a:pt x="20217" y="4645"/>
                    <a:pt x="19070" y="4413"/>
                    <a:pt x="16490" y="4142"/>
                  </a:cubicBezTo>
                  <a:cubicBezTo>
                    <a:pt x="13909" y="3871"/>
                    <a:pt x="9895" y="3561"/>
                    <a:pt x="7410" y="3406"/>
                  </a:cubicBezTo>
                  <a:cubicBezTo>
                    <a:pt x="4925" y="3252"/>
                    <a:pt x="3969" y="3252"/>
                    <a:pt x="3205" y="3019"/>
                  </a:cubicBezTo>
                  <a:cubicBezTo>
                    <a:pt x="2440" y="2787"/>
                    <a:pt x="1867" y="2323"/>
                    <a:pt x="1771" y="2284"/>
                  </a:cubicBezTo>
                  <a:cubicBezTo>
                    <a:pt x="1676" y="2245"/>
                    <a:pt x="2058" y="2632"/>
                    <a:pt x="2345" y="3445"/>
                  </a:cubicBezTo>
                  <a:cubicBezTo>
                    <a:pt x="2631" y="4258"/>
                    <a:pt x="2822" y="5497"/>
                    <a:pt x="2822" y="6310"/>
                  </a:cubicBezTo>
                  <a:cubicBezTo>
                    <a:pt x="2822" y="7123"/>
                    <a:pt x="2631" y="7510"/>
                    <a:pt x="2345" y="7432"/>
                  </a:cubicBezTo>
                  <a:cubicBezTo>
                    <a:pt x="2058" y="7355"/>
                    <a:pt x="1676" y="6813"/>
                    <a:pt x="1293" y="6077"/>
                  </a:cubicBezTo>
                  <a:cubicBezTo>
                    <a:pt x="911" y="5342"/>
                    <a:pt x="529" y="4413"/>
                    <a:pt x="242" y="3716"/>
                  </a:cubicBezTo>
                  <a:cubicBezTo>
                    <a:pt x="-45" y="3019"/>
                    <a:pt x="-236" y="2555"/>
                    <a:pt x="624" y="2090"/>
                  </a:cubicBezTo>
                  <a:cubicBezTo>
                    <a:pt x="1484" y="1626"/>
                    <a:pt x="3396" y="1161"/>
                    <a:pt x="5403" y="813"/>
                  </a:cubicBezTo>
                  <a:cubicBezTo>
                    <a:pt x="7410" y="465"/>
                    <a:pt x="9513" y="232"/>
                    <a:pt x="1161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649552" y="1663700"/>
              <a:ext cx="172509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600" fill="norm" stroke="1" extrusionOk="0">
                  <a:moveTo>
                    <a:pt x="21210" y="0"/>
                  </a:moveTo>
                  <a:cubicBezTo>
                    <a:pt x="18608" y="3476"/>
                    <a:pt x="16005" y="6952"/>
                    <a:pt x="13143" y="9683"/>
                  </a:cubicBezTo>
                  <a:cubicBezTo>
                    <a:pt x="10280" y="12414"/>
                    <a:pt x="7157" y="14400"/>
                    <a:pt x="4945" y="15269"/>
                  </a:cubicBezTo>
                  <a:cubicBezTo>
                    <a:pt x="2733" y="16138"/>
                    <a:pt x="1432" y="15890"/>
                    <a:pt x="651" y="15021"/>
                  </a:cubicBezTo>
                  <a:cubicBezTo>
                    <a:pt x="-130" y="14152"/>
                    <a:pt x="-390" y="12662"/>
                    <a:pt x="911" y="10676"/>
                  </a:cubicBezTo>
                  <a:cubicBezTo>
                    <a:pt x="2212" y="8690"/>
                    <a:pt x="5075" y="6207"/>
                    <a:pt x="7938" y="5090"/>
                  </a:cubicBezTo>
                  <a:cubicBezTo>
                    <a:pt x="10800" y="3972"/>
                    <a:pt x="13663" y="4221"/>
                    <a:pt x="15875" y="6579"/>
                  </a:cubicBezTo>
                  <a:cubicBezTo>
                    <a:pt x="18087" y="8938"/>
                    <a:pt x="19649" y="13407"/>
                    <a:pt x="20299" y="16262"/>
                  </a:cubicBezTo>
                  <a:cubicBezTo>
                    <a:pt x="20950" y="19117"/>
                    <a:pt x="20690" y="20359"/>
                    <a:pt x="2042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917310" y="1562100"/>
              <a:ext cx="381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800"/>
                    <a:pt x="12000" y="9600"/>
                    <a:pt x="8400" y="13200"/>
                  </a:cubicBezTo>
                  <a:cubicBezTo>
                    <a:pt x="4800" y="16800"/>
                    <a:pt x="24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961760" y="1690382"/>
              <a:ext cx="247651" cy="16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4638"/>
                  </a:moveTo>
                  <a:cubicBezTo>
                    <a:pt x="1846" y="3038"/>
                    <a:pt x="3692" y="1438"/>
                    <a:pt x="5169" y="638"/>
                  </a:cubicBezTo>
                  <a:cubicBezTo>
                    <a:pt x="6646" y="-162"/>
                    <a:pt x="7754" y="-162"/>
                    <a:pt x="8585" y="371"/>
                  </a:cubicBezTo>
                  <a:cubicBezTo>
                    <a:pt x="9415" y="905"/>
                    <a:pt x="9969" y="1971"/>
                    <a:pt x="8862" y="4905"/>
                  </a:cubicBezTo>
                  <a:cubicBezTo>
                    <a:pt x="7754" y="7838"/>
                    <a:pt x="4985" y="12638"/>
                    <a:pt x="3323" y="15705"/>
                  </a:cubicBezTo>
                  <a:cubicBezTo>
                    <a:pt x="1662" y="18771"/>
                    <a:pt x="1108" y="20105"/>
                    <a:pt x="1292" y="20771"/>
                  </a:cubicBezTo>
                  <a:cubicBezTo>
                    <a:pt x="1477" y="21438"/>
                    <a:pt x="2400" y="21438"/>
                    <a:pt x="5908" y="20371"/>
                  </a:cubicBezTo>
                  <a:cubicBezTo>
                    <a:pt x="9415" y="19305"/>
                    <a:pt x="15508" y="17171"/>
                    <a:pt x="21600" y="150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2415910" y="1134909"/>
              <a:ext cx="323851" cy="439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705"/>
                  </a:moveTo>
                  <a:cubicBezTo>
                    <a:pt x="424" y="291"/>
                    <a:pt x="847" y="-122"/>
                    <a:pt x="1341" y="33"/>
                  </a:cubicBezTo>
                  <a:cubicBezTo>
                    <a:pt x="1835" y="188"/>
                    <a:pt x="2400" y="911"/>
                    <a:pt x="3812" y="2513"/>
                  </a:cubicBezTo>
                  <a:cubicBezTo>
                    <a:pt x="5224" y="4115"/>
                    <a:pt x="7482" y="6596"/>
                    <a:pt x="10094" y="9231"/>
                  </a:cubicBezTo>
                  <a:cubicBezTo>
                    <a:pt x="12706" y="11867"/>
                    <a:pt x="15671" y="14657"/>
                    <a:pt x="17647" y="16724"/>
                  </a:cubicBezTo>
                  <a:cubicBezTo>
                    <a:pt x="19624" y="18791"/>
                    <a:pt x="20612" y="20134"/>
                    <a:pt x="21600" y="2147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2409560" y="1117600"/>
              <a:ext cx="1397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45" y="5959"/>
                  </a:moveTo>
                  <a:cubicBezTo>
                    <a:pt x="1964" y="10179"/>
                    <a:pt x="982" y="14400"/>
                    <a:pt x="491" y="17255"/>
                  </a:cubicBezTo>
                  <a:cubicBezTo>
                    <a:pt x="0" y="20110"/>
                    <a:pt x="0" y="21600"/>
                    <a:pt x="0" y="21600"/>
                  </a:cubicBezTo>
                  <a:cubicBezTo>
                    <a:pt x="0" y="21600"/>
                    <a:pt x="0" y="20110"/>
                    <a:pt x="655" y="17007"/>
                  </a:cubicBezTo>
                  <a:cubicBezTo>
                    <a:pt x="1309" y="13903"/>
                    <a:pt x="2618" y="9186"/>
                    <a:pt x="6218" y="6083"/>
                  </a:cubicBezTo>
                  <a:cubicBezTo>
                    <a:pt x="9818" y="2979"/>
                    <a:pt x="15709" y="14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967014" y="717550"/>
              <a:ext cx="105997" cy="230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383" fill="norm" stroke="1" extrusionOk="0">
                  <a:moveTo>
                    <a:pt x="13585" y="0"/>
                  </a:moveTo>
                  <a:cubicBezTo>
                    <a:pt x="11044" y="0"/>
                    <a:pt x="8503" y="0"/>
                    <a:pt x="6174" y="884"/>
                  </a:cubicBezTo>
                  <a:cubicBezTo>
                    <a:pt x="3844" y="1767"/>
                    <a:pt x="1727" y="3535"/>
                    <a:pt x="668" y="6284"/>
                  </a:cubicBezTo>
                  <a:cubicBezTo>
                    <a:pt x="-391" y="9033"/>
                    <a:pt x="-391" y="12764"/>
                    <a:pt x="2150" y="15513"/>
                  </a:cubicBezTo>
                  <a:cubicBezTo>
                    <a:pt x="4691" y="18262"/>
                    <a:pt x="9774" y="20029"/>
                    <a:pt x="13374" y="20815"/>
                  </a:cubicBezTo>
                  <a:cubicBezTo>
                    <a:pt x="16974" y="21600"/>
                    <a:pt x="19091" y="21404"/>
                    <a:pt x="21209" y="2120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2130160" y="711200"/>
              <a:ext cx="254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39"/>
                    <a:pt x="0" y="12077"/>
                    <a:pt x="3600" y="15677"/>
                  </a:cubicBezTo>
                  <a:cubicBezTo>
                    <a:pt x="7200" y="19277"/>
                    <a:pt x="14400" y="20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2238110" y="755650"/>
              <a:ext cx="146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0" y="16000"/>
                    <a:pt x="8139" y="10400"/>
                    <a:pt x="11739" y="6800"/>
                  </a:cubicBezTo>
                  <a:cubicBezTo>
                    <a:pt x="15339" y="3200"/>
                    <a:pt x="1847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2441780" y="634999"/>
              <a:ext cx="15828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7216" y="0"/>
                  </a:moveTo>
                  <a:cubicBezTo>
                    <a:pt x="15488" y="5400"/>
                    <a:pt x="13760" y="10800"/>
                    <a:pt x="11744" y="14400"/>
                  </a:cubicBezTo>
                  <a:cubicBezTo>
                    <a:pt x="9728" y="18000"/>
                    <a:pt x="7424" y="19800"/>
                    <a:pt x="5552" y="20550"/>
                  </a:cubicBezTo>
                  <a:cubicBezTo>
                    <a:pt x="3680" y="21300"/>
                    <a:pt x="2240" y="21000"/>
                    <a:pt x="1376" y="19950"/>
                  </a:cubicBezTo>
                  <a:cubicBezTo>
                    <a:pt x="512" y="18900"/>
                    <a:pt x="224" y="17100"/>
                    <a:pt x="80" y="15450"/>
                  </a:cubicBezTo>
                  <a:cubicBezTo>
                    <a:pt x="-64" y="13800"/>
                    <a:pt x="-64" y="12300"/>
                    <a:pt x="512" y="11100"/>
                  </a:cubicBezTo>
                  <a:cubicBezTo>
                    <a:pt x="1088" y="9900"/>
                    <a:pt x="2240" y="9000"/>
                    <a:pt x="5120" y="10050"/>
                  </a:cubicBezTo>
                  <a:cubicBezTo>
                    <a:pt x="8000" y="11100"/>
                    <a:pt x="12608" y="14100"/>
                    <a:pt x="15632" y="16350"/>
                  </a:cubicBezTo>
                  <a:cubicBezTo>
                    <a:pt x="18656" y="18600"/>
                    <a:pt x="20096" y="20100"/>
                    <a:pt x="21536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2638160" y="577849"/>
              <a:ext cx="13728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600" fill="norm" stroke="1" extrusionOk="0">
                  <a:moveTo>
                    <a:pt x="4836" y="0"/>
                  </a:moveTo>
                  <a:cubicBezTo>
                    <a:pt x="8060" y="565"/>
                    <a:pt x="11284" y="1129"/>
                    <a:pt x="14669" y="2965"/>
                  </a:cubicBezTo>
                  <a:cubicBezTo>
                    <a:pt x="18054" y="4800"/>
                    <a:pt x="21600" y="7906"/>
                    <a:pt x="20794" y="10800"/>
                  </a:cubicBezTo>
                  <a:cubicBezTo>
                    <a:pt x="19988" y="13694"/>
                    <a:pt x="14830" y="16376"/>
                    <a:pt x="10639" y="18141"/>
                  </a:cubicBezTo>
                  <a:cubicBezTo>
                    <a:pt x="6448" y="19906"/>
                    <a:pt x="3224" y="20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8731" y="51960"/>
              <a:ext cx="422330" cy="33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281" fill="norm" stroke="1" extrusionOk="0">
                  <a:moveTo>
                    <a:pt x="2433" y="3127"/>
                  </a:moveTo>
                  <a:cubicBezTo>
                    <a:pt x="2217" y="2461"/>
                    <a:pt x="2001" y="1794"/>
                    <a:pt x="1839" y="1127"/>
                  </a:cubicBezTo>
                  <a:cubicBezTo>
                    <a:pt x="1677" y="461"/>
                    <a:pt x="1569" y="-206"/>
                    <a:pt x="1515" y="61"/>
                  </a:cubicBezTo>
                  <a:cubicBezTo>
                    <a:pt x="1461" y="327"/>
                    <a:pt x="1461" y="1527"/>
                    <a:pt x="1515" y="4594"/>
                  </a:cubicBezTo>
                  <a:cubicBezTo>
                    <a:pt x="1569" y="7661"/>
                    <a:pt x="1677" y="12594"/>
                    <a:pt x="1785" y="15527"/>
                  </a:cubicBezTo>
                  <a:cubicBezTo>
                    <a:pt x="1893" y="18461"/>
                    <a:pt x="2001" y="19394"/>
                    <a:pt x="2217" y="20127"/>
                  </a:cubicBezTo>
                  <a:cubicBezTo>
                    <a:pt x="2433" y="20861"/>
                    <a:pt x="2757" y="21394"/>
                    <a:pt x="3027" y="21261"/>
                  </a:cubicBezTo>
                  <a:cubicBezTo>
                    <a:pt x="3297" y="21127"/>
                    <a:pt x="3513" y="20327"/>
                    <a:pt x="3459" y="19061"/>
                  </a:cubicBezTo>
                  <a:cubicBezTo>
                    <a:pt x="3405" y="17794"/>
                    <a:pt x="3081" y="16061"/>
                    <a:pt x="2703" y="14927"/>
                  </a:cubicBezTo>
                  <a:cubicBezTo>
                    <a:pt x="2325" y="13794"/>
                    <a:pt x="1893" y="13261"/>
                    <a:pt x="1299" y="12794"/>
                  </a:cubicBezTo>
                  <a:cubicBezTo>
                    <a:pt x="705" y="12327"/>
                    <a:pt x="-51" y="11927"/>
                    <a:pt x="3" y="11727"/>
                  </a:cubicBezTo>
                  <a:cubicBezTo>
                    <a:pt x="57" y="11527"/>
                    <a:pt x="921" y="11527"/>
                    <a:pt x="1677" y="11527"/>
                  </a:cubicBezTo>
                  <a:cubicBezTo>
                    <a:pt x="2433" y="11527"/>
                    <a:pt x="3081" y="11527"/>
                    <a:pt x="3783" y="12061"/>
                  </a:cubicBezTo>
                  <a:cubicBezTo>
                    <a:pt x="4485" y="12594"/>
                    <a:pt x="5241" y="13661"/>
                    <a:pt x="5673" y="14861"/>
                  </a:cubicBezTo>
                  <a:cubicBezTo>
                    <a:pt x="6105" y="16061"/>
                    <a:pt x="6213" y="17394"/>
                    <a:pt x="6213" y="18394"/>
                  </a:cubicBezTo>
                  <a:cubicBezTo>
                    <a:pt x="6213" y="19394"/>
                    <a:pt x="6105" y="20061"/>
                    <a:pt x="5997" y="20061"/>
                  </a:cubicBezTo>
                  <a:cubicBezTo>
                    <a:pt x="5889" y="20061"/>
                    <a:pt x="5781" y="19394"/>
                    <a:pt x="5889" y="18061"/>
                  </a:cubicBezTo>
                  <a:cubicBezTo>
                    <a:pt x="5997" y="16727"/>
                    <a:pt x="6321" y="14727"/>
                    <a:pt x="6645" y="13394"/>
                  </a:cubicBezTo>
                  <a:cubicBezTo>
                    <a:pt x="6969" y="12061"/>
                    <a:pt x="7293" y="11394"/>
                    <a:pt x="7725" y="10927"/>
                  </a:cubicBezTo>
                  <a:cubicBezTo>
                    <a:pt x="8157" y="10461"/>
                    <a:pt x="8697" y="10194"/>
                    <a:pt x="9021" y="10394"/>
                  </a:cubicBezTo>
                  <a:cubicBezTo>
                    <a:pt x="9345" y="10594"/>
                    <a:pt x="9453" y="11261"/>
                    <a:pt x="9561" y="11994"/>
                  </a:cubicBezTo>
                  <a:cubicBezTo>
                    <a:pt x="9669" y="12727"/>
                    <a:pt x="9777" y="13527"/>
                    <a:pt x="9939" y="14461"/>
                  </a:cubicBezTo>
                  <a:cubicBezTo>
                    <a:pt x="10101" y="15394"/>
                    <a:pt x="10317" y="16461"/>
                    <a:pt x="10587" y="16727"/>
                  </a:cubicBezTo>
                  <a:cubicBezTo>
                    <a:pt x="10857" y="16994"/>
                    <a:pt x="11181" y="16461"/>
                    <a:pt x="11397" y="15861"/>
                  </a:cubicBezTo>
                  <a:cubicBezTo>
                    <a:pt x="11613" y="15261"/>
                    <a:pt x="11721" y="14594"/>
                    <a:pt x="11883" y="13927"/>
                  </a:cubicBezTo>
                  <a:cubicBezTo>
                    <a:pt x="12045" y="13261"/>
                    <a:pt x="12261" y="12594"/>
                    <a:pt x="12369" y="12594"/>
                  </a:cubicBezTo>
                  <a:cubicBezTo>
                    <a:pt x="12477" y="12594"/>
                    <a:pt x="12477" y="13261"/>
                    <a:pt x="12531" y="13927"/>
                  </a:cubicBezTo>
                  <a:cubicBezTo>
                    <a:pt x="12585" y="14594"/>
                    <a:pt x="12693" y="15261"/>
                    <a:pt x="13017" y="15661"/>
                  </a:cubicBezTo>
                  <a:cubicBezTo>
                    <a:pt x="13341" y="16061"/>
                    <a:pt x="13881" y="16194"/>
                    <a:pt x="14421" y="16061"/>
                  </a:cubicBezTo>
                  <a:cubicBezTo>
                    <a:pt x="14961" y="15927"/>
                    <a:pt x="15501" y="15527"/>
                    <a:pt x="16041" y="14661"/>
                  </a:cubicBezTo>
                  <a:cubicBezTo>
                    <a:pt x="16581" y="13794"/>
                    <a:pt x="17121" y="12461"/>
                    <a:pt x="17445" y="11461"/>
                  </a:cubicBezTo>
                  <a:cubicBezTo>
                    <a:pt x="17769" y="10461"/>
                    <a:pt x="17877" y="9794"/>
                    <a:pt x="17715" y="9661"/>
                  </a:cubicBezTo>
                  <a:cubicBezTo>
                    <a:pt x="17553" y="9527"/>
                    <a:pt x="17121" y="9927"/>
                    <a:pt x="16851" y="10727"/>
                  </a:cubicBezTo>
                  <a:cubicBezTo>
                    <a:pt x="16581" y="11527"/>
                    <a:pt x="16473" y="12727"/>
                    <a:pt x="16527" y="13661"/>
                  </a:cubicBezTo>
                  <a:cubicBezTo>
                    <a:pt x="16581" y="14594"/>
                    <a:pt x="16797" y="15261"/>
                    <a:pt x="17661" y="15127"/>
                  </a:cubicBezTo>
                  <a:cubicBezTo>
                    <a:pt x="18525" y="14994"/>
                    <a:pt x="20037" y="14061"/>
                    <a:pt x="21549" y="131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428360" y="0"/>
              <a:ext cx="76932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0" h="21600" fill="norm" stroke="1" extrusionOk="0">
                  <a:moveTo>
                    <a:pt x="0" y="0"/>
                  </a:moveTo>
                  <a:cubicBezTo>
                    <a:pt x="6092" y="3543"/>
                    <a:pt x="12185" y="7086"/>
                    <a:pt x="16062" y="10171"/>
                  </a:cubicBezTo>
                  <a:cubicBezTo>
                    <a:pt x="19938" y="13257"/>
                    <a:pt x="21600" y="15886"/>
                    <a:pt x="18554" y="17714"/>
                  </a:cubicBezTo>
                  <a:cubicBezTo>
                    <a:pt x="15508" y="19543"/>
                    <a:pt x="7754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0" y="1758950"/>
              <a:ext cx="52769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081" fill="norm" stroke="1" extrusionOk="0">
                  <a:moveTo>
                    <a:pt x="6127" y="9406"/>
                  </a:moveTo>
                  <a:cubicBezTo>
                    <a:pt x="3635" y="11148"/>
                    <a:pt x="1143" y="12890"/>
                    <a:pt x="312" y="14806"/>
                  </a:cubicBezTo>
                  <a:cubicBezTo>
                    <a:pt x="-519" y="16723"/>
                    <a:pt x="312" y="18813"/>
                    <a:pt x="2804" y="20032"/>
                  </a:cubicBezTo>
                  <a:cubicBezTo>
                    <a:pt x="5296" y="21252"/>
                    <a:pt x="9450" y="21600"/>
                    <a:pt x="13189" y="20032"/>
                  </a:cubicBezTo>
                  <a:cubicBezTo>
                    <a:pt x="16927" y="18465"/>
                    <a:pt x="20250" y="14981"/>
                    <a:pt x="20666" y="11323"/>
                  </a:cubicBezTo>
                  <a:cubicBezTo>
                    <a:pt x="21081" y="7665"/>
                    <a:pt x="18589" y="3832"/>
                    <a:pt x="1609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175154" y="1394344"/>
              <a:ext cx="291307" cy="328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965" fill="norm" stroke="1" extrusionOk="0">
                  <a:moveTo>
                    <a:pt x="7454" y="2599"/>
                  </a:moveTo>
                  <a:cubicBezTo>
                    <a:pt x="6984" y="1924"/>
                    <a:pt x="6515" y="1249"/>
                    <a:pt x="5889" y="844"/>
                  </a:cubicBezTo>
                  <a:cubicBezTo>
                    <a:pt x="5263" y="439"/>
                    <a:pt x="4480" y="304"/>
                    <a:pt x="3854" y="642"/>
                  </a:cubicBezTo>
                  <a:cubicBezTo>
                    <a:pt x="3228" y="979"/>
                    <a:pt x="2758" y="1789"/>
                    <a:pt x="2524" y="3949"/>
                  </a:cubicBezTo>
                  <a:cubicBezTo>
                    <a:pt x="2289" y="6109"/>
                    <a:pt x="2289" y="9619"/>
                    <a:pt x="2367" y="12117"/>
                  </a:cubicBezTo>
                  <a:cubicBezTo>
                    <a:pt x="2445" y="14614"/>
                    <a:pt x="2602" y="16099"/>
                    <a:pt x="2680" y="17516"/>
                  </a:cubicBezTo>
                  <a:cubicBezTo>
                    <a:pt x="2758" y="18934"/>
                    <a:pt x="2758" y="20284"/>
                    <a:pt x="2445" y="20756"/>
                  </a:cubicBezTo>
                  <a:cubicBezTo>
                    <a:pt x="2132" y="21229"/>
                    <a:pt x="1506" y="20824"/>
                    <a:pt x="1037" y="20284"/>
                  </a:cubicBezTo>
                  <a:cubicBezTo>
                    <a:pt x="567" y="19744"/>
                    <a:pt x="254" y="19069"/>
                    <a:pt x="98" y="18394"/>
                  </a:cubicBezTo>
                  <a:cubicBezTo>
                    <a:pt x="-59" y="17719"/>
                    <a:pt x="-59" y="17044"/>
                    <a:pt x="332" y="16571"/>
                  </a:cubicBezTo>
                  <a:cubicBezTo>
                    <a:pt x="724" y="16099"/>
                    <a:pt x="1506" y="15829"/>
                    <a:pt x="2680" y="15491"/>
                  </a:cubicBezTo>
                  <a:cubicBezTo>
                    <a:pt x="3854" y="15154"/>
                    <a:pt x="5419" y="14749"/>
                    <a:pt x="6593" y="14411"/>
                  </a:cubicBezTo>
                  <a:cubicBezTo>
                    <a:pt x="7767" y="14074"/>
                    <a:pt x="8550" y="13804"/>
                    <a:pt x="8628" y="13871"/>
                  </a:cubicBezTo>
                  <a:cubicBezTo>
                    <a:pt x="8706" y="13939"/>
                    <a:pt x="8080" y="14344"/>
                    <a:pt x="7767" y="14884"/>
                  </a:cubicBezTo>
                  <a:cubicBezTo>
                    <a:pt x="7454" y="15424"/>
                    <a:pt x="7454" y="16099"/>
                    <a:pt x="7767" y="16234"/>
                  </a:cubicBezTo>
                  <a:cubicBezTo>
                    <a:pt x="8080" y="16369"/>
                    <a:pt x="8706" y="15964"/>
                    <a:pt x="9411" y="15896"/>
                  </a:cubicBezTo>
                  <a:cubicBezTo>
                    <a:pt x="10115" y="15829"/>
                    <a:pt x="10898" y="16099"/>
                    <a:pt x="11602" y="15964"/>
                  </a:cubicBezTo>
                  <a:cubicBezTo>
                    <a:pt x="12306" y="15829"/>
                    <a:pt x="12932" y="15289"/>
                    <a:pt x="14028" y="13061"/>
                  </a:cubicBezTo>
                  <a:cubicBezTo>
                    <a:pt x="15124" y="10834"/>
                    <a:pt x="16689" y="6919"/>
                    <a:pt x="17550" y="4624"/>
                  </a:cubicBezTo>
                  <a:cubicBezTo>
                    <a:pt x="18411" y="2329"/>
                    <a:pt x="18567" y="1654"/>
                    <a:pt x="18802" y="979"/>
                  </a:cubicBezTo>
                  <a:cubicBezTo>
                    <a:pt x="19037" y="304"/>
                    <a:pt x="19350" y="-371"/>
                    <a:pt x="19271" y="237"/>
                  </a:cubicBezTo>
                  <a:cubicBezTo>
                    <a:pt x="19193" y="844"/>
                    <a:pt x="18724" y="2734"/>
                    <a:pt x="18411" y="5232"/>
                  </a:cubicBezTo>
                  <a:cubicBezTo>
                    <a:pt x="18098" y="7729"/>
                    <a:pt x="17941" y="10834"/>
                    <a:pt x="17941" y="12724"/>
                  </a:cubicBezTo>
                  <a:cubicBezTo>
                    <a:pt x="17941" y="14614"/>
                    <a:pt x="18098" y="15289"/>
                    <a:pt x="18724" y="15289"/>
                  </a:cubicBezTo>
                  <a:cubicBezTo>
                    <a:pt x="19350" y="15289"/>
                    <a:pt x="20445" y="14614"/>
                    <a:pt x="21541" y="139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458891" y="1500716"/>
              <a:ext cx="46215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1600" fill="norm" stroke="1" extrusionOk="0">
                  <a:moveTo>
                    <a:pt x="14628" y="3086"/>
                  </a:moveTo>
                  <a:cubicBezTo>
                    <a:pt x="11811" y="1543"/>
                    <a:pt x="8993" y="0"/>
                    <a:pt x="6176" y="0"/>
                  </a:cubicBezTo>
                  <a:cubicBezTo>
                    <a:pt x="3359" y="0"/>
                    <a:pt x="541" y="1543"/>
                    <a:pt x="72" y="3279"/>
                  </a:cubicBezTo>
                  <a:cubicBezTo>
                    <a:pt x="-398" y="5014"/>
                    <a:pt x="1480" y="6943"/>
                    <a:pt x="4767" y="8679"/>
                  </a:cubicBezTo>
                  <a:cubicBezTo>
                    <a:pt x="8054" y="10414"/>
                    <a:pt x="12750" y="11957"/>
                    <a:pt x="16037" y="13693"/>
                  </a:cubicBezTo>
                  <a:cubicBezTo>
                    <a:pt x="19324" y="15429"/>
                    <a:pt x="21202" y="17357"/>
                    <a:pt x="20263" y="18900"/>
                  </a:cubicBezTo>
                  <a:cubicBezTo>
                    <a:pt x="19324" y="20443"/>
                    <a:pt x="15567" y="21600"/>
                    <a:pt x="12280" y="21600"/>
                  </a:cubicBezTo>
                  <a:cubicBezTo>
                    <a:pt x="8993" y="21600"/>
                    <a:pt x="6176" y="20443"/>
                    <a:pt x="3359" y="192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491860" y="1499410"/>
              <a:ext cx="127001" cy="8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9" fill="norm" stroke="1" extrusionOk="0">
                  <a:moveTo>
                    <a:pt x="0" y="15603"/>
                  </a:moveTo>
                  <a:cubicBezTo>
                    <a:pt x="1800" y="15603"/>
                    <a:pt x="3600" y="15603"/>
                    <a:pt x="5040" y="14549"/>
                  </a:cubicBezTo>
                  <a:cubicBezTo>
                    <a:pt x="6480" y="13495"/>
                    <a:pt x="7560" y="11388"/>
                    <a:pt x="8460" y="8491"/>
                  </a:cubicBezTo>
                  <a:cubicBezTo>
                    <a:pt x="9360" y="5593"/>
                    <a:pt x="10080" y="1905"/>
                    <a:pt x="9540" y="588"/>
                  </a:cubicBezTo>
                  <a:cubicBezTo>
                    <a:pt x="9000" y="-729"/>
                    <a:pt x="7200" y="325"/>
                    <a:pt x="6120" y="2169"/>
                  </a:cubicBezTo>
                  <a:cubicBezTo>
                    <a:pt x="5040" y="4012"/>
                    <a:pt x="4680" y="6647"/>
                    <a:pt x="4500" y="9281"/>
                  </a:cubicBezTo>
                  <a:cubicBezTo>
                    <a:pt x="4320" y="11915"/>
                    <a:pt x="4320" y="14549"/>
                    <a:pt x="6300" y="16656"/>
                  </a:cubicBezTo>
                  <a:cubicBezTo>
                    <a:pt x="8280" y="18764"/>
                    <a:pt x="12240" y="20344"/>
                    <a:pt x="15120" y="20608"/>
                  </a:cubicBezTo>
                  <a:cubicBezTo>
                    <a:pt x="18000" y="20871"/>
                    <a:pt x="19800" y="19817"/>
                    <a:pt x="21600" y="18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37910" y="1371600"/>
              <a:ext cx="41769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4136"/>
                    <a:pt x="18514" y="8272"/>
                    <a:pt x="20057" y="11872"/>
                  </a:cubicBezTo>
                  <a:cubicBezTo>
                    <a:pt x="21600" y="15472"/>
                    <a:pt x="15429" y="18536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2" name="Drawing"/>
          <p:cNvGrpSpPr/>
          <p:nvPr/>
        </p:nvGrpSpPr>
        <p:grpSpPr>
          <a:xfrm>
            <a:off x="1149350" y="1938451"/>
            <a:ext cx="4878080" cy="3701599"/>
            <a:chOff x="0" y="0"/>
            <a:chExt cx="4878079" cy="3701598"/>
          </a:xfrm>
        </p:grpSpPr>
        <p:sp>
          <p:nvSpPr>
            <p:cNvPr id="1837" name="Line"/>
            <p:cNvSpPr/>
            <p:nvPr/>
          </p:nvSpPr>
          <p:spPr>
            <a:xfrm>
              <a:off x="817636" y="106248"/>
              <a:ext cx="488449" cy="494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49" fill="norm" stroke="1" extrusionOk="0">
                  <a:moveTo>
                    <a:pt x="3682" y="4154"/>
                  </a:moveTo>
                  <a:cubicBezTo>
                    <a:pt x="5072" y="3508"/>
                    <a:pt x="6463" y="2862"/>
                    <a:pt x="8873" y="2169"/>
                  </a:cubicBezTo>
                  <a:cubicBezTo>
                    <a:pt x="11284" y="1477"/>
                    <a:pt x="14714" y="738"/>
                    <a:pt x="16753" y="369"/>
                  </a:cubicBezTo>
                  <a:cubicBezTo>
                    <a:pt x="18793" y="0"/>
                    <a:pt x="19442" y="0"/>
                    <a:pt x="19998" y="0"/>
                  </a:cubicBezTo>
                  <a:cubicBezTo>
                    <a:pt x="20554" y="0"/>
                    <a:pt x="21017" y="0"/>
                    <a:pt x="21249" y="231"/>
                  </a:cubicBezTo>
                  <a:cubicBezTo>
                    <a:pt x="21481" y="462"/>
                    <a:pt x="21481" y="923"/>
                    <a:pt x="20878" y="1800"/>
                  </a:cubicBezTo>
                  <a:cubicBezTo>
                    <a:pt x="20276" y="2677"/>
                    <a:pt x="19071" y="3969"/>
                    <a:pt x="17124" y="5769"/>
                  </a:cubicBezTo>
                  <a:cubicBezTo>
                    <a:pt x="15177" y="7569"/>
                    <a:pt x="12489" y="9877"/>
                    <a:pt x="9893" y="12000"/>
                  </a:cubicBezTo>
                  <a:cubicBezTo>
                    <a:pt x="7297" y="14123"/>
                    <a:pt x="4794" y="16062"/>
                    <a:pt x="3172" y="17400"/>
                  </a:cubicBezTo>
                  <a:cubicBezTo>
                    <a:pt x="1550" y="18738"/>
                    <a:pt x="808" y="19477"/>
                    <a:pt x="391" y="20077"/>
                  </a:cubicBezTo>
                  <a:cubicBezTo>
                    <a:pt x="-26" y="20677"/>
                    <a:pt x="-119" y="21138"/>
                    <a:pt x="159" y="21369"/>
                  </a:cubicBezTo>
                  <a:cubicBezTo>
                    <a:pt x="437" y="21600"/>
                    <a:pt x="1086" y="21600"/>
                    <a:pt x="2523" y="21415"/>
                  </a:cubicBezTo>
                  <a:cubicBezTo>
                    <a:pt x="3960" y="21231"/>
                    <a:pt x="6185" y="20862"/>
                    <a:pt x="8966" y="20400"/>
                  </a:cubicBezTo>
                  <a:cubicBezTo>
                    <a:pt x="11747" y="19938"/>
                    <a:pt x="15084" y="19385"/>
                    <a:pt x="18422" y="18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676399" y="436448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2092060" y="87730"/>
              <a:ext cx="41540" cy="42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60" fill="norm" stroke="1" extrusionOk="0">
                  <a:moveTo>
                    <a:pt x="17955" y="1889"/>
                  </a:moveTo>
                  <a:cubicBezTo>
                    <a:pt x="19035" y="1037"/>
                    <a:pt x="20115" y="186"/>
                    <a:pt x="19575" y="27"/>
                  </a:cubicBezTo>
                  <a:cubicBezTo>
                    <a:pt x="19035" y="-133"/>
                    <a:pt x="16875" y="399"/>
                    <a:pt x="13635" y="2474"/>
                  </a:cubicBezTo>
                  <a:cubicBezTo>
                    <a:pt x="10395" y="4549"/>
                    <a:pt x="6075" y="8167"/>
                    <a:pt x="3375" y="11359"/>
                  </a:cubicBezTo>
                  <a:cubicBezTo>
                    <a:pt x="675" y="14551"/>
                    <a:pt x="-405" y="17317"/>
                    <a:pt x="135" y="18967"/>
                  </a:cubicBezTo>
                  <a:cubicBezTo>
                    <a:pt x="675" y="20616"/>
                    <a:pt x="2835" y="21148"/>
                    <a:pt x="6615" y="21307"/>
                  </a:cubicBezTo>
                  <a:cubicBezTo>
                    <a:pt x="10395" y="21467"/>
                    <a:pt x="15795" y="21254"/>
                    <a:pt x="18495" y="20775"/>
                  </a:cubicBezTo>
                  <a:cubicBezTo>
                    <a:pt x="21195" y="20297"/>
                    <a:pt x="21195" y="19552"/>
                    <a:pt x="21195" y="18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2026135" y="347548"/>
              <a:ext cx="10111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10478" y="21600"/>
                  </a:moveTo>
                  <a:cubicBezTo>
                    <a:pt x="8274" y="20000"/>
                    <a:pt x="6070" y="18400"/>
                    <a:pt x="3866" y="16400"/>
                  </a:cubicBezTo>
                  <a:cubicBezTo>
                    <a:pt x="1662" y="14400"/>
                    <a:pt x="-542" y="12000"/>
                    <a:pt x="119" y="9600"/>
                  </a:cubicBezTo>
                  <a:cubicBezTo>
                    <a:pt x="780" y="7200"/>
                    <a:pt x="4307" y="4800"/>
                    <a:pt x="8274" y="3200"/>
                  </a:cubicBezTo>
                  <a:cubicBezTo>
                    <a:pt x="12242" y="1600"/>
                    <a:pt x="16650" y="800"/>
                    <a:pt x="210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2233941" y="292862"/>
              <a:ext cx="262960" cy="192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0920" fill="norm" stroke="1" extrusionOk="0">
                  <a:moveTo>
                    <a:pt x="1122" y="6626"/>
                  </a:moveTo>
                  <a:cubicBezTo>
                    <a:pt x="611" y="7545"/>
                    <a:pt x="101" y="8464"/>
                    <a:pt x="441" y="8809"/>
                  </a:cubicBezTo>
                  <a:cubicBezTo>
                    <a:pt x="781" y="9153"/>
                    <a:pt x="1972" y="8923"/>
                    <a:pt x="3333" y="8119"/>
                  </a:cubicBezTo>
                  <a:cubicBezTo>
                    <a:pt x="4693" y="7315"/>
                    <a:pt x="6224" y="5936"/>
                    <a:pt x="7244" y="4443"/>
                  </a:cubicBezTo>
                  <a:cubicBezTo>
                    <a:pt x="8265" y="2949"/>
                    <a:pt x="8775" y="1341"/>
                    <a:pt x="8605" y="536"/>
                  </a:cubicBezTo>
                  <a:cubicBezTo>
                    <a:pt x="8435" y="-268"/>
                    <a:pt x="7585" y="-268"/>
                    <a:pt x="6054" y="1226"/>
                  </a:cubicBezTo>
                  <a:cubicBezTo>
                    <a:pt x="4523" y="2719"/>
                    <a:pt x="2312" y="5706"/>
                    <a:pt x="1122" y="8004"/>
                  </a:cubicBezTo>
                  <a:cubicBezTo>
                    <a:pt x="-69" y="10302"/>
                    <a:pt x="-239" y="11911"/>
                    <a:pt x="271" y="13749"/>
                  </a:cubicBezTo>
                  <a:cubicBezTo>
                    <a:pt x="781" y="15587"/>
                    <a:pt x="1972" y="17655"/>
                    <a:pt x="4353" y="17770"/>
                  </a:cubicBezTo>
                  <a:cubicBezTo>
                    <a:pt x="6734" y="17885"/>
                    <a:pt x="10306" y="16047"/>
                    <a:pt x="12602" y="13979"/>
                  </a:cubicBezTo>
                  <a:cubicBezTo>
                    <a:pt x="14898" y="11911"/>
                    <a:pt x="15918" y="9613"/>
                    <a:pt x="16514" y="7889"/>
                  </a:cubicBezTo>
                  <a:cubicBezTo>
                    <a:pt x="17109" y="6166"/>
                    <a:pt x="17279" y="5017"/>
                    <a:pt x="17024" y="4098"/>
                  </a:cubicBezTo>
                  <a:cubicBezTo>
                    <a:pt x="16769" y="3179"/>
                    <a:pt x="16089" y="2489"/>
                    <a:pt x="16004" y="2834"/>
                  </a:cubicBezTo>
                  <a:cubicBezTo>
                    <a:pt x="15918" y="3179"/>
                    <a:pt x="16429" y="4558"/>
                    <a:pt x="17449" y="6396"/>
                  </a:cubicBezTo>
                  <a:cubicBezTo>
                    <a:pt x="18470" y="8234"/>
                    <a:pt x="20000" y="10532"/>
                    <a:pt x="20681" y="12945"/>
                  </a:cubicBezTo>
                  <a:cubicBezTo>
                    <a:pt x="21361" y="15358"/>
                    <a:pt x="21191" y="17885"/>
                    <a:pt x="20681" y="19379"/>
                  </a:cubicBezTo>
                  <a:cubicBezTo>
                    <a:pt x="20170" y="20872"/>
                    <a:pt x="19320" y="21332"/>
                    <a:pt x="18810" y="20528"/>
                  </a:cubicBezTo>
                  <a:cubicBezTo>
                    <a:pt x="18300" y="19723"/>
                    <a:pt x="18130" y="17655"/>
                    <a:pt x="17959" y="15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2632355" y="0"/>
              <a:ext cx="85445" cy="457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03" fill="norm" stroke="1" extrusionOk="0">
                  <a:moveTo>
                    <a:pt x="3882" y="514"/>
                  </a:moveTo>
                  <a:cubicBezTo>
                    <a:pt x="5989" y="217"/>
                    <a:pt x="8096" y="-80"/>
                    <a:pt x="9150" y="19"/>
                  </a:cubicBezTo>
                  <a:cubicBezTo>
                    <a:pt x="10204" y="118"/>
                    <a:pt x="10204" y="614"/>
                    <a:pt x="8623" y="2793"/>
                  </a:cubicBezTo>
                  <a:cubicBezTo>
                    <a:pt x="7043" y="4973"/>
                    <a:pt x="3882" y="8837"/>
                    <a:pt x="2038" y="11959"/>
                  </a:cubicBezTo>
                  <a:cubicBezTo>
                    <a:pt x="194" y="15080"/>
                    <a:pt x="-333" y="17458"/>
                    <a:pt x="194" y="18894"/>
                  </a:cubicBezTo>
                  <a:cubicBezTo>
                    <a:pt x="721" y="20331"/>
                    <a:pt x="2301" y="20826"/>
                    <a:pt x="4935" y="21124"/>
                  </a:cubicBezTo>
                  <a:cubicBezTo>
                    <a:pt x="7569" y="21421"/>
                    <a:pt x="11257" y="21520"/>
                    <a:pt x="14155" y="21223"/>
                  </a:cubicBezTo>
                  <a:cubicBezTo>
                    <a:pt x="17052" y="20926"/>
                    <a:pt x="19160" y="20232"/>
                    <a:pt x="21267" y="19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2557918" y="315798"/>
              <a:ext cx="312283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600" fill="norm" stroke="1" extrusionOk="0">
                  <a:moveTo>
                    <a:pt x="4018" y="0"/>
                  </a:moveTo>
                  <a:cubicBezTo>
                    <a:pt x="3143" y="3927"/>
                    <a:pt x="2267" y="7855"/>
                    <a:pt x="1464" y="10800"/>
                  </a:cubicBezTo>
                  <a:cubicBezTo>
                    <a:pt x="662" y="13745"/>
                    <a:pt x="-68" y="15709"/>
                    <a:pt x="5" y="17673"/>
                  </a:cubicBezTo>
                  <a:cubicBezTo>
                    <a:pt x="78" y="19636"/>
                    <a:pt x="954" y="21600"/>
                    <a:pt x="3946" y="21600"/>
                  </a:cubicBezTo>
                  <a:cubicBezTo>
                    <a:pt x="6937" y="21600"/>
                    <a:pt x="12046" y="19636"/>
                    <a:pt x="15329" y="18655"/>
                  </a:cubicBezTo>
                  <a:cubicBezTo>
                    <a:pt x="18613" y="17673"/>
                    <a:pt x="20073" y="17673"/>
                    <a:pt x="21532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990599" y="768765"/>
              <a:ext cx="1073151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21" y="19895"/>
                    <a:pt x="2641" y="18189"/>
                    <a:pt x="4047" y="15632"/>
                  </a:cubicBezTo>
                  <a:cubicBezTo>
                    <a:pt x="5453" y="13074"/>
                    <a:pt x="6944" y="9663"/>
                    <a:pt x="8585" y="7105"/>
                  </a:cubicBezTo>
                  <a:cubicBezTo>
                    <a:pt x="10225" y="4547"/>
                    <a:pt x="12014" y="2842"/>
                    <a:pt x="13825" y="1705"/>
                  </a:cubicBezTo>
                  <a:cubicBezTo>
                    <a:pt x="15636" y="568"/>
                    <a:pt x="17467" y="0"/>
                    <a:pt x="18767" y="0"/>
                  </a:cubicBezTo>
                  <a:cubicBezTo>
                    <a:pt x="20066" y="0"/>
                    <a:pt x="20833" y="568"/>
                    <a:pt x="21600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348562" y="734898"/>
              <a:ext cx="1045389" cy="20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34" fill="norm" stroke="1" extrusionOk="0">
                  <a:moveTo>
                    <a:pt x="1650" y="20925"/>
                  </a:moveTo>
                  <a:cubicBezTo>
                    <a:pt x="1214" y="20925"/>
                    <a:pt x="779" y="20925"/>
                    <a:pt x="452" y="21037"/>
                  </a:cubicBezTo>
                  <a:cubicBezTo>
                    <a:pt x="126" y="21150"/>
                    <a:pt x="-92" y="21375"/>
                    <a:pt x="39" y="21488"/>
                  </a:cubicBezTo>
                  <a:cubicBezTo>
                    <a:pt x="169" y="21600"/>
                    <a:pt x="648" y="21600"/>
                    <a:pt x="1606" y="20362"/>
                  </a:cubicBezTo>
                  <a:cubicBezTo>
                    <a:pt x="2564" y="19125"/>
                    <a:pt x="4002" y="16650"/>
                    <a:pt x="5722" y="14287"/>
                  </a:cubicBezTo>
                  <a:cubicBezTo>
                    <a:pt x="7442" y="11925"/>
                    <a:pt x="9445" y="9675"/>
                    <a:pt x="11296" y="7875"/>
                  </a:cubicBezTo>
                  <a:cubicBezTo>
                    <a:pt x="13147" y="6075"/>
                    <a:pt x="14845" y="4725"/>
                    <a:pt x="16522" y="3487"/>
                  </a:cubicBezTo>
                  <a:cubicBezTo>
                    <a:pt x="18198" y="2250"/>
                    <a:pt x="19853" y="1125"/>
                    <a:pt x="215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0" y="1504246"/>
              <a:ext cx="190500" cy="36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1423"/>
                  </a:moveTo>
                  <a:cubicBezTo>
                    <a:pt x="240" y="5743"/>
                    <a:pt x="480" y="10063"/>
                    <a:pt x="960" y="13211"/>
                  </a:cubicBezTo>
                  <a:cubicBezTo>
                    <a:pt x="1440" y="16358"/>
                    <a:pt x="2160" y="18333"/>
                    <a:pt x="2520" y="19629"/>
                  </a:cubicBezTo>
                  <a:cubicBezTo>
                    <a:pt x="2880" y="20925"/>
                    <a:pt x="2880" y="21542"/>
                    <a:pt x="2520" y="21419"/>
                  </a:cubicBezTo>
                  <a:cubicBezTo>
                    <a:pt x="2160" y="21295"/>
                    <a:pt x="1440" y="20431"/>
                    <a:pt x="1080" y="19505"/>
                  </a:cubicBezTo>
                  <a:cubicBezTo>
                    <a:pt x="720" y="18580"/>
                    <a:pt x="720" y="17592"/>
                    <a:pt x="1920" y="16173"/>
                  </a:cubicBezTo>
                  <a:cubicBezTo>
                    <a:pt x="3120" y="14753"/>
                    <a:pt x="5520" y="12902"/>
                    <a:pt x="7800" y="10372"/>
                  </a:cubicBezTo>
                  <a:cubicBezTo>
                    <a:pt x="10080" y="7841"/>
                    <a:pt x="12240" y="4632"/>
                    <a:pt x="13560" y="2657"/>
                  </a:cubicBezTo>
                  <a:cubicBezTo>
                    <a:pt x="14880" y="683"/>
                    <a:pt x="15360" y="-58"/>
                    <a:pt x="15600" y="4"/>
                  </a:cubicBezTo>
                  <a:cubicBezTo>
                    <a:pt x="15840" y="65"/>
                    <a:pt x="15840" y="929"/>
                    <a:pt x="15840" y="3707"/>
                  </a:cubicBezTo>
                  <a:cubicBezTo>
                    <a:pt x="15840" y="6484"/>
                    <a:pt x="15840" y="11174"/>
                    <a:pt x="16200" y="14383"/>
                  </a:cubicBezTo>
                  <a:cubicBezTo>
                    <a:pt x="16560" y="17592"/>
                    <a:pt x="17280" y="19320"/>
                    <a:pt x="18240" y="20184"/>
                  </a:cubicBezTo>
                  <a:cubicBezTo>
                    <a:pt x="19200" y="21048"/>
                    <a:pt x="20400" y="21048"/>
                    <a:pt x="21600" y="21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212952" y="1769948"/>
              <a:ext cx="50833" cy="91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202" fill="norm" stroke="1" extrusionOk="0">
                  <a:moveTo>
                    <a:pt x="6387" y="7364"/>
                  </a:moveTo>
                  <a:cubicBezTo>
                    <a:pt x="7251" y="4909"/>
                    <a:pt x="8115" y="2455"/>
                    <a:pt x="7251" y="2455"/>
                  </a:cubicBezTo>
                  <a:cubicBezTo>
                    <a:pt x="6387" y="2455"/>
                    <a:pt x="3795" y="4909"/>
                    <a:pt x="2067" y="7609"/>
                  </a:cubicBezTo>
                  <a:cubicBezTo>
                    <a:pt x="339" y="10309"/>
                    <a:pt x="-525" y="13255"/>
                    <a:pt x="339" y="15709"/>
                  </a:cubicBezTo>
                  <a:cubicBezTo>
                    <a:pt x="1203" y="18164"/>
                    <a:pt x="3795" y="20127"/>
                    <a:pt x="7251" y="20864"/>
                  </a:cubicBezTo>
                  <a:cubicBezTo>
                    <a:pt x="10707" y="21600"/>
                    <a:pt x="15027" y="21109"/>
                    <a:pt x="17619" y="19636"/>
                  </a:cubicBezTo>
                  <a:cubicBezTo>
                    <a:pt x="20211" y="18164"/>
                    <a:pt x="21075" y="15709"/>
                    <a:pt x="20643" y="12764"/>
                  </a:cubicBezTo>
                  <a:cubicBezTo>
                    <a:pt x="20211" y="9818"/>
                    <a:pt x="18483" y="6382"/>
                    <a:pt x="15027" y="4173"/>
                  </a:cubicBezTo>
                  <a:cubicBezTo>
                    <a:pt x="11571" y="1964"/>
                    <a:pt x="6387" y="982"/>
                    <a:pt x="12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393700" y="1649298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419100" y="1706448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622300" y="1572836"/>
              <a:ext cx="260350" cy="27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21458"/>
                  </a:moveTo>
                  <a:cubicBezTo>
                    <a:pt x="1229" y="18697"/>
                    <a:pt x="2459" y="15936"/>
                    <a:pt x="3424" y="12769"/>
                  </a:cubicBezTo>
                  <a:cubicBezTo>
                    <a:pt x="4390" y="9602"/>
                    <a:pt x="5093" y="6029"/>
                    <a:pt x="5532" y="3675"/>
                  </a:cubicBezTo>
                  <a:cubicBezTo>
                    <a:pt x="5971" y="1320"/>
                    <a:pt x="6146" y="183"/>
                    <a:pt x="5971" y="20"/>
                  </a:cubicBezTo>
                  <a:cubicBezTo>
                    <a:pt x="5795" y="-142"/>
                    <a:pt x="5268" y="670"/>
                    <a:pt x="4917" y="2781"/>
                  </a:cubicBezTo>
                  <a:cubicBezTo>
                    <a:pt x="4566" y="4893"/>
                    <a:pt x="4390" y="8303"/>
                    <a:pt x="4566" y="10496"/>
                  </a:cubicBezTo>
                  <a:cubicBezTo>
                    <a:pt x="4741" y="12688"/>
                    <a:pt x="5268" y="13663"/>
                    <a:pt x="5795" y="14475"/>
                  </a:cubicBezTo>
                  <a:cubicBezTo>
                    <a:pt x="6322" y="15287"/>
                    <a:pt x="6849" y="15936"/>
                    <a:pt x="7551" y="16342"/>
                  </a:cubicBezTo>
                  <a:cubicBezTo>
                    <a:pt x="8254" y="16748"/>
                    <a:pt x="9132" y="16911"/>
                    <a:pt x="9922" y="16586"/>
                  </a:cubicBezTo>
                  <a:cubicBezTo>
                    <a:pt x="10712" y="16261"/>
                    <a:pt x="11415" y="15449"/>
                    <a:pt x="12468" y="13500"/>
                  </a:cubicBezTo>
                  <a:cubicBezTo>
                    <a:pt x="13522" y="11551"/>
                    <a:pt x="14927" y="8466"/>
                    <a:pt x="15717" y="6517"/>
                  </a:cubicBezTo>
                  <a:cubicBezTo>
                    <a:pt x="16507" y="4568"/>
                    <a:pt x="16683" y="3756"/>
                    <a:pt x="16683" y="3756"/>
                  </a:cubicBezTo>
                  <a:cubicBezTo>
                    <a:pt x="16683" y="3756"/>
                    <a:pt x="16507" y="4568"/>
                    <a:pt x="16420" y="6029"/>
                  </a:cubicBezTo>
                  <a:cubicBezTo>
                    <a:pt x="16332" y="7491"/>
                    <a:pt x="16332" y="9602"/>
                    <a:pt x="17210" y="10983"/>
                  </a:cubicBezTo>
                  <a:cubicBezTo>
                    <a:pt x="18088" y="12363"/>
                    <a:pt x="19844" y="13013"/>
                    <a:pt x="21600" y="13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990600" y="1674698"/>
              <a:ext cx="69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996950" y="1763598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1168400" y="1571967"/>
              <a:ext cx="184150" cy="20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993" y="19492"/>
                    <a:pt x="1986" y="17488"/>
                    <a:pt x="3476" y="14370"/>
                  </a:cubicBezTo>
                  <a:cubicBezTo>
                    <a:pt x="4966" y="11253"/>
                    <a:pt x="6952" y="7022"/>
                    <a:pt x="8193" y="4238"/>
                  </a:cubicBezTo>
                  <a:cubicBezTo>
                    <a:pt x="9434" y="1455"/>
                    <a:pt x="9931" y="119"/>
                    <a:pt x="9683" y="7"/>
                  </a:cubicBezTo>
                  <a:cubicBezTo>
                    <a:pt x="9434" y="-104"/>
                    <a:pt x="8441" y="1009"/>
                    <a:pt x="7821" y="3236"/>
                  </a:cubicBezTo>
                  <a:cubicBezTo>
                    <a:pt x="7200" y="5463"/>
                    <a:pt x="6952" y="8803"/>
                    <a:pt x="7200" y="11475"/>
                  </a:cubicBezTo>
                  <a:cubicBezTo>
                    <a:pt x="7448" y="14148"/>
                    <a:pt x="8193" y="16152"/>
                    <a:pt x="9310" y="17265"/>
                  </a:cubicBezTo>
                  <a:cubicBezTo>
                    <a:pt x="10428" y="18378"/>
                    <a:pt x="11917" y="18601"/>
                    <a:pt x="13283" y="17933"/>
                  </a:cubicBezTo>
                  <a:cubicBezTo>
                    <a:pt x="14648" y="17265"/>
                    <a:pt x="15890" y="15706"/>
                    <a:pt x="17007" y="13591"/>
                  </a:cubicBezTo>
                  <a:cubicBezTo>
                    <a:pt x="18124" y="11475"/>
                    <a:pt x="19117" y="8803"/>
                    <a:pt x="19738" y="6354"/>
                  </a:cubicBezTo>
                  <a:cubicBezTo>
                    <a:pt x="20359" y="3904"/>
                    <a:pt x="20607" y="1677"/>
                    <a:pt x="20483" y="1343"/>
                  </a:cubicBezTo>
                  <a:cubicBezTo>
                    <a:pt x="20359" y="1009"/>
                    <a:pt x="19862" y="2568"/>
                    <a:pt x="19614" y="5463"/>
                  </a:cubicBezTo>
                  <a:cubicBezTo>
                    <a:pt x="19366" y="8358"/>
                    <a:pt x="19366" y="12589"/>
                    <a:pt x="19738" y="15150"/>
                  </a:cubicBezTo>
                  <a:cubicBezTo>
                    <a:pt x="20110" y="17710"/>
                    <a:pt x="20855" y="18601"/>
                    <a:pt x="21600" y="19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1419135" y="1681048"/>
              <a:ext cx="66310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5" h="21600" fill="norm" stroke="1" extrusionOk="0">
                  <a:moveTo>
                    <a:pt x="4937" y="13407"/>
                  </a:moveTo>
                  <a:cubicBezTo>
                    <a:pt x="2319" y="15641"/>
                    <a:pt x="-299" y="17876"/>
                    <a:pt x="28" y="19366"/>
                  </a:cubicBezTo>
                  <a:cubicBezTo>
                    <a:pt x="356" y="20855"/>
                    <a:pt x="3628" y="21600"/>
                    <a:pt x="7228" y="21600"/>
                  </a:cubicBezTo>
                  <a:cubicBezTo>
                    <a:pt x="10828" y="21600"/>
                    <a:pt x="14756" y="20855"/>
                    <a:pt x="17374" y="18621"/>
                  </a:cubicBezTo>
                  <a:cubicBezTo>
                    <a:pt x="19992" y="16386"/>
                    <a:pt x="21301" y="12662"/>
                    <a:pt x="19992" y="9310"/>
                  </a:cubicBezTo>
                  <a:cubicBezTo>
                    <a:pt x="18683" y="5959"/>
                    <a:pt x="14756" y="2979"/>
                    <a:pt x="108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2273300" y="1515948"/>
              <a:ext cx="158750" cy="14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0"/>
                  </a:moveTo>
                  <a:cubicBezTo>
                    <a:pt x="3744" y="6789"/>
                    <a:pt x="7488" y="13577"/>
                    <a:pt x="10080" y="17280"/>
                  </a:cubicBezTo>
                  <a:cubicBezTo>
                    <a:pt x="12672" y="20983"/>
                    <a:pt x="14112" y="21600"/>
                    <a:pt x="15264" y="20829"/>
                  </a:cubicBezTo>
                  <a:cubicBezTo>
                    <a:pt x="16416" y="20057"/>
                    <a:pt x="17280" y="17897"/>
                    <a:pt x="17856" y="14811"/>
                  </a:cubicBezTo>
                  <a:cubicBezTo>
                    <a:pt x="18432" y="11726"/>
                    <a:pt x="18720" y="7714"/>
                    <a:pt x="19296" y="5091"/>
                  </a:cubicBezTo>
                  <a:cubicBezTo>
                    <a:pt x="19872" y="2469"/>
                    <a:pt x="20736" y="1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2468268" y="1470969"/>
              <a:ext cx="103483" cy="203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33" fill="norm" stroke="1" extrusionOk="0">
                  <a:moveTo>
                    <a:pt x="21120" y="2060"/>
                  </a:moveTo>
                  <a:cubicBezTo>
                    <a:pt x="16800" y="1169"/>
                    <a:pt x="12480" y="278"/>
                    <a:pt x="9024" y="56"/>
                  </a:cubicBezTo>
                  <a:cubicBezTo>
                    <a:pt x="5568" y="-167"/>
                    <a:pt x="2976" y="278"/>
                    <a:pt x="1464" y="1392"/>
                  </a:cubicBezTo>
                  <a:cubicBezTo>
                    <a:pt x="-48" y="2505"/>
                    <a:pt x="-480" y="4287"/>
                    <a:pt x="600" y="5400"/>
                  </a:cubicBezTo>
                  <a:cubicBezTo>
                    <a:pt x="1680" y="6513"/>
                    <a:pt x="4272" y="6959"/>
                    <a:pt x="7512" y="8184"/>
                  </a:cubicBezTo>
                  <a:cubicBezTo>
                    <a:pt x="10752" y="9408"/>
                    <a:pt x="14640" y="11412"/>
                    <a:pt x="14208" y="13751"/>
                  </a:cubicBezTo>
                  <a:cubicBezTo>
                    <a:pt x="13776" y="16089"/>
                    <a:pt x="9024" y="18761"/>
                    <a:pt x="4272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2641600" y="1611198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3352799" y="1226164"/>
              <a:ext cx="170810" cy="406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67" fill="norm" stroke="1" extrusionOk="0">
                  <a:moveTo>
                    <a:pt x="0" y="2551"/>
                  </a:moveTo>
                  <a:cubicBezTo>
                    <a:pt x="0" y="1994"/>
                    <a:pt x="0" y="1437"/>
                    <a:pt x="0" y="880"/>
                  </a:cubicBezTo>
                  <a:cubicBezTo>
                    <a:pt x="0" y="324"/>
                    <a:pt x="0" y="-233"/>
                    <a:pt x="267" y="101"/>
                  </a:cubicBezTo>
                  <a:cubicBezTo>
                    <a:pt x="533" y="435"/>
                    <a:pt x="1067" y="1660"/>
                    <a:pt x="1467" y="4221"/>
                  </a:cubicBezTo>
                  <a:cubicBezTo>
                    <a:pt x="1867" y="6781"/>
                    <a:pt x="2133" y="10678"/>
                    <a:pt x="2400" y="13573"/>
                  </a:cubicBezTo>
                  <a:cubicBezTo>
                    <a:pt x="2667" y="16468"/>
                    <a:pt x="2933" y="18361"/>
                    <a:pt x="2800" y="19586"/>
                  </a:cubicBezTo>
                  <a:cubicBezTo>
                    <a:pt x="2667" y="20810"/>
                    <a:pt x="2133" y="21367"/>
                    <a:pt x="1600" y="21367"/>
                  </a:cubicBezTo>
                  <a:cubicBezTo>
                    <a:pt x="1067" y="21367"/>
                    <a:pt x="533" y="20810"/>
                    <a:pt x="400" y="19753"/>
                  </a:cubicBezTo>
                  <a:cubicBezTo>
                    <a:pt x="267" y="18695"/>
                    <a:pt x="533" y="17136"/>
                    <a:pt x="2267" y="15800"/>
                  </a:cubicBezTo>
                  <a:cubicBezTo>
                    <a:pt x="4000" y="14464"/>
                    <a:pt x="7200" y="13351"/>
                    <a:pt x="10267" y="11792"/>
                  </a:cubicBezTo>
                  <a:cubicBezTo>
                    <a:pt x="13333" y="10233"/>
                    <a:pt x="16267" y="8229"/>
                    <a:pt x="18133" y="6559"/>
                  </a:cubicBezTo>
                  <a:cubicBezTo>
                    <a:pt x="20000" y="4889"/>
                    <a:pt x="20800" y="3553"/>
                    <a:pt x="21200" y="2606"/>
                  </a:cubicBezTo>
                  <a:cubicBezTo>
                    <a:pt x="21600" y="1660"/>
                    <a:pt x="21600" y="1103"/>
                    <a:pt x="21333" y="1326"/>
                  </a:cubicBezTo>
                  <a:cubicBezTo>
                    <a:pt x="21067" y="1548"/>
                    <a:pt x="20533" y="2551"/>
                    <a:pt x="20133" y="5056"/>
                  </a:cubicBezTo>
                  <a:cubicBezTo>
                    <a:pt x="19733" y="7561"/>
                    <a:pt x="19467" y="11569"/>
                    <a:pt x="19467" y="14520"/>
                  </a:cubicBezTo>
                  <a:cubicBezTo>
                    <a:pt x="19467" y="17470"/>
                    <a:pt x="19733" y="19363"/>
                    <a:pt x="2000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3587750" y="1585798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3721100" y="1420698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3740150" y="1566748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3854450" y="1361126"/>
              <a:ext cx="215900" cy="31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1476"/>
                  </a:moveTo>
                  <a:cubicBezTo>
                    <a:pt x="2118" y="17562"/>
                    <a:pt x="4235" y="13648"/>
                    <a:pt x="5929" y="10386"/>
                  </a:cubicBezTo>
                  <a:cubicBezTo>
                    <a:pt x="7624" y="7124"/>
                    <a:pt x="8894" y="4515"/>
                    <a:pt x="9529" y="2775"/>
                  </a:cubicBezTo>
                  <a:cubicBezTo>
                    <a:pt x="10165" y="1036"/>
                    <a:pt x="10165" y="166"/>
                    <a:pt x="9847" y="21"/>
                  </a:cubicBezTo>
                  <a:cubicBezTo>
                    <a:pt x="9529" y="-124"/>
                    <a:pt x="8894" y="456"/>
                    <a:pt x="8365" y="2630"/>
                  </a:cubicBezTo>
                  <a:cubicBezTo>
                    <a:pt x="7835" y="4805"/>
                    <a:pt x="7412" y="8574"/>
                    <a:pt x="7412" y="10821"/>
                  </a:cubicBezTo>
                  <a:cubicBezTo>
                    <a:pt x="7412" y="13068"/>
                    <a:pt x="7835" y="13793"/>
                    <a:pt x="8576" y="14300"/>
                  </a:cubicBezTo>
                  <a:cubicBezTo>
                    <a:pt x="9318" y="14808"/>
                    <a:pt x="10376" y="15097"/>
                    <a:pt x="11435" y="14953"/>
                  </a:cubicBezTo>
                  <a:cubicBezTo>
                    <a:pt x="12494" y="14808"/>
                    <a:pt x="13553" y="14228"/>
                    <a:pt x="14929" y="12198"/>
                  </a:cubicBezTo>
                  <a:cubicBezTo>
                    <a:pt x="16306" y="10169"/>
                    <a:pt x="18000" y="6689"/>
                    <a:pt x="18953" y="4515"/>
                  </a:cubicBezTo>
                  <a:cubicBezTo>
                    <a:pt x="19906" y="2340"/>
                    <a:pt x="20118" y="1471"/>
                    <a:pt x="20118" y="1543"/>
                  </a:cubicBezTo>
                  <a:cubicBezTo>
                    <a:pt x="20118" y="1616"/>
                    <a:pt x="19906" y="2630"/>
                    <a:pt x="19588" y="4442"/>
                  </a:cubicBezTo>
                  <a:cubicBezTo>
                    <a:pt x="19271" y="6255"/>
                    <a:pt x="18847" y="8864"/>
                    <a:pt x="19165" y="10893"/>
                  </a:cubicBezTo>
                  <a:cubicBezTo>
                    <a:pt x="19482" y="12923"/>
                    <a:pt x="20541" y="14373"/>
                    <a:pt x="21600" y="15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4286249" y="1427048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4254499" y="1490548"/>
              <a:ext cx="323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8000"/>
                    <a:pt x="6776" y="14400"/>
                    <a:pt x="10376" y="10800"/>
                  </a:cubicBezTo>
                  <a:cubicBezTo>
                    <a:pt x="13976" y="7200"/>
                    <a:pt x="1778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4341283" y="1325448"/>
              <a:ext cx="11006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21192" y="0"/>
                  </a:moveTo>
                  <a:cubicBezTo>
                    <a:pt x="16709" y="2309"/>
                    <a:pt x="12226" y="4619"/>
                    <a:pt x="8558" y="7404"/>
                  </a:cubicBezTo>
                  <a:cubicBezTo>
                    <a:pt x="4890" y="10189"/>
                    <a:pt x="2037" y="13449"/>
                    <a:pt x="815" y="15894"/>
                  </a:cubicBezTo>
                  <a:cubicBezTo>
                    <a:pt x="-408" y="18340"/>
                    <a:pt x="0" y="19970"/>
                    <a:pt x="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4489450" y="1310631"/>
              <a:ext cx="256588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0" y="21600"/>
                  </a:moveTo>
                  <a:cubicBezTo>
                    <a:pt x="2656" y="18739"/>
                    <a:pt x="5311" y="15878"/>
                    <a:pt x="7436" y="12660"/>
                  </a:cubicBezTo>
                  <a:cubicBezTo>
                    <a:pt x="9561" y="9441"/>
                    <a:pt x="11154" y="5865"/>
                    <a:pt x="12039" y="3719"/>
                  </a:cubicBezTo>
                  <a:cubicBezTo>
                    <a:pt x="12925" y="1574"/>
                    <a:pt x="13102" y="858"/>
                    <a:pt x="12925" y="787"/>
                  </a:cubicBezTo>
                  <a:cubicBezTo>
                    <a:pt x="12748" y="715"/>
                    <a:pt x="12216" y="1287"/>
                    <a:pt x="11597" y="3147"/>
                  </a:cubicBezTo>
                  <a:cubicBezTo>
                    <a:pt x="10977" y="5007"/>
                    <a:pt x="10269" y="8154"/>
                    <a:pt x="9915" y="10156"/>
                  </a:cubicBezTo>
                  <a:cubicBezTo>
                    <a:pt x="9561" y="12159"/>
                    <a:pt x="9561" y="13017"/>
                    <a:pt x="9738" y="13804"/>
                  </a:cubicBezTo>
                  <a:cubicBezTo>
                    <a:pt x="9915" y="14591"/>
                    <a:pt x="10269" y="15306"/>
                    <a:pt x="10977" y="15521"/>
                  </a:cubicBezTo>
                  <a:cubicBezTo>
                    <a:pt x="11685" y="15735"/>
                    <a:pt x="12748" y="15449"/>
                    <a:pt x="14252" y="13732"/>
                  </a:cubicBezTo>
                  <a:cubicBezTo>
                    <a:pt x="15757" y="12016"/>
                    <a:pt x="17705" y="8869"/>
                    <a:pt x="18944" y="6580"/>
                  </a:cubicBezTo>
                  <a:cubicBezTo>
                    <a:pt x="20184" y="4291"/>
                    <a:pt x="20715" y="2861"/>
                    <a:pt x="21069" y="1788"/>
                  </a:cubicBezTo>
                  <a:cubicBezTo>
                    <a:pt x="21423" y="715"/>
                    <a:pt x="21600" y="0"/>
                    <a:pt x="21334" y="0"/>
                  </a:cubicBezTo>
                  <a:cubicBezTo>
                    <a:pt x="21069" y="0"/>
                    <a:pt x="20361" y="715"/>
                    <a:pt x="19652" y="2718"/>
                  </a:cubicBezTo>
                  <a:cubicBezTo>
                    <a:pt x="18944" y="4721"/>
                    <a:pt x="18236" y="8011"/>
                    <a:pt x="18413" y="10800"/>
                  </a:cubicBezTo>
                  <a:cubicBezTo>
                    <a:pt x="18590" y="13589"/>
                    <a:pt x="19652" y="15878"/>
                    <a:pt x="20715" y="18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4770126" y="1490548"/>
              <a:ext cx="107954" cy="100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270" fill="norm" stroke="1" extrusionOk="0">
                  <a:moveTo>
                    <a:pt x="9535" y="6750"/>
                  </a:moveTo>
                  <a:cubicBezTo>
                    <a:pt x="7497" y="7200"/>
                    <a:pt x="5460" y="7650"/>
                    <a:pt x="3829" y="9000"/>
                  </a:cubicBezTo>
                  <a:cubicBezTo>
                    <a:pt x="2199" y="10350"/>
                    <a:pt x="977" y="12600"/>
                    <a:pt x="365" y="14850"/>
                  </a:cubicBezTo>
                  <a:cubicBezTo>
                    <a:pt x="-246" y="17100"/>
                    <a:pt x="-246" y="19350"/>
                    <a:pt x="1588" y="20475"/>
                  </a:cubicBezTo>
                  <a:cubicBezTo>
                    <a:pt x="3422" y="21600"/>
                    <a:pt x="7090" y="21600"/>
                    <a:pt x="10554" y="20025"/>
                  </a:cubicBezTo>
                  <a:cubicBezTo>
                    <a:pt x="14018" y="18450"/>
                    <a:pt x="17279" y="15300"/>
                    <a:pt x="19112" y="12600"/>
                  </a:cubicBezTo>
                  <a:cubicBezTo>
                    <a:pt x="20946" y="9900"/>
                    <a:pt x="21354" y="7650"/>
                    <a:pt x="19928" y="5625"/>
                  </a:cubicBezTo>
                  <a:cubicBezTo>
                    <a:pt x="18501" y="3600"/>
                    <a:pt x="15241" y="1800"/>
                    <a:pt x="119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247628" y="3059532"/>
              <a:ext cx="450872" cy="43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57" fill="norm" stroke="1" extrusionOk="0">
                  <a:moveTo>
                    <a:pt x="3635" y="3749"/>
                  </a:moveTo>
                  <a:cubicBezTo>
                    <a:pt x="4442" y="3120"/>
                    <a:pt x="5250" y="2491"/>
                    <a:pt x="7218" y="1861"/>
                  </a:cubicBezTo>
                  <a:cubicBezTo>
                    <a:pt x="9186" y="1232"/>
                    <a:pt x="12315" y="603"/>
                    <a:pt x="14485" y="289"/>
                  </a:cubicBezTo>
                  <a:cubicBezTo>
                    <a:pt x="16655" y="-26"/>
                    <a:pt x="17866" y="-26"/>
                    <a:pt x="18775" y="26"/>
                  </a:cubicBezTo>
                  <a:cubicBezTo>
                    <a:pt x="19683" y="79"/>
                    <a:pt x="20289" y="184"/>
                    <a:pt x="20642" y="498"/>
                  </a:cubicBezTo>
                  <a:cubicBezTo>
                    <a:pt x="20995" y="813"/>
                    <a:pt x="21096" y="1337"/>
                    <a:pt x="20693" y="2019"/>
                  </a:cubicBezTo>
                  <a:cubicBezTo>
                    <a:pt x="20289" y="2700"/>
                    <a:pt x="19380" y="3539"/>
                    <a:pt x="17614" y="5007"/>
                  </a:cubicBezTo>
                  <a:cubicBezTo>
                    <a:pt x="15848" y="6475"/>
                    <a:pt x="13223" y="8572"/>
                    <a:pt x="10397" y="10879"/>
                  </a:cubicBezTo>
                  <a:cubicBezTo>
                    <a:pt x="7571" y="13186"/>
                    <a:pt x="4543" y="15702"/>
                    <a:pt x="2827" y="17170"/>
                  </a:cubicBezTo>
                  <a:cubicBezTo>
                    <a:pt x="1111" y="18638"/>
                    <a:pt x="707" y="19057"/>
                    <a:pt x="405" y="19582"/>
                  </a:cubicBezTo>
                  <a:cubicBezTo>
                    <a:pt x="102" y="20106"/>
                    <a:pt x="-100" y="20735"/>
                    <a:pt x="51" y="21102"/>
                  </a:cubicBezTo>
                  <a:cubicBezTo>
                    <a:pt x="203" y="21469"/>
                    <a:pt x="707" y="21574"/>
                    <a:pt x="2676" y="21312"/>
                  </a:cubicBezTo>
                  <a:cubicBezTo>
                    <a:pt x="4644" y="21050"/>
                    <a:pt x="8076" y="20421"/>
                    <a:pt x="11457" y="19844"/>
                  </a:cubicBezTo>
                  <a:cubicBezTo>
                    <a:pt x="14838" y="19267"/>
                    <a:pt x="18169" y="18743"/>
                    <a:pt x="21500" y="18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838200" y="3243148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5840"/>
                    <a:pt x="6261" y="10080"/>
                    <a:pt x="9861" y="6480"/>
                  </a:cubicBezTo>
                  <a:cubicBezTo>
                    <a:pt x="13461" y="2880"/>
                    <a:pt x="1753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857250" y="3351098"/>
              <a:ext cx="2222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428749" y="2874376"/>
              <a:ext cx="279401" cy="311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1346"/>
                  </a:moveTo>
                  <a:cubicBezTo>
                    <a:pt x="491" y="763"/>
                    <a:pt x="982" y="179"/>
                    <a:pt x="1636" y="33"/>
                  </a:cubicBezTo>
                  <a:cubicBezTo>
                    <a:pt x="2291" y="-113"/>
                    <a:pt x="3109" y="179"/>
                    <a:pt x="5073" y="2003"/>
                  </a:cubicBezTo>
                  <a:cubicBezTo>
                    <a:pt x="7036" y="3828"/>
                    <a:pt x="10145" y="7184"/>
                    <a:pt x="13091" y="10687"/>
                  </a:cubicBezTo>
                  <a:cubicBezTo>
                    <a:pt x="16036" y="14190"/>
                    <a:pt x="18818" y="17838"/>
                    <a:pt x="2160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523999" y="2866707"/>
              <a:ext cx="158751" cy="30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1600" y="1900"/>
                  </a:moveTo>
                  <a:cubicBezTo>
                    <a:pt x="20736" y="1161"/>
                    <a:pt x="19872" y="421"/>
                    <a:pt x="18720" y="125"/>
                  </a:cubicBezTo>
                  <a:cubicBezTo>
                    <a:pt x="17568" y="-171"/>
                    <a:pt x="16128" y="-23"/>
                    <a:pt x="13968" y="1456"/>
                  </a:cubicBezTo>
                  <a:cubicBezTo>
                    <a:pt x="11808" y="2936"/>
                    <a:pt x="8928" y="5747"/>
                    <a:pt x="6480" y="9297"/>
                  </a:cubicBezTo>
                  <a:cubicBezTo>
                    <a:pt x="4032" y="12848"/>
                    <a:pt x="2016" y="17139"/>
                    <a:pt x="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346200" y="2754198"/>
              <a:ext cx="3302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38" y="17788"/>
                    <a:pt x="3877" y="13976"/>
                    <a:pt x="7477" y="10376"/>
                  </a:cubicBezTo>
                  <a:cubicBezTo>
                    <a:pt x="11077" y="6776"/>
                    <a:pt x="16338" y="33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898650" y="2970098"/>
              <a:ext cx="2159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6200"/>
                    <a:pt x="6776" y="10800"/>
                    <a:pt x="10376" y="7200"/>
                  </a:cubicBezTo>
                  <a:cubicBezTo>
                    <a:pt x="13976" y="3600"/>
                    <a:pt x="1778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2197100" y="2750879"/>
              <a:ext cx="234950" cy="339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21278"/>
                  </a:moveTo>
                  <a:cubicBezTo>
                    <a:pt x="1168" y="18628"/>
                    <a:pt x="2335" y="15977"/>
                    <a:pt x="3697" y="13062"/>
                  </a:cubicBezTo>
                  <a:cubicBezTo>
                    <a:pt x="5059" y="10147"/>
                    <a:pt x="6616" y="6966"/>
                    <a:pt x="7686" y="4581"/>
                  </a:cubicBezTo>
                  <a:cubicBezTo>
                    <a:pt x="8757" y="2196"/>
                    <a:pt x="9341" y="606"/>
                    <a:pt x="9535" y="142"/>
                  </a:cubicBezTo>
                  <a:cubicBezTo>
                    <a:pt x="9730" y="-322"/>
                    <a:pt x="9535" y="341"/>
                    <a:pt x="9049" y="2328"/>
                  </a:cubicBezTo>
                  <a:cubicBezTo>
                    <a:pt x="8562" y="4316"/>
                    <a:pt x="7784" y="7629"/>
                    <a:pt x="7881" y="10014"/>
                  </a:cubicBezTo>
                  <a:cubicBezTo>
                    <a:pt x="7978" y="12399"/>
                    <a:pt x="8951" y="13857"/>
                    <a:pt x="9924" y="14652"/>
                  </a:cubicBezTo>
                  <a:cubicBezTo>
                    <a:pt x="10897" y="15447"/>
                    <a:pt x="11870" y="15580"/>
                    <a:pt x="13330" y="14453"/>
                  </a:cubicBezTo>
                  <a:cubicBezTo>
                    <a:pt x="14789" y="13327"/>
                    <a:pt x="16735" y="10942"/>
                    <a:pt x="18000" y="8888"/>
                  </a:cubicBezTo>
                  <a:cubicBezTo>
                    <a:pt x="19265" y="6834"/>
                    <a:pt x="19849" y="5111"/>
                    <a:pt x="20141" y="3587"/>
                  </a:cubicBezTo>
                  <a:cubicBezTo>
                    <a:pt x="20432" y="2063"/>
                    <a:pt x="20432" y="738"/>
                    <a:pt x="20238" y="473"/>
                  </a:cubicBezTo>
                  <a:cubicBezTo>
                    <a:pt x="20043" y="208"/>
                    <a:pt x="19654" y="1003"/>
                    <a:pt x="19362" y="2726"/>
                  </a:cubicBezTo>
                  <a:cubicBezTo>
                    <a:pt x="19070" y="4449"/>
                    <a:pt x="18876" y="7099"/>
                    <a:pt x="19265" y="9418"/>
                  </a:cubicBezTo>
                  <a:cubicBezTo>
                    <a:pt x="19654" y="11737"/>
                    <a:pt x="20627" y="13725"/>
                    <a:pt x="21600" y="15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2468070" y="2951048"/>
              <a:ext cx="109085" cy="66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344" fill="norm" stroke="1" extrusionOk="0">
                  <a:moveTo>
                    <a:pt x="10181" y="0"/>
                  </a:moveTo>
                  <a:cubicBezTo>
                    <a:pt x="6921" y="2700"/>
                    <a:pt x="3660" y="5400"/>
                    <a:pt x="1827" y="8775"/>
                  </a:cubicBezTo>
                  <a:cubicBezTo>
                    <a:pt x="-7" y="12150"/>
                    <a:pt x="-415" y="16200"/>
                    <a:pt x="400" y="18563"/>
                  </a:cubicBezTo>
                  <a:cubicBezTo>
                    <a:pt x="1215" y="20925"/>
                    <a:pt x="3253" y="21600"/>
                    <a:pt x="6310" y="21262"/>
                  </a:cubicBezTo>
                  <a:cubicBezTo>
                    <a:pt x="9366" y="20925"/>
                    <a:pt x="13442" y="19575"/>
                    <a:pt x="16294" y="17550"/>
                  </a:cubicBezTo>
                  <a:cubicBezTo>
                    <a:pt x="19147" y="15525"/>
                    <a:pt x="20777" y="12825"/>
                    <a:pt x="20981" y="10125"/>
                  </a:cubicBezTo>
                  <a:cubicBezTo>
                    <a:pt x="21185" y="7425"/>
                    <a:pt x="19962" y="4725"/>
                    <a:pt x="17110" y="3712"/>
                  </a:cubicBezTo>
                  <a:cubicBezTo>
                    <a:pt x="14257" y="2700"/>
                    <a:pt x="9774" y="3375"/>
                    <a:pt x="5291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746250" y="3147898"/>
              <a:ext cx="9080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0" y="19096"/>
                    <a:pt x="3021" y="16591"/>
                    <a:pt x="4657" y="14243"/>
                  </a:cubicBezTo>
                  <a:cubicBezTo>
                    <a:pt x="6294" y="11896"/>
                    <a:pt x="8056" y="9704"/>
                    <a:pt x="9793" y="7983"/>
                  </a:cubicBezTo>
                  <a:cubicBezTo>
                    <a:pt x="11530" y="6261"/>
                    <a:pt x="13242" y="5009"/>
                    <a:pt x="15206" y="3757"/>
                  </a:cubicBezTo>
                  <a:cubicBezTo>
                    <a:pt x="17169" y="2504"/>
                    <a:pt x="19385" y="12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2015924" y="3389198"/>
              <a:ext cx="219277" cy="148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81" fill="norm" stroke="1" extrusionOk="0">
                  <a:moveTo>
                    <a:pt x="5939" y="7301"/>
                  </a:moveTo>
                  <a:cubicBezTo>
                    <a:pt x="5731" y="10648"/>
                    <a:pt x="5524" y="13994"/>
                    <a:pt x="5212" y="16428"/>
                  </a:cubicBezTo>
                  <a:cubicBezTo>
                    <a:pt x="4901" y="18862"/>
                    <a:pt x="4485" y="20383"/>
                    <a:pt x="3758" y="20992"/>
                  </a:cubicBezTo>
                  <a:cubicBezTo>
                    <a:pt x="3031" y="21600"/>
                    <a:pt x="1993" y="21296"/>
                    <a:pt x="1266" y="19623"/>
                  </a:cubicBezTo>
                  <a:cubicBezTo>
                    <a:pt x="539" y="17949"/>
                    <a:pt x="124" y="14907"/>
                    <a:pt x="20" y="12625"/>
                  </a:cubicBezTo>
                  <a:cubicBezTo>
                    <a:pt x="-84" y="10344"/>
                    <a:pt x="124" y="8823"/>
                    <a:pt x="3135" y="6997"/>
                  </a:cubicBezTo>
                  <a:cubicBezTo>
                    <a:pt x="6147" y="5172"/>
                    <a:pt x="11962" y="3042"/>
                    <a:pt x="15493" y="1825"/>
                  </a:cubicBezTo>
                  <a:cubicBezTo>
                    <a:pt x="19024" y="608"/>
                    <a:pt x="20270" y="304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2228850" y="3293948"/>
              <a:ext cx="1016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011"/>
                    <a:pt x="12600" y="6022"/>
                    <a:pt x="9000" y="9622"/>
                  </a:cubicBezTo>
                  <a:cubicBezTo>
                    <a:pt x="5400" y="13222"/>
                    <a:pt x="2700" y="17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2298700" y="3368152"/>
              <a:ext cx="266700" cy="333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13492"/>
                  </a:moveTo>
                  <a:cubicBezTo>
                    <a:pt x="343" y="15247"/>
                    <a:pt x="686" y="17002"/>
                    <a:pt x="1200" y="18284"/>
                  </a:cubicBezTo>
                  <a:cubicBezTo>
                    <a:pt x="1714" y="19567"/>
                    <a:pt x="2400" y="20377"/>
                    <a:pt x="3171" y="20849"/>
                  </a:cubicBezTo>
                  <a:cubicBezTo>
                    <a:pt x="3943" y="21322"/>
                    <a:pt x="4800" y="21457"/>
                    <a:pt x="5314" y="20917"/>
                  </a:cubicBezTo>
                  <a:cubicBezTo>
                    <a:pt x="5829" y="20377"/>
                    <a:pt x="6000" y="19162"/>
                    <a:pt x="5571" y="16934"/>
                  </a:cubicBezTo>
                  <a:cubicBezTo>
                    <a:pt x="5143" y="14707"/>
                    <a:pt x="4114" y="11467"/>
                    <a:pt x="3857" y="8969"/>
                  </a:cubicBezTo>
                  <a:cubicBezTo>
                    <a:pt x="3600" y="6472"/>
                    <a:pt x="4114" y="4717"/>
                    <a:pt x="6000" y="3300"/>
                  </a:cubicBezTo>
                  <a:cubicBezTo>
                    <a:pt x="7886" y="1882"/>
                    <a:pt x="11143" y="802"/>
                    <a:pt x="13971" y="330"/>
                  </a:cubicBezTo>
                  <a:cubicBezTo>
                    <a:pt x="16800" y="-143"/>
                    <a:pt x="19200" y="-8"/>
                    <a:pt x="21600" y="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2451100" y="3526354"/>
              <a:ext cx="158750" cy="142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7" fill="norm" stroke="1" extrusionOk="0">
                  <a:moveTo>
                    <a:pt x="0" y="3194"/>
                  </a:moveTo>
                  <a:cubicBezTo>
                    <a:pt x="288" y="6011"/>
                    <a:pt x="576" y="8828"/>
                    <a:pt x="1440" y="8202"/>
                  </a:cubicBezTo>
                  <a:cubicBezTo>
                    <a:pt x="2304" y="7576"/>
                    <a:pt x="3744" y="3507"/>
                    <a:pt x="5184" y="1472"/>
                  </a:cubicBezTo>
                  <a:cubicBezTo>
                    <a:pt x="6624" y="-563"/>
                    <a:pt x="8064" y="-563"/>
                    <a:pt x="10368" y="1941"/>
                  </a:cubicBezTo>
                  <a:cubicBezTo>
                    <a:pt x="12672" y="4446"/>
                    <a:pt x="15840" y="9454"/>
                    <a:pt x="17856" y="13054"/>
                  </a:cubicBezTo>
                  <a:cubicBezTo>
                    <a:pt x="19872" y="16654"/>
                    <a:pt x="20736" y="18846"/>
                    <a:pt x="21600" y="2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007" name="Drawing"/>
          <p:cNvGrpSpPr/>
          <p:nvPr/>
        </p:nvGrpSpPr>
        <p:grpSpPr>
          <a:xfrm>
            <a:off x="6960133" y="1237121"/>
            <a:ext cx="5803367" cy="8029965"/>
            <a:chOff x="0" y="0"/>
            <a:chExt cx="5803366" cy="8029964"/>
          </a:xfrm>
        </p:grpSpPr>
        <p:sp>
          <p:nvSpPr>
            <p:cNvPr id="1883" name="Line"/>
            <p:cNvSpPr/>
            <p:nvPr/>
          </p:nvSpPr>
          <p:spPr>
            <a:xfrm>
              <a:off x="0" y="0"/>
              <a:ext cx="640817" cy="7993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91" fill="norm" stroke="1" extrusionOk="0">
                  <a:moveTo>
                    <a:pt x="21582" y="71"/>
                  </a:moveTo>
                  <a:cubicBezTo>
                    <a:pt x="21368" y="37"/>
                    <a:pt x="21154" y="3"/>
                    <a:pt x="21012" y="0"/>
                  </a:cubicBezTo>
                  <a:cubicBezTo>
                    <a:pt x="20869" y="-3"/>
                    <a:pt x="20798" y="26"/>
                    <a:pt x="20762" y="137"/>
                  </a:cubicBezTo>
                  <a:cubicBezTo>
                    <a:pt x="20727" y="249"/>
                    <a:pt x="20727" y="443"/>
                    <a:pt x="20477" y="654"/>
                  </a:cubicBezTo>
                  <a:cubicBezTo>
                    <a:pt x="20228" y="866"/>
                    <a:pt x="19729" y="1095"/>
                    <a:pt x="19301" y="1298"/>
                  </a:cubicBezTo>
                  <a:cubicBezTo>
                    <a:pt x="18873" y="1501"/>
                    <a:pt x="18517" y="1678"/>
                    <a:pt x="18125" y="1864"/>
                  </a:cubicBezTo>
                  <a:cubicBezTo>
                    <a:pt x="17732" y="2050"/>
                    <a:pt x="17305" y="2244"/>
                    <a:pt x="16913" y="2444"/>
                  </a:cubicBezTo>
                  <a:cubicBezTo>
                    <a:pt x="16521" y="2644"/>
                    <a:pt x="16164" y="2850"/>
                    <a:pt x="15772" y="3064"/>
                  </a:cubicBezTo>
                  <a:cubicBezTo>
                    <a:pt x="15380" y="3279"/>
                    <a:pt x="14952" y="3502"/>
                    <a:pt x="14525" y="3736"/>
                  </a:cubicBezTo>
                  <a:cubicBezTo>
                    <a:pt x="14097" y="3971"/>
                    <a:pt x="13669" y="4216"/>
                    <a:pt x="13313" y="4465"/>
                  </a:cubicBezTo>
                  <a:cubicBezTo>
                    <a:pt x="12956" y="4714"/>
                    <a:pt x="12671" y="4965"/>
                    <a:pt x="12493" y="5185"/>
                  </a:cubicBezTo>
                  <a:cubicBezTo>
                    <a:pt x="12315" y="5406"/>
                    <a:pt x="12243" y="5594"/>
                    <a:pt x="12172" y="5780"/>
                  </a:cubicBezTo>
                  <a:cubicBezTo>
                    <a:pt x="12101" y="5966"/>
                    <a:pt x="12030" y="6149"/>
                    <a:pt x="11994" y="6329"/>
                  </a:cubicBezTo>
                  <a:cubicBezTo>
                    <a:pt x="11958" y="6509"/>
                    <a:pt x="11958" y="6686"/>
                    <a:pt x="11958" y="6872"/>
                  </a:cubicBezTo>
                  <a:cubicBezTo>
                    <a:pt x="11958" y="7058"/>
                    <a:pt x="11958" y="7252"/>
                    <a:pt x="11958" y="7455"/>
                  </a:cubicBezTo>
                  <a:cubicBezTo>
                    <a:pt x="11958" y="7658"/>
                    <a:pt x="11958" y="7870"/>
                    <a:pt x="11923" y="8073"/>
                  </a:cubicBezTo>
                  <a:cubicBezTo>
                    <a:pt x="11887" y="8276"/>
                    <a:pt x="11816" y="8470"/>
                    <a:pt x="11709" y="8684"/>
                  </a:cubicBezTo>
                  <a:cubicBezTo>
                    <a:pt x="11602" y="8899"/>
                    <a:pt x="11459" y="9133"/>
                    <a:pt x="11281" y="9359"/>
                  </a:cubicBezTo>
                  <a:cubicBezTo>
                    <a:pt x="11103" y="9585"/>
                    <a:pt x="10889" y="9802"/>
                    <a:pt x="10639" y="10017"/>
                  </a:cubicBezTo>
                  <a:cubicBezTo>
                    <a:pt x="10390" y="10231"/>
                    <a:pt x="10105" y="10443"/>
                    <a:pt x="9855" y="10666"/>
                  </a:cubicBezTo>
                  <a:cubicBezTo>
                    <a:pt x="9606" y="10888"/>
                    <a:pt x="9392" y="11123"/>
                    <a:pt x="9178" y="11357"/>
                  </a:cubicBezTo>
                  <a:cubicBezTo>
                    <a:pt x="8964" y="11592"/>
                    <a:pt x="8750" y="11826"/>
                    <a:pt x="8536" y="12058"/>
                  </a:cubicBezTo>
                  <a:cubicBezTo>
                    <a:pt x="8323" y="12289"/>
                    <a:pt x="8109" y="12518"/>
                    <a:pt x="7895" y="12744"/>
                  </a:cubicBezTo>
                  <a:cubicBezTo>
                    <a:pt x="7681" y="12970"/>
                    <a:pt x="7467" y="13193"/>
                    <a:pt x="7253" y="13413"/>
                  </a:cubicBezTo>
                  <a:cubicBezTo>
                    <a:pt x="7039" y="13633"/>
                    <a:pt x="6826" y="13850"/>
                    <a:pt x="6576" y="14059"/>
                  </a:cubicBezTo>
                  <a:cubicBezTo>
                    <a:pt x="6327" y="14267"/>
                    <a:pt x="6041" y="14468"/>
                    <a:pt x="5756" y="14668"/>
                  </a:cubicBezTo>
                  <a:cubicBezTo>
                    <a:pt x="5471" y="14868"/>
                    <a:pt x="5186" y="15068"/>
                    <a:pt x="4794" y="15317"/>
                  </a:cubicBezTo>
                  <a:cubicBezTo>
                    <a:pt x="4402" y="15565"/>
                    <a:pt x="3903" y="15863"/>
                    <a:pt x="3511" y="16108"/>
                  </a:cubicBezTo>
                  <a:cubicBezTo>
                    <a:pt x="3119" y="16354"/>
                    <a:pt x="2833" y="16549"/>
                    <a:pt x="2584" y="16734"/>
                  </a:cubicBezTo>
                  <a:cubicBezTo>
                    <a:pt x="2334" y="16920"/>
                    <a:pt x="2121" y="17097"/>
                    <a:pt x="1942" y="17306"/>
                  </a:cubicBezTo>
                  <a:cubicBezTo>
                    <a:pt x="1764" y="17515"/>
                    <a:pt x="1622" y="17755"/>
                    <a:pt x="1515" y="17981"/>
                  </a:cubicBezTo>
                  <a:cubicBezTo>
                    <a:pt x="1408" y="18207"/>
                    <a:pt x="1336" y="18418"/>
                    <a:pt x="1301" y="18650"/>
                  </a:cubicBezTo>
                  <a:cubicBezTo>
                    <a:pt x="1265" y="18881"/>
                    <a:pt x="1265" y="19133"/>
                    <a:pt x="1265" y="19367"/>
                  </a:cubicBezTo>
                  <a:cubicBezTo>
                    <a:pt x="1265" y="19602"/>
                    <a:pt x="1265" y="19819"/>
                    <a:pt x="1230" y="20039"/>
                  </a:cubicBezTo>
                  <a:cubicBezTo>
                    <a:pt x="1194" y="20259"/>
                    <a:pt x="1123" y="20482"/>
                    <a:pt x="944" y="20694"/>
                  </a:cubicBezTo>
                  <a:cubicBezTo>
                    <a:pt x="766" y="20905"/>
                    <a:pt x="481" y="21105"/>
                    <a:pt x="303" y="21240"/>
                  </a:cubicBezTo>
                  <a:cubicBezTo>
                    <a:pt x="125" y="21374"/>
                    <a:pt x="53" y="21443"/>
                    <a:pt x="18" y="21494"/>
                  </a:cubicBezTo>
                  <a:cubicBezTo>
                    <a:pt x="-18" y="21546"/>
                    <a:pt x="-18" y="21580"/>
                    <a:pt x="196" y="21588"/>
                  </a:cubicBezTo>
                  <a:cubicBezTo>
                    <a:pt x="410" y="21597"/>
                    <a:pt x="837" y="21580"/>
                    <a:pt x="1265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597549" y="731378"/>
              <a:ext cx="289309" cy="38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251" fill="norm" stroke="1" extrusionOk="0">
                  <a:moveTo>
                    <a:pt x="3419" y="0"/>
                  </a:moveTo>
                  <a:cubicBezTo>
                    <a:pt x="2331" y="2715"/>
                    <a:pt x="1244" y="5430"/>
                    <a:pt x="622" y="8026"/>
                  </a:cubicBezTo>
                  <a:cubicBezTo>
                    <a:pt x="0" y="10623"/>
                    <a:pt x="-155" y="13102"/>
                    <a:pt x="156" y="14931"/>
                  </a:cubicBezTo>
                  <a:cubicBezTo>
                    <a:pt x="467" y="16761"/>
                    <a:pt x="1244" y="17941"/>
                    <a:pt x="2021" y="18590"/>
                  </a:cubicBezTo>
                  <a:cubicBezTo>
                    <a:pt x="2798" y="19239"/>
                    <a:pt x="3574" y="19357"/>
                    <a:pt x="4274" y="19180"/>
                  </a:cubicBezTo>
                  <a:cubicBezTo>
                    <a:pt x="4973" y="19003"/>
                    <a:pt x="5595" y="18531"/>
                    <a:pt x="6061" y="17646"/>
                  </a:cubicBezTo>
                  <a:cubicBezTo>
                    <a:pt x="6527" y="16761"/>
                    <a:pt x="6838" y="15462"/>
                    <a:pt x="7071" y="15167"/>
                  </a:cubicBezTo>
                  <a:cubicBezTo>
                    <a:pt x="7304" y="14872"/>
                    <a:pt x="7459" y="15580"/>
                    <a:pt x="7926" y="16702"/>
                  </a:cubicBezTo>
                  <a:cubicBezTo>
                    <a:pt x="8392" y="17823"/>
                    <a:pt x="9169" y="19357"/>
                    <a:pt x="10567" y="20302"/>
                  </a:cubicBezTo>
                  <a:cubicBezTo>
                    <a:pt x="11966" y="21246"/>
                    <a:pt x="13986" y="21600"/>
                    <a:pt x="15928" y="20833"/>
                  </a:cubicBezTo>
                  <a:cubicBezTo>
                    <a:pt x="17871" y="20066"/>
                    <a:pt x="19736" y="18177"/>
                    <a:pt x="20590" y="15344"/>
                  </a:cubicBezTo>
                  <a:cubicBezTo>
                    <a:pt x="21445" y="12511"/>
                    <a:pt x="21290" y="8734"/>
                    <a:pt x="21057" y="6492"/>
                  </a:cubicBezTo>
                  <a:cubicBezTo>
                    <a:pt x="20823" y="4249"/>
                    <a:pt x="20513" y="3541"/>
                    <a:pt x="20124" y="2833"/>
                  </a:cubicBezTo>
                  <a:cubicBezTo>
                    <a:pt x="19736" y="2125"/>
                    <a:pt x="19269" y="1416"/>
                    <a:pt x="18881" y="1652"/>
                  </a:cubicBezTo>
                  <a:cubicBezTo>
                    <a:pt x="18492" y="1889"/>
                    <a:pt x="18182" y="3069"/>
                    <a:pt x="17871" y="4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911411" y="998566"/>
              <a:ext cx="183556" cy="96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0605" fill="norm" stroke="1" extrusionOk="0">
                  <a:moveTo>
                    <a:pt x="11102" y="12046"/>
                  </a:moveTo>
                  <a:cubicBezTo>
                    <a:pt x="10606" y="9346"/>
                    <a:pt x="10109" y="6646"/>
                    <a:pt x="9364" y="4171"/>
                  </a:cubicBezTo>
                  <a:cubicBezTo>
                    <a:pt x="8620" y="1696"/>
                    <a:pt x="7627" y="-554"/>
                    <a:pt x="6013" y="121"/>
                  </a:cubicBezTo>
                  <a:cubicBezTo>
                    <a:pt x="4399" y="796"/>
                    <a:pt x="2164" y="4396"/>
                    <a:pt x="1047" y="7321"/>
                  </a:cubicBezTo>
                  <a:cubicBezTo>
                    <a:pt x="-70" y="10246"/>
                    <a:pt x="-70" y="12496"/>
                    <a:pt x="54" y="14746"/>
                  </a:cubicBezTo>
                  <a:cubicBezTo>
                    <a:pt x="178" y="16996"/>
                    <a:pt x="427" y="19246"/>
                    <a:pt x="1792" y="20146"/>
                  </a:cubicBezTo>
                  <a:cubicBezTo>
                    <a:pt x="3158" y="21046"/>
                    <a:pt x="5640" y="20596"/>
                    <a:pt x="7254" y="19021"/>
                  </a:cubicBezTo>
                  <a:cubicBezTo>
                    <a:pt x="8868" y="17446"/>
                    <a:pt x="9613" y="14746"/>
                    <a:pt x="10358" y="14521"/>
                  </a:cubicBezTo>
                  <a:cubicBezTo>
                    <a:pt x="11102" y="14296"/>
                    <a:pt x="11847" y="16546"/>
                    <a:pt x="12964" y="17671"/>
                  </a:cubicBezTo>
                  <a:cubicBezTo>
                    <a:pt x="14082" y="18796"/>
                    <a:pt x="15571" y="18796"/>
                    <a:pt x="17061" y="17446"/>
                  </a:cubicBezTo>
                  <a:cubicBezTo>
                    <a:pt x="18551" y="16096"/>
                    <a:pt x="20040" y="13396"/>
                    <a:pt x="21530" y="10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2152116" y="702332"/>
              <a:ext cx="44451" cy="416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9679"/>
                  </a:moveTo>
                  <a:cubicBezTo>
                    <a:pt x="3086" y="6843"/>
                    <a:pt x="6171" y="4006"/>
                    <a:pt x="7714" y="2261"/>
                  </a:cubicBezTo>
                  <a:cubicBezTo>
                    <a:pt x="9257" y="516"/>
                    <a:pt x="9257" y="-139"/>
                    <a:pt x="8229" y="25"/>
                  </a:cubicBezTo>
                  <a:cubicBezTo>
                    <a:pt x="7200" y="188"/>
                    <a:pt x="5143" y="1170"/>
                    <a:pt x="3600" y="3843"/>
                  </a:cubicBezTo>
                  <a:cubicBezTo>
                    <a:pt x="2057" y="6516"/>
                    <a:pt x="1029" y="10879"/>
                    <a:pt x="1543" y="13879"/>
                  </a:cubicBezTo>
                  <a:cubicBezTo>
                    <a:pt x="2057" y="16879"/>
                    <a:pt x="4114" y="18516"/>
                    <a:pt x="7714" y="19552"/>
                  </a:cubicBezTo>
                  <a:cubicBezTo>
                    <a:pt x="11314" y="20588"/>
                    <a:pt x="16457" y="21025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2261439" y="672112"/>
              <a:ext cx="138328" cy="45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23" fill="norm" stroke="1" extrusionOk="0">
                  <a:moveTo>
                    <a:pt x="14515" y="14664"/>
                  </a:moveTo>
                  <a:cubicBezTo>
                    <a:pt x="13861" y="14169"/>
                    <a:pt x="13206" y="13673"/>
                    <a:pt x="11897" y="13376"/>
                  </a:cubicBezTo>
                  <a:cubicBezTo>
                    <a:pt x="10588" y="13079"/>
                    <a:pt x="8624" y="12980"/>
                    <a:pt x="6497" y="13921"/>
                  </a:cubicBezTo>
                  <a:cubicBezTo>
                    <a:pt x="4370" y="14862"/>
                    <a:pt x="2079" y="16844"/>
                    <a:pt x="933" y="18132"/>
                  </a:cubicBezTo>
                  <a:cubicBezTo>
                    <a:pt x="-212" y="19420"/>
                    <a:pt x="-212" y="20015"/>
                    <a:pt x="443" y="20510"/>
                  </a:cubicBezTo>
                  <a:cubicBezTo>
                    <a:pt x="1097" y="21006"/>
                    <a:pt x="2406" y="21402"/>
                    <a:pt x="3879" y="21501"/>
                  </a:cubicBezTo>
                  <a:cubicBezTo>
                    <a:pt x="5352" y="21600"/>
                    <a:pt x="6988" y="21402"/>
                    <a:pt x="8952" y="20163"/>
                  </a:cubicBezTo>
                  <a:cubicBezTo>
                    <a:pt x="10915" y="18925"/>
                    <a:pt x="13206" y="16646"/>
                    <a:pt x="14843" y="13872"/>
                  </a:cubicBezTo>
                  <a:cubicBezTo>
                    <a:pt x="16479" y="11097"/>
                    <a:pt x="17461" y="7828"/>
                    <a:pt x="18115" y="5598"/>
                  </a:cubicBezTo>
                  <a:cubicBezTo>
                    <a:pt x="18770" y="3369"/>
                    <a:pt x="19097" y="2180"/>
                    <a:pt x="19261" y="1338"/>
                  </a:cubicBezTo>
                  <a:cubicBezTo>
                    <a:pt x="19424" y="495"/>
                    <a:pt x="19424" y="0"/>
                    <a:pt x="19424" y="0"/>
                  </a:cubicBezTo>
                  <a:cubicBezTo>
                    <a:pt x="19424" y="0"/>
                    <a:pt x="19424" y="495"/>
                    <a:pt x="19261" y="2477"/>
                  </a:cubicBezTo>
                  <a:cubicBezTo>
                    <a:pt x="19097" y="4459"/>
                    <a:pt x="18770" y="7927"/>
                    <a:pt x="19097" y="10305"/>
                  </a:cubicBezTo>
                  <a:cubicBezTo>
                    <a:pt x="19424" y="12683"/>
                    <a:pt x="20406" y="13971"/>
                    <a:pt x="21388" y="15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2495016" y="788528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2529147" y="900748"/>
              <a:ext cx="71866" cy="2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1" h="21046" fill="norm" stroke="1" extrusionOk="0">
                  <a:moveTo>
                    <a:pt x="19125" y="2223"/>
                  </a:moveTo>
                  <a:cubicBezTo>
                    <a:pt x="16725" y="1555"/>
                    <a:pt x="14325" y="887"/>
                    <a:pt x="11025" y="442"/>
                  </a:cubicBezTo>
                  <a:cubicBezTo>
                    <a:pt x="7725" y="-3"/>
                    <a:pt x="3525" y="-226"/>
                    <a:pt x="1425" y="331"/>
                  </a:cubicBezTo>
                  <a:cubicBezTo>
                    <a:pt x="-675" y="887"/>
                    <a:pt x="-675" y="2223"/>
                    <a:pt x="2925" y="5007"/>
                  </a:cubicBezTo>
                  <a:cubicBezTo>
                    <a:pt x="6525" y="7790"/>
                    <a:pt x="13725" y="12021"/>
                    <a:pt x="17325" y="14694"/>
                  </a:cubicBezTo>
                  <a:cubicBezTo>
                    <a:pt x="20925" y="17366"/>
                    <a:pt x="20925" y="18479"/>
                    <a:pt x="19425" y="19481"/>
                  </a:cubicBezTo>
                  <a:cubicBezTo>
                    <a:pt x="17925" y="20483"/>
                    <a:pt x="14925" y="21374"/>
                    <a:pt x="11625" y="20929"/>
                  </a:cubicBezTo>
                  <a:cubicBezTo>
                    <a:pt x="8325" y="20483"/>
                    <a:pt x="4725" y="18702"/>
                    <a:pt x="1125" y="16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3254764" y="690855"/>
              <a:ext cx="84803" cy="50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45" fill="norm" stroke="1" extrusionOk="0">
                  <a:moveTo>
                    <a:pt x="21107" y="1193"/>
                  </a:moveTo>
                  <a:cubicBezTo>
                    <a:pt x="21107" y="648"/>
                    <a:pt x="21107" y="104"/>
                    <a:pt x="20317" y="13"/>
                  </a:cubicBezTo>
                  <a:cubicBezTo>
                    <a:pt x="19527" y="-78"/>
                    <a:pt x="17946" y="285"/>
                    <a:pt x="15575" y="1601"/>
                  </a:cubicBezTo>
                  <a:cubicBezTo>
                    <a:pt x="13205" y="2917"/>
                    <a:pt x="10044" y="5186"/>
                    <a:pt x="7146" y="7909"/>
                  </a:cubicBezTo>
                  <a:cubicBezTo>
                    <a:pt x="4248" y="10631"/>
                    <a:pt x="1614" y="13808"/>
                    <a:pt x="561" y="16031"/>
                  </a:cubicBezTo>
                  <a:cubicBezTo>
                    <a:pt x="-493" y="18255"/>
                    <a:pt x="34" y="19525"/>
                    <a:pt x="1351" y="20342"/>
                  </a:cubicBezTo>
                  <a:cubicBezTo>
                    <a:pt x="2668" y="21159"/>
                    <a:pt x="4775" y="21522"/>
                    <a:pt x="7936" y="21431"/>
                  </a:cubicBezTo>
                  <a:cubicBezTo>
                    <a:pt x="11097" y="21340"/>
                    <a:pt x="15312" y="20796"/>
                    <a:pt x="19527" y="20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3193516" y="998028"/>
              <a:ext cx="2349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3308" y="1701"/>
                    <a:pt x="6616" y="-1622"/>
                    <a:pt x="10216" y="870"/>
                  </a:cubicBezTo>
                  <a:cubicBezTo>
                    <a:pt x="13816" y="3363"/>
                    <a:pt x="17708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3343484" y="999633"/>
              <a:ext cx="178582" cy="16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132" fill="norm" stroke="1" extrusionOk="0">
                  <a:moveTo>
                    <a:pt x="10837" y="2232"/>
                  </a:moveTo>
                  <a:cubicBezTo>
                    <a:pt x="9581" y="1962"/>
                    <a:pt x="8326" y="1692"/>
                    <a:pt x="7070" y="1422"/>
                  </a:cubicBezTo>
                  <a:cubicBezTo>
                    <a:pt x="5814" y="1152"/>
                    <a:pt x="4558" y="882"/>
                    <a:pt x="3177" y="3582"/>
                  </a:cubicBezTo>
                  <a:cubicBezTo>
                    <a:pt x="1795" y="6282"/>
                    <a:pt x="288" y="11952"/>
                    <a:pt x="37" y="15192"/>
                  </a:cubicBezTo>
                  <a:cubicBezTo>
                    <a:pt x="-214" y="18432"/>
                    <a:pt x="791" y="19242"/>
                    <a:pt x="3302" y="18972"/>
                  </a:cubicBezTo>
                  <a:cubicBezTo>
                    <a:pt x="5814" y="18702"/>
                    <a:pt x="9833" y="17352"/>
                    <a:pt x="12972" y="14922"/>
                  </a:cubicBezTo>
                  <a:cubicBezTo>
                    <a:pt x="16112" y="12492"/>
                    <a:pt x="18372" y="8982"/>
                    <a:pt x="19628" y="6282"/>
                  </a:cubicBezTo>
                  <a:cubicBezTo>
                    <a:pt x="20884" y="3582"/>
                    <a:pt x="21135" y="1692"/>
                    <a:pt x="20381" y="747"/>
                  </a:cubicBezTo>
                  <a:cubicBezTo>
                    <a:pt x="19628" y="-198"/>
                    <a:pt x="17870" y="-198"/>
                    <a:pt x="16865" y="477"/>
                  </a:cubicBezTo>
                  <a:cubicBezTo>
                    <a:pt x="15860" y="1152"/>
                    <a:pt x="15609" y="2502"/>
                    <a:pt x="16488" y="5202"/>
                  </a:cubicBezTo>
                  <a:cubicBezTo>
                    <a:pt x="17367" y="7902"/>
                    <a:pt x="19377" y="11952"/>
                    <a:pt x="20381" y="14922"/>
                  </a:cubicBezTo>
                  <a:cubicBezTo>
                    <a:pt x="21386" y="17892"/>
                    <a:pt x="21386" y="19782"/>
                    <a:pt x="20758" y="20592"/>
                  </a:cubicBezTo>
                  <a:cubicBezTo>
                    <a:pt x="20130" y="21402"/>
                    <a:pt x="18874" y="21132"/>
                    <a:pt x="17619" y="20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3617861" y="705978"/>
              <a:ext cx="229706" cy="47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0804" y="0"/>
                  </a:moveTo>
                  <a:cubicBezTo>
                    <a:pt x="10011" y="1937"/>
                    <a:pt x="9219" y="3874"/>
                    <a:pt x="8030" y="6732"/>
                  </a:cubicBezTo>
                  <a:cubicBezTo>
                    <a:pt x="6841" y="9589"/>
                    <a:pt x="5255" y="13367"/>
                    <a:pt x="4364" y="15837"/>
                  </a:cubicBezTo>
                  <a:cubicBezTo>
                    <a:pt x="3472" y="18307"/>
                    <a:pt x="3274" y="19469"/>
                    <a:pt x="3571" y="20292"/>
                  </a:cubicBezTo>
                  <a:cubicBezTo>
                    <a:pt x="3868" y="21116"/>
                    <a:pt x="4661" y="21600"/>
                    <a:pt x="5355" y="21600"/>
                  </a:cubicBezTo>
                  <a:cubicBezTo>
                    <a:pt x="6048" y="21600"/>
                    <a:pt x="6643" y="21116"/>
                    <a:pt x="6643" y="20002"/>
                  </a:cubicBezTo>
                  <a:cubicBezTo>
                    <a:pt x="6643" y="18888"/>
                    <a:pt x="6048" y="17144"/>
                    <a:pt x="5454" y="16030"/>
                  </a:cubicBezTo>
                  <a:cubicBezTo>
                    <a:pt x="4859" y="14917"/>
                    <a:pt x="4265" y="14432"/>
                    <a:pt x="3076" y="14045"/>
                  </a:cubicBezTo>
                  <a:cubicBezTo>
                    <a:pt x="1887" y="13657"/>
                    <a:pt x="103" y="13367"/>
                    <a:pt x="4" y="13318"/>
                  </a:cubicBezTo>
                  <a:cubicBezTo>
                    <a:pt x="-95" y="13270"/>
                    <a:pt x="1490" y="13464"/>
                    <a:pt x="5355" y="13996"/>
                  </a:cubicBezTo>
                  <a:cubicBezTo>
                    <a:pt x="9219" y="14529"/>
                    <a:pt x="15362" y="15401"/>
                    <a:pt x="21505" y="16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840966" y="1315578"/>
              <a:ext cx="1270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927"/>
                  </a:moveTo>
                  <a:cubicBezTo>
                    <a:pt x="1296" y="3273"/>
                    <a:pt x="2592" y="2618"/>
                    <a:pt x="3870" y="1964"/>
                  </a:cubicBezTo>
                  <a:cubicBezTo>
                    <a:pt x="5148" y="1309"/>
                    <a:pt x="6408" y="655"/>
                    <a:pt x="7650" y="327"/>
                  </a:cubicBezTo>
                  <a:cubicBezTo>
                    <a:pt x="8892" y="0"/>
                    <a:pt x="10116" y="0"/>
                    <a:pt x="11340" y="0"/>
                  </a:cubicBezTo>
                  <a:cubicBezTo>
                    <a:pt x="12564" y="0"/>
                    <a:pt x="13788" y="0"/>
                    <a:pt x="15228" y="1636"/>
                  </a:cubicBezTo>
                  <a:cubicBezTo>
                    <a:pt x="16668" y="3273"/>
                    <a:pt x="18324" y="6545"/>
                    <a:pt x="19422" y="10145"/>
                  </a:cubicBezTo>
                  <a:cubicBezTo>
                    <a:pt x="20520" y="13745"/>
                    <a:pt x="21060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2031466" y="1404841"/>
              <a:ext cx="1162051" cy="1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21188"/>
                  </a:moveTo>
                  <a:cubicBezTo>
                    <a:pt x="1298" y="18788"/>
                    <a:pt x="2597" y="16388"/>
                    <a:pt x="4170" y="12788"/>
                  </a:cubicBezTo>
                  <a:cubicBezTo>
                    <a:pt x="5744" y="9188"/>
                    <a:pt x="7593" y="4388"/>
                    <a:pt x="9325" y="1988"/>
                  </a:cubicBezTo>
                  <a:cubicBezTo>
                    <a:pt x="11056" y="-412"/>
                    <a:pt x="12669" y="-412"/>
                    <a:pt x="14479" y="788"/>
                  </a:cubicBezTo>
                  <a:cubicBezTo>
                    <a:pt x="16289" y="1988"/>
                    <a:pt x="18295" y="4388"/>
                    <a:pt x="19515" y="5588"/>
                  </a:cubicBezTo>
                  <a:cubicBezTo>
                    <a:pt x="20734" y="6788"/>
                    <a:pt x="21167" y="6788"/>
                    <a:pt x="21600" y="6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943824" y="2045828"/>
              <a:ext cx="217693" cy="406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03" fill="norm" stroke="1" extrusionOk="0">
                  <a:moveTo>
                    <a:pt x="3914" y="0"/>
                  </a:moveTo>
                  <a:cubicBezTo>
                    <a:pt x="4122" y="4008"/>
                    <a:pt x="4329" y="8016"/>
                    <a:pt x="4433" y="11190"/>
                  </a:cubicBezTo>
                  <a:cubicBezTo>
                    <a:pt x="4537" y="14363"/>
                    <a:pt x="4537" y="16701"/>
                    <a:pt x="4537" y="18371"/>
                  </a:cubicBezTo>
                  <a:cubicBezTo>
                    <a:pt x="4537" y="20041"/>
                    <a:pt x="4537" y="21043"/>
                    <a:pt x="4225" y="21322"/>
                  </a:cubicBezTo>
                  <a:cubicBezTo>
                    <a:pt x="3914" y="21600"/>
                    <a:pt x="3291" y="21155"/>
                    <a:pt x="2460" y="20097"/>
                  </a:cubicBezTo>
                  <a:cubicBezTo>
                    <a:pt x="1629" y="19039"/>
                    <a:pt x="591" y="17369"/>
                    <a:pt x="175" y="16256"/>
                  </a:cubicBezTo>
                  <a:cubicBezTo>
                    <a:pt x="-240" y="15142"/>
                    <a:pt x="-32" y="14586"/>
                    <a:pt x="2045" y="13639"/>
                  </a:cubicBezTo>
                  <a:cubicBezTo>
                    <a:pt x="4122" y="12693"/>
                    <a:pt x="8068" y="11357"/>
                    <a:pt x="11079" y="9520"/>
                  </a:cubicBezTo>
                  <a:cubicBezTo>
                    <a:pt x="14091" y="7682"/>
                    <a:pt x="16168" y="5344"/>
                    <a:pt x="17310" y="3786"/>
                  </a:cubicBezTo>
                  <a:cubicBezTo>
                    <a:pt x="18452" y="2227"/>
                    <a:pt x="18660" y="1447"/>
                    <a:pt x="18764" y="1392"/>
                  </a:cubicBezTo>
                  <a:cubicBezTo>
                    <a:pt x="18868" y="1336"/>
                    <a:pt x="18868" y="2004"/>
                    <a:pt x="18660" y="4454"/>
                  </a:cubicBezTo>
                  <a:cubicBezTo>
                    <a:pt x="18452" y="6903"/>
                    <a:pt x="18037" y="11134"/>
                    <a:pt x="18452" y="13973"/>
                  </a:cubicBezTo>
                  <a:cubicBezTo>
                    <a:pt x="18868" y="16812"/>
                    <a:pt x="20114" y="18260"/>
                    <a:pt x="21360" y="19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195383" y="2344278"/>
              <a:ext cx="73290" cy="94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71" fill="norm" stroke="1" extrusionOk="0">
                  <a:moveTo>
                    <a:pt x="4937" y="5760"/>
                  </a:moveTo>
                  <a:cubicBezTo>
                    <a:pt x="6171" y="3360"/>
                    <a:pt x="7406" y="960"/>
                    <a:pt x="6789" y="480"/>
                  </a:cubicBezTo>
                  <a:cubicBezTo>
                    <a:pt x="6171" y="0"/>
                    <a:pt x="3703" y="1440"/>
                    <a:pt x="2160" y="4080"/>
                  </a:cubicBezTo>
                  <a:cubicBezTo>
                    <a:pt x="617" y="6720"/>
                    <a:pt x="0" y="10560"/>
                    <a:pt x="0" y="13680"/>
                  </a:cubicBezTo>
                  <a:cubicBezTo>
                    <a:pt x="0" y="16800"/>
                    <a:pt x="617" y="19200"/>
                    <a:pt x="2469" y="20400"/>
                  </a:cubicBezTo>
                  <a:cubicBezTo>
                    <a:pt x="4320" y="21600"/>
                    <a:pt x="7406" y="21600"/>
                    <a:pt x="10183" y="20880"/>
                  </a:cubicBezTo>
                  <a:cubicBezTo>
                    <a:pt x="12960" y="20160"/>
                    <a:pt x="15429" y="18720"/>
                    <a:pt x="17280" y="16800"/>
                  </a:cubicBezTo>
                  <a:cubicBezTo>
                    <a:pt x="19131" y="14880"/>
                    <a:pt x="20366" y="12480"/>
                    <a:pt x="20983" y="10080"/>
                  </a:cubicBezTo>
                  <a:cubicBezTo>
                    <a:pt x="21600" y="7680"/>
                    <a:pt x="21600" y="5280"/>
                    <a:pt x="20057" y="3600"/>
                  </a:cubicBezTo>
                  <a:cubicBezTo>
                    <a:pt x="18514" y="1920"/>
                    <a:pt x="15429" y="960"/>
                    <a:pt x="12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402816" y="219187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428216" y="231887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1612366" y="2100862"/>
              <a:ext cx="279401" cy="32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7" y="17813"/>
                    <a:pt x="4255" y="14026"/>
                    <a:pt x="5891" y="10660"/>
                  </a:cubicBezTo>
                  <a:cubicBezTo>
                    <a:pt x="7527" y="7294"/>
                    <a:pt x="8673" y="4348"/>
                    <a:pt x="9327" y="2525"/>
                  </a:cubicBezTo>
                  <a:cubicBezTo>
                    <a:pt x="9982" y="701"/>
                    <a:pt x="10145" y="0"/>
                    <a:pt x="10227" y="0"/>
                  </a:cubicBezTo>
                  <a:cubicBezTo>
                    <a:pt x="10309" y="0"/>
                    <a:pt x="10309" y="701"/>
                    <a:pt x="10145" y="3086"/>
                  </a:cubicBezTo>
                  <a:cubicBezTo>
                    <a:pt x="9982" y="5470"/>
                    <a:pt x="9655" y="9538"/>
                    <a:pt x="9491" y="11922"/>
                  </a:cubicBezTo>
                  <a:cubicBezTo>
                    <a:pt x="9327" y="14306"/>
                    <a:pt x="9327" y="15008"/>
                    <a:pt x="9491" y="15709"/>
                  </a:cubicBezTo>
                  <a:cubicBezTo>
                    <a:pt x="9655" y="16410"/>
                    <a:pt x="9982" y="17112"/>
                    <a:pt x="10555" y="17392"/>
                  </a:cubicBezTo>
                  <a:cubicBezTo>
                    <a:pt x="11127" y="17673"/>
                    <a:pt x="11945" y="17532"/>
                    <a:pt x="13091" y="15569"/>
                  </a:cubicBezTo>
                  <a:cubicBezTo>
                    <a:pt x="14236" y="13605"/>
                    <a:pt x="15709" y="9818"/>
                    <a:pt x="16445" y="7434"/>
                  </a:cubicBezTo>
                  <a:cubicBezTo>
                    <a:pt x="17182" y="5049"/>
                    <a:pt x="17182" y="4068"/>
                    <a:pt x="17264" y="3016"/>
                  </a:cubicBezTo>
                  <a:cubicBezTo>
                    <a:pt x="17345" y="1964"/>
                    <a:pt x="17509" y="842"/>
                    <a:pt x="17591" y="771"/>
                  </a:cubicBezTo>
                  <a:cubicBezTo>
                    <a:pt x="17673" y="701"/>
                    <a:pt x="17673" y="1683"/>
                    <a:pt x="17509" y="3857"/>
                  </a:cubicBezTo>
                  <a:cubicBezTo>
                    <a:pt x="17345" y="6031"/>
                    <a:pt x="17018" y="9397"/>
                    <a:pt x="17100" y="11782"/>
                  </a:cubicBezTo>
                  <a:cubicBezTo>
                    <a:pt x="17182" y="14166"/>
                    <a:pt x="17673" y="15569"/>
                    <a:pt x="18491" y="16200"/>
                  </a:cubicBezTo>
                  <a:cubicBezTo>
                    <a:pt x="19309" y="16831"/>
                    <a:pt x="20455" y="16691"/>
                    <a:pt x="21600" y="16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2019251" y="2191878"/>
              <a:ext cx="209066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600" fill="norm" stroke="1" extrusionOk="0">
                  <a:moveTo>
                    <a:pt x="1894" y="21600"/>
                  </a:moveTo>
                  <a:cubicBezTo>
                    <a:pt x="814" y="21600"/>
                    <a:pt x="-266" y="21600"/>
                    <a:pt x="58" y="21600"/>
                  </a:cubicBezTo>
                  <a:cubicBezTo>
                    <a:pt x="382" y="21600"/>
                    <a:pt x="2110" y="21600"/>
                    <a:pt x="5890" y="18000"/>
                  </a:cubicBezTo>
                  <a:cubicBezTo>
                    <a:pt x="9670" y="14400"/>
                    <a:pt x="15502" y="7200"/>
                    <a:pt x="213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2037816" y="2312528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2317216" y="2077318"/>
              <a:ext cx="299668" cy="298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67" fill="norm" stroke="1" extrusionOk="0">
                  <a:moveTo>
                    <a:pt x="0" y="21467"/>
                  </a:moveTo>
                  <a:cubicBezTo>
                    <a:pt x="0" y="20706"/>
                    <a:pt x="0" y="19946"/>
                    <a:pt x="608" y="19033"/>
                  </a:cubicBezTo>
                  <a:cubicBezTo>
                    <a:pt x="1217" y="18121"/>
                    <a:pt x="2434" y="17056"/>
                    <a:pt x="4335" y="14242"/>
                  </a:cubicBezTo>
                  <a:cubicBezTo>
                    <a:pt x="6237" y="11428"/>
                    <a:pt x="8823" y="6864"/>
                    <a:pt x="10192" y="4202"/>
                  </a:cubicBezTo>
                  <a:cubicBezTo>
                    <a:pt x="11561" y="1540"/>
                    <a:pt x="11713" y="780"/>
                    <a:pt x="11637" y="780"/>
                  </a:cubicBezTo>
                  <a:cubicBezTo>
                    <a:pt x="11561" y="780"/>
                    <a:pt x="11256" y="1540"/>
                    <a:pt x="10800" y="3594"/>
                  </a:cubicBezTo>
                  <a:cubicBezTo>
                    <a:pt x="10344" y="5647"/>
                    <a:pt x="9735" y="8994"/>
                    <a:pt x="9431" y="11047"/>
                  </a:cubicBezTo>
                  <a:cubicBezTo>
                    <a:pt x="9127" y="13101"/>
                    <a:pt x="9127" y="13861"/>
                    <a:pt x="9355" y="14622"/>
                  </a:cubicBezTo>
                  <a:cubicBezTo>
                    <a:pt x="9583" y="15382"/>
                    <a:pt x="10039" y="16143"/>
                    <a:pt x="10800" y="16523"/>
                  </a:cubicBezTo>
                  <a:cubicBezTo>
                    <a:pt x="11561" y="16904"/>
                    <a:pt x="12625" y="16904"/>
                    <a:pt x="13842" y="15915"/>
                  </a:cubicBezTo>
                  <a:cubicBezTo>
                    <a:pt x="15059" y="14926"/>
                    <a:pt x="16428" y="12949"/>
                    <a:pt x="17645" y="10515"/>
                  </a:cubicBezTo>
                  <a:cubicBezTo>
                    <a:pt x="18862" y="8081"/>
                    <a:pt x="19927" y="5191"/>
                    <a:pt x="20611" y="3213"/>
                  </a:cubicBezTo>
                  <a:cubicBezTo>
                    <a:pt x="21296" y="1236"/>
                    <a:pt x="21600" y="171"/>
                    <a:pt x="21524" y="19"/>
                  </a:cubicBezTo>
                  <a:cubicBezTo>
                    <a:pt x="21448" y="-133"/>
                    <a:pt x="20992" y="628"/>
                    <a:pt x="20307" y="2833"/>
                  </a:cubicBezTo>
                  <a:cubicBezTo>
                    <a:pt x="19623" y="5039"/>
                    <a:pt x="18710" y="8690"/>
                    <a:pt x="18558" y="11580"/>
                  </a:cubicBezTo>
                  <a:cubicBezTo>
                    <a:pt x="18406" y="14470"/>
                    <a:pt x="19014" y="16599"/>
                    <a:pt x="19623" y="18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2658590" y="2242678"/>
              <a:ext cx="80990" cy="110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255" fill="norm" stroke="1" extrusionOk="0">
                  <a:moveTo>
                    <a:pt x="11729" y="3668"/>
                  </a:moveTo>
                  <a:cubicBezTo>
                    <a:pt x="9029" y="4075"/>
                    <a:pt x="6329" y="4483"/>
                    <a:pt x="4439" y="5706"/>
                  </a:cubicBezTo>
                  <a:cubicBezTo>
                    <a:pt x="2549" y="6928"/>
                    <a:pt x="1469" y="8966"/>
                    <a:pt x="659" y="11208"/>
                  </a:cubicBezTo>
                  <a:cubicBezTo>
                    <a:pt x="-151" y="13449"/>
                    <a:pt x="-691" y="15894"/>
                    <a:pt x="2009" y="17932"/>
                  </a:cubicBezTo>
                  <a:cubicBezTo>
                    <a:pt x="4709" y="19970"/>
                    <a:pt x="10649" y="21600"/>
                    <a:pt x="14699" y="21192"/>
                  </a:cubicBezTo>
                  <a:cubicBezTo>
                    <a:pt x="18749" y="20785"/>
                    <a:pt x="20909" y="18340"/>
                    <a:pt x="20639" y="14468"/>
                  </a:cubicBezTo>
                  <a:cubicBezTo>
                    <a:pt x="20369" y="10596"/>
                    <a:pt x="17669" y="5298"/>
                    <a:pt x="14969" y="2649"/>
                  </a:cubicBezTo>
                  <a:cubicBezTo>
                    <a:pt x="12269" y="0"/>
                    <a:pt x="9569" y="0"/>
                    <a:pt x="68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3257016" y="2058528"/>
              <a:ext cx="152401" cy="243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0"/>
                  </a:moveTo>
                  <a:cubicBezTo>
                    <a:pt x="2400" y="5586"/>
                    <a:pt x="4800" y="11172"/>
                    <a:pt x="6300" y="14524"/>
                  </a:cubicBezTo>
                  <a:cubicBezTo>
                    <a:pt x="7800" y="17876"/>
                    <a:pt x="8400" y="18993"/>
                    <a:pt x="9450" y="19924"/>
                  </a:cubicBezTo>
                  <a:cubicBezTo>
                    <a:pt x="10500" y="20855"/>
                    <a:pt x="12000" y="21600"/>
                    <a:pt x="12900" y="21414"/>
                  </a:cubicBezTo>
                  <a:cubicBezTo>
                    <a:pt x="13800" y="21228"/>
                    <a:pt x="14100" y="20110"/>
                    <a:pt x="14400" y="17876"/>
                  </a:cubicBezTo>
                  <a:cubicBezTo>
                    <a:pt x="14700" y="15641"/>
                    <a:pt x="15000" y="12290"/>
                    <a:pt x="16200" y="9590"/>
                  </a:cubicBezTo>
                  <a:cubicBezTo>
                    <a:pt x="17400" y="6890"/>
                    <a:pt x="19500" y="4841"/>
                    <a:pt x="21600" y="2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3461159" y="2046887"/>
              <a:ext cx="82709" cy="192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1120" fill="norm" stroke="1" extrusionOk="0">
                  <a:moveTo>
                    <a:pt x="15570" y="2671"/>
                  </a:moveTo>
                  <a:cubicBezTo>
                    <a:pt x="13989" y="1742"/>
                    <a:pt x="12409" y="813"/>
                    <a:pt x="10302" y="349"/>
                  </a:cubicBezTo>
                  <a:cubicBezTo>
                    <a:pt x="8194" y="-116"/>
                    <a:pt x="5560" y="-116"/>
                    <a:pt x="3453" y="349"/>
                  </a:cubicBezTo>
                  <a:cubicBezTo>
                    <a:pt x="1345" y="813"/>
                    <a:pt x="-235" y="1742"/>
                    <a:pt x="28" y="3368"/>
                  </a:cubicBezTo>
                  <a:cubicBezTo>
                    <a:pt x="292" y="4994"/>
                    <a:pt x="2399" y="7316"/>
                    <a:pt x="5560" y="9174"/>
                  </a:cubicBezTo>
                  <a:cubicBezTo>
                    <a:pt x="8721" y="11032"/>
                    <a:pt x="12936" y="12426"/>
                    <a:pt x="16097" y="13587"/>
                  </a:cubicBezTo>
                  <a:cubicBezTo>
                    <a:pt x="19258" y="14749"/>
                    <a:pt x="21365" y="15678"/>
                    <a:pt x="20311" y="17071"/>
                  </a:cubicBezTo>
                  <a:cubicBezTo>
                    <a:pt x="19258" y="18465"/>
                    <a:pt x="15043" y="20323"/>
                    <a:pt x="11619" y="20903"/>
                  </a:cubicBezTo>
                  <a:cubicBezTo>
                    <a:pt x="8194" y="21484"/>
                    <a:pt x="5560" y="20787"/>
                    <a:pt x="2926" y="20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3599916" y="2198228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4093487" y="1892741"/>
              <a:ext cx="204930" cy="419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07" fill="norm" stroke="1" extrusionOk="0">
                  <a:moveTo>
                    <a:pt x="8115" y="676"/>
                  </a:moveTo>
                  <a:cubicBezTo>
                    <a:pt x="8115" y="142"/>
                    <a:pt x="8115" y="-393"/>
                    <a:pt x="7784" y="409"/>
                  </a:cubicBezTo>
                  <a:cubicBezTo>
                    <a:pt x="7453" y="1211"/>
                    <a:pt x="6792" y="3350"/>
                    <a:pt x="6241" y="6023"/>
                  </a:cubicBezTo>
                  <a:cubicBezTo>
                    <a:pt x="5690" y="8696"/>
                    <a:pt x="5249" y="11904"/>
                    <a:pt x="4919" y="14096"/>
                  </a:cubicBezTo>
                  <a:cubicBezTo>
                    <a:pt x="4588" y="16288"/>
                    <a:pt x="4368" y="17464"/>
                    <a:pt x="3927" y="18266"/>
                  </a:cubicBezTo>
                  <a:cubicBezTo>
                    <a:pt x="3486" y="19068"/>
                    <a:pt x="2825" y="19496"/>
                    <a:pt x="2163" y="19389"/>
                  </a:cubicBezTo>
                  <a:cubicBezTo>
                    <a:pt x="1502" y="19282"/>
                    <a:pt x="841" y="18641"/>
                    <a:pt x="400" y="17785"/>
                  </a:cubicBezTo>
                  <a:cubicBezTo>
                    <a:pt x="-41" y="16930"/>
                    <a:pt x="-261" y="15860"/>
                    <a:pt x="510" y="14952"/>
                  </a:cubicBezTo>
                  <a:cubicBezTo>
                    <a:pt x="1282" y="14043"/>
                    <a:pt x="3045" y="13294"/>
                    <a:pt x="5580" y="12278"/>
                  </a:cubicBezTo>
                  <a:cubicBezTo>
                    <a:pt x="8115" y="11262"/>
                    <a:pt x="11421" y="9979"/>
                    <a:pt x="13955" y="8482"/>
                  </a:cubicBezTo>
                  <a:cubicBezTo>
                    <a:pt x="16490" y="6985"/>
                    <a:pt x="18253" y="5274"/>
                    <a:pt x="19466" y="4098"/>
                  </a:cubicBezTo>
                  <a:cubicBezTo>
                    <a:pt x="20678" y="2922"/>
                    <a:pt x="21339" y="2280"/>
                    <a:pt x="21339" y="2280"/>
                  </a:cubicBezTo>
                  <a:cubicBezTo>
                    <a:pt x="21339" y="2280"/>
                    <a:pt x="20678" y="2922"/>
                    <a:pt x="19355" y="5221"/>
                  </a:cubicBezTo>
                  <a:cubicBezTo>
                    <a:pt x="18033" y="7520"/>
                    <a:pt x="16049" y="11476"/>
                    <a:pt x="15057" y="14417"/>
                  </a:cubicBezTo>
                  <a:cubicBezTo>
                    <a:pt x="14066" y="17357"/>
                    <a:pt x="14066" y="19282"/>
                    <a:pt x="14066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4317466" y="2274428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4457166" y="2096628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4476216" y="2191878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4596866" y="2025649"/>
              <a:ext cx="244087" cy="29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28" fill="norm" stroke="1" extrusionOk="0">
                  <a:moveTo>
                    <a:pt x="0" y="21528"/>
                  </a:moveTo>
                  <a:cubicBezTo>
                    <a:pt x="1303" y="19508"/>
                    <a:pt x="2607" y="17488"/>
                    <a:pt x="4562" y="14147"/>
                  </a:cubicBezTo>
                  <a:cubicBezTo>
                    <a:pt x="6517" y="10806"/>
                    <a:pt x="9124" y="6144"/>
                    <a:pt x="10614" y="3424"/>
                  </a:cubicBezTo>
                  <a:cubicBezTo>
                    <a:pt x="12103" y="705"/>
                    <a:pt x="12476" y="-72"/>
                    <a:pt x="12290" y="6"/>
                  </a:cubicBezTo>
                  <a:cubicBezTo>
                    <a:pt x="12103" y="83"/>
                    <a:pt x="11359" y="1016"/>
                    <a:pt x="10428" y="3580"/>
                  </a:cubicBezTo>
                  <a:cubicBezTo>
                    <a:pt x="9497" y="6144"/>
                    <a:pt x="8379" y="10340"/>
                    <a:pt x="7821" y="12826"/>
                  </a:cubicBezTo>
                  <a:cubicBezTo>
                    <a:pt x="7262" y="15312"/>
                    <a:pt x="7262" y="16089"/>
                    <a:pt x="7634" y="16711"/>
                  </a:cubicBezTo>
                  <a:cubicBezTo>
                    <a:pt x="8007" y="17332"/>
                    <a:pt x="8752" y="17799"/>
                    <a:pt x="9590" y="17799"/>
                  </a:cubicBezTo>
                  <a:cubicBezTo>
                    <a:pt x="10428" y="17799"/>
                    <a:pt x="11359" y="17332"/>
                    <a:pt x="13314" y="14846"/>
                  </a:cubicBezTo>
                  <a:cubicBezTo>
                    <a:pt x="15269" y="12360"/>
                    <a:pt x="18248" y="7853"/>
                    <a:pt x="19831" y="5211"/>
                  </a:cubicBezTo>
                  <a:cubicBezTo>
                    <a:pt x="21414" y="2570"/>
                    <a:pt x="21600" y="1793"/>
                    <a:pt x="21414" y="1948"/>
                  </a:cubicBezTo>
                  <a:cubicBezTo>
                    <a:pt x="21228" y="2104"/>
                    <a:pt x="20669" y="3191"/>
                    <a:pt x="20110" y="5445"/>
                  </a:cubicBezTo>
                  <a:cubicBezTo>
                    <a:pt x="19552" y="7698"/>
                    <a:pt x="18993" y="11116"/>
                    <a:pt x="18993" y="13525"/>
                  </a:cubicBezTo>
                  <a:cubicBezTo>
                    <a:pt x="18993" y="15934"/>
                    <a:pt x="19552" y="17332"/>
                    <a:pt x="20110" y="18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4956372" y="2125891"/>
              <a:ext cx="243745" cy="4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709" fill="norm" stroke="1" extrusionOk="0">
                  <a:moveTo>
                    <a:pt x="215" y="20709"/>
                  </a:moveTo>
                  <a:cubicBezTo>
                    <a:pt x="29" y="14229"/>
                    <a:pt x="-157" y="7749"/>
                    <a:pt x="215" y="3969"/>
                  </a:cubicBezTo>
                  <a:cubicBezTo>
                    <a:pt x="588" y="189"/>
                    <a:pt x="1519" y="-891"/>
                    <a:pt x="5150" y="729"/>
                  </a:cubicBezTo>
                  <a:cubicBezTo>
                    <a:pt x="8781" y="2349"/>
                    <a:pt x="15112" y="6669"/>
                    <a:pt x="21443" y="1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4958816" y="2242678"/>
              <a:ext cx="273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3" y="16200"/>
                    <a:pt x="8707" y="10800"/>
                    <a:pt x="12307" y="7200"/>
                  </a:cubicBezTo>
                  <a:cubicBezTo>
                    <a:pt x="15907" y="3600"/>
                    <a:pt x="1875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5022316" y="2077578"/>
              <a:ext cx="1333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385"/>
                    <a:pt x="16800" y="2769"/>
                    <a:pt x="14229" y="5677"/>
                  </a:cubicBezTo>
                  <a:cubicBezTo>
                    <a:pt x="11657" y="8585"/>
                    <a:pt x="8914" y="13015"/>
                    <a:pt x="6514" y="15923"/>
                  </a:cubicBezTo>
                  <a:cubicBezTo>
                    <a:pt x="4114" y="18831"/>
                    <a:pt x="2057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5206466" y="2045571"/>
              <a:ext cx="322131" cy="292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64" fill="norm" stroke="1" extrusionOk="0">
                  <a:moveTo>
                    <a:pt x="0" y="21464"/>
                  </a:moveTo>
                  <a:cubicBezTo>
                    <a:pt x="1694" y="19755"/>
                    <a:pt x="3388" y="18045"/>
                    <a:pt x="5012" y="16025"/>
                  </a:cubicBezTo>
                  <a:cubicBezTo>
                    <a:pt x="6635" y="14005"/>
                    <a:pt x="8188" y="11674"/>
                    <a:pt x="9459" y="9343"/>
                  </a:cubicBezTo>
                  <a:cubicBezTo>
                    <a:pt x="10729" y="7012"/>
                    <a:pt x="11718" y="4681"/>
                    <a:pt x="12212" y="2972"/>
                  </a:cubicBezTo>
                  <a:cubicBezTo>
                    <a:pt x="12706" y="1263"/>
                    <a:pt x="12706" y="175"/>
                    <a:pt x="12424" y="19"/>
                  </a:cubicBezTo>
                  <a:cubicBezTo>
                    <a:pt x="12141" y="-136"/>
                    <a:pt x="11576" y="641"/>
                    <a:pt x="10659" y="3283"/>
                  </a:cubicBezTo>
                  <a:cubicBezTo>
                    <a:pt x="9741" y="5924"/>
                    <a:pt x="8471" y="10431"/>
                    <a:pt x="7835" y="13073"/>
                  </a:cubicBezTo>
                  <a:cubicBezTo>
                    <a:pt x="7200" y="15714"/>
                    <a:pt x="7200" y="16491"/>
                    <a:pt x="7341" y="17346"/>
                  </a:cubicBezTo>
                  <a:cubicBezTo>
                    <a:pt x="7482" y="18201"/>
                    <a:pt x="7765" y="19133"/>
                    <a:pt x="8259" y="19677"/>
                  </a:cubicBezTo>
                  <a:cubicBezTo>
                    <a:pt x="8753" y="20221"/>
                    <a:pt x="9459" y="20376"/>
                    <a:pt x="10800" y="19288"/>
                  </a:cubicBezTo>
                  <a:cubicBezTo>
                    <a:pt x="12141" y="18201"/>
                    <a:pt x="14118" y="15870"/>
                    <a:pt x="15882" y="13461"/>
                  </a:cubicBezTo>
                  <a:cubicBezTo>
                    <a:pt x="17647" y="11052"/>
                    <a:pt x="19200" y="8566"/>
                    <a:pt x="20188" y="6857"/>
                  </a:cubicBezTo>
                  <a:cubicBezTo>
                    <a:pt x="21176" y="5147"/>
                    <a:pt x="21600" y="4215"/>
                    <a:pt x="21459" y="4137"/>
                  </a:cubicBezTo>
                  <a:cubicBezTo>
                    <a:pt x="21318" y="4060"/>
                    <a:pt x="20612" y="4837"/>
                    <a:pt x="19835" y="6857"/>
                  </a:cubicBezTo>
                  <a:cubicBezTo>
                    <a:pt x="19059" y="8877"/>
                    <a:pt x="18212" y="12140"/>
                    <a:pt x="18000" y="14549"/>
                  </a:cubicBezTo>
                  <a:cubicBezTo>
                    <a:pt x="17788" y="16958"/>
                    <a:pt x="18212" y="18511"/>
                    <a:pt x="18635" y="20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5519689" y="2293478"/>
              <a:ext cx="130002" cy="109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076" fill="norm" stroke="1" extrusionOk="0">
                  <a:moveTo>
                    <a:pt x="13632" y="1223"/>
                  </a:moveTo>
                  <a:cubicBezTo>
                    <a:pt x="8980" y="4483"/>
                    <a:pt x="4327" y="7743"/>
                    <a:pt x="2001" y="11004"/>
                  </a:cubicBezTo>
                  <a:cubicBezTo>
                    <a:pt x="-325" y="14264"/>
                    <a:pt x="-325" y="17525"/>
                    <a:pt x="506" y="19358"/>
                  </a:cubicBezTo>
                  <a:cubicBezTo>
                    <a:pt x="1337" y="21192"/>
                    <a:pt x="2998" y="21600"/>
                    <a:pt x="6487" y="20377"/>
                  </a:cubicBezTo>
                  <a:cubicBezTo>
                    <a:pt x="9977" y="19155"/>
                    <a:pt x="15293" y="16302"/>
                    <a:pt x="18118" y="13449"/>
                  </a:cubicBezTo>
                  <a:cubicBezTo>
                    <a:pt x="20943" y="10596"/>
                    <a:pt x="21275" y="7743"/>
                    <a:pt x="18450" y="5502"/>
                  </a:cubicBezTo>
                  <a:cubicBezTo>
                    <a:pt x="15626" y="3260"/>
                    <a:pt x="9644" y="1630"/>
                    <a:pt x="36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717016" y="3531728"/>
              <a:ext cx="304801" cy="29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5020"/>
                  </a:moveTo>
                  <a:cubicBezTo>
                    <a:pt x="450" y="8975"/>
                    <a:pt x="900" y="12930"/>
                    <a:pt x="1350" y="15439"/>
                  </a:cubicBezTo>
                  <a:cubicBezTo>
                    <a:pt x="1800" y="17949"/>
                    <a:pt x="2250" y="19014"/>
                    <a:pt x="2775" y="19851"/>
                  </a:cubicBezTo>
                  <a:cubicBezTo>
                    <a:pt x="3300" y="20687"/>
                    <a:pt x="3900" y="21296"/>
                    <a:pt x="4575" y="21448"/>
                  </a:cubicBezTo>
                  <a:cubicBezTo>
                    <a:pt x="5250" y="21600"/>
                    <a:pt x="6000" y="21296"/>
                    <a:pt x="6600" y="20383"/>
                  </a:cubicBezTo>
                  <a:cubicBezTo>
                    <a:pt x="7200" y="19470"/>
                    <a:pt x="7650" y="17949"/>
                    <a:pt x="7950" y="16656"/>
                  </a:cubicBezTo>
                  <a:cubicBezTo>
                    <a:pt x="8250" y="15363"/>
                    <a:pt x="8400" y="14299"/>
                    <a:pt x="8625" y="13310"/>
                  </a:cubicBezTo>
                  <a:cubicBezTo>
                    <a:pt x="8850" y="12321"/>
                    <a:pt x="9150" y="11408"/>
                    <a:pt x="9375" y="11332"/>
                  </a:cubicBezTo>
                  <a:cubicBezTo>
                    <a:pt x="9600" y="11256"/>
                    <a:pt x="9750" y="12017"/>
                    <a:pt x="9975" y="13462"/>
                  </a:cubicBezTo>
                  <a:cubicBezTo>
                    <a:pt x="10200" y="14907"/>
                    <a:pt x="10500" y="17037"/>
                    <a:pt x="10875" y="18482"/>
                  </a:cubicBezTo>
                  <a:cubicBezTo>
                    <a:pt x="11250" y="19927"/>
                    <a:pt x="11700" y="20687"/>
                    <a:pt x="12300" y="20992"/>
                  </a:cubicBezTo>
                  <a:cubicBezTo>
                    <a:pt x="12900" y="21296"/>
                    <a:pt x="13650" y="21144"/>
                    <a:pt x="14550" y="19394"/>
                  </a:cubicBezTo>
                  <a:cubicBezTo>
                    <a:pt x="15450" y="17645"/>
                    <a:pt x="16500" y="14299"/>
                    <a:pt x="17175" y="11256"/>
                  </a:cubicBezTo>
                  <a:cubicBezTo>
                    <a:pt x="17850" y="8214"/>
                    <a:pt x="18150" y="5476"/>
                    <a:pt x="18375" y="3651"/>
                  </a:cubicBezTo>
                  <a:cubicBezTo>
                    <a:pt x="18600" y="1825"/>
                    <a:pt x="18750" y="913"/>
                    <a:pt x="19275" y="456"/>
                  </a:cubicBezTo>
                  <a:cubicBezTo>
                    <a:pt x="19800" y="0"/>
                    <a:pt x="207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1059916" y="3677778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4400"/>
                    <a:pt x="6063" y="7200"/>
                    <a:pt x="9663" y="3600"/>
                  </a:cubicBezTo>
                  <a:cubicBezTo>
                    <a:pt x="13263" y="0"/>
                    <a:pt x="1743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1098016" y="3792078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1677454" y="3445295"/>
              <a:ext cx="239713" cy="335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84" fill="norm" stroke="1" extrusionOk="0">
                  <a:moveTo>
                    <a:pt x="14069" y="3083"/>
                  </a:moveTo>
                  <a:cubicBezTo>
                    <a:pt x="13690" y="2003"/>
                    <a:pt x="13311" y="923"/>
                    <a:pt x="12647" y="383"/>
                  </a:cubicBezTo>
                  <a:cubicBezTo>
                    <a:pt x="11984" y="-157"/>
                    <a:pt x="11037" y="-157"/>
                    <a:pt x="9805" y="586"/>
                  </a:cubicBezTo>
                  <a:cubicBezTo>
                    <a:pt x="8574" y="1328"/>
                    <a:pt x="7058" y="2813"/>
                    <a:pt x="5353" y="5311"/>
                  </a:cubicBezTo>
                  <a:cubicBezTo>
                    <a:pt x="3647" y="7808"/>
                    <a:pt x="1753" y="11318"/>
                    <a:pt x="805" y="14018"/>
                  </a:cubicBezTo>
                  <a:cubicBezTo>
                    <a:pt x="-142" y="16718"/>
                    <a:pt x="-142" y="18608"/>
                    <a:pt x="237" y="19756"/>
                  </a:cubicBezTo>
                  <a:cubicBezTo>
                    <a:pt x="616" y="20903"/>
                    <a:pt x="1374" y="21308"/>
                    <a:pt x="2890" y="21376"/>
                  </a:cubicBezTo>
                  <a:cubicBezTo>
                    <a:pt x="4405" y="21443"/>
                    <a:pt x="6679" y="21173"/>
                    <a:pt x="9332" y="19553"/>
                  </a:cubicBezTo>
                  <a:cubicBezTo>
                    <a:pt x="11984" y="17933"/>
                    <a:pt x="15016" y="14963"/>
                    <a:pt x="16721" y="12263"/>
                  </a:cubicBezTo>
                  <a:cubicBezTo>
                    <a:pt x="18426" y="9563"/>
                    <a:pt x="18805" y="7133"/>
                    <a:pt x="18142" y="5446"/>
                  </a:cubicBezTo>
                  <a:cubicBezTo>
                    <a:pt x="17479" y="3758"/>
                    <a:pt x="15774" y="2813"/>
                    <a:pt x="13405" y="2611"/>
                  </a:cubicBezTo>
                  <a:cubicBezTo>
                    <a:pt x="11037" y="2408"/>
                    <a:pt x="8005" y="2948"/>
                    <a:pt x="6111" y="4028"/>
                  </a:cubicBezTo>
                  <a:cubicBezTo>
                    <a:pt x="4216" y="5108"/>
                    <a:pt x="3458" y="6728"/>
                    <a:pt x="3269" y="7876"/>
                  </a:cubicBezTo>
                  <a:cubicBezTo>
                    <a:pt x="3079" y="9023"/>
                    <a:pt x="3458" y="9698"/>
                    <a:pt x="4690" y="10035"/>
                  </a:cubicBezTo>
                  <a:cubicBezTo>
                    <a:pt x="5921" y="10373"/>
                    <a:pt x="8005" y="10373"/>
                    <a:pt x="10942" y="9901"/>
                  </a:cubicBezTo>
                  <a:cubicBezTo>
                    <a:pt x="13879" y="9428"/>
                    <a:pt x="17669" y="8483"/>
                    <a:pt x="21458" y="7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1739366" y="3238498"/>
              <a:ext cx="165101" cy="167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20943"/>
                  </a:moveTo>
                  <a:cubicBezTo>
                    <a:pt x="1385" y="21209"/>
                    <a:pt x="2769" y="21476"/>
                    <a:pt x="4846" y="19209"/>
                  </a:cubicBezTo>
                  <a:cubicBezTo>
                    <a:pt x="6923" y="16943"/>
                    <a:pt x="9692" y="12143"/>
                    <a:pt x="11354" y="9076"/>
                  </a:cubicBezTo>
                  <a:cubicBezTo>
                    <a:pt x="13015" y="6009"/>
                    <a:pt x="13569" y="4676"/>
                    <a:pt x="13985" y="3209"/>
                  </a:cubicBezTo>
                  <a:cubicBezTo>
                    <a:pt x="14400" y="1743"/>
                    <a:pt x="14677" y="143"/>
                    <a:pt x="15092" y="9"/>
                  </a:cubicBezTo>
                  <a:cubicBezTo>
                    <a:pt x="15508" y="-124"/>
                    <a:pt x="16062" y="1209"/>
                    <a:pt x="17169" y="3743"/>
                  </a:cubicBezTo>
                  <a:cubicBezTo>
                    <a:pt x="18277" y="6276"/>
                    <a:pt x="19938" y="10009"/>
                    <a:pt x="21600" y="13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2126716" y="3652378"/>
              <a:ext cx="222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2461149" y="3400087"/>
              <a:ext cx="200794" cy="33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32" fill="norm" stroke="1" extrusionOk="0">
                  <a:moveTo>
                    <a:pt x="13725" y="6692"/>
                  </a:moveTo>
                  <a:cubicBezTo>
                    <a:pt x="13950" y="6025"/>
                    <a:pt x="14175" y="5359"/>
                    <a:pt x="14287" y="4692"/>
                  </a:cubicBezTo>
                  <a:cubicBezTo>
                    <a:pt x="14400" y="4025"/>
                    <a:pt x="14400" y="3359"/>
                    <a:pt x="13612" y="3225"/>
                  </a:cubicBezTo>
                  <a:cubicBezTo>
                    <a:pt x="12825" y="3092"/>
                    <a:pt x="11250" y="3492"/>
                    <a:pt x="9000" y="5359"/>
                  </a:cubicBezTo>
                  <a:cubicBezTo>
                    <a:pt x="6750" y="7225"/>
                    <a:pt x="3825" y="10559"/>
                    <a:pt x="2138" y="13092"/>
                  </a:cubicBezTo>
                  <a:cubicBezTo>
                    <a:pt x="450" y="15625"/>
                    <a:pt x="0" y="17359"/>
                    <a:pt x="0" y="18625"/>
                  </a:cubicBezTo>
                  <a:cubicBezTo>
                    <a:pt x="0" y="19892"/>
                    <a:pt x="450" y="20692"/>
                    <a:pt x="1463" y="21092"/>
                  </a:cubicBezTo>
                  <a:cubicBezTo>
                    <a:pt x="2475" y="21492"/>
                    <a:pt x="4050" y="21492"/>
                    <a:pt x="6863" y="20292"/>
                  </a:cubicBezTo>
                  <a:cubicBezTo>
                    <a:pt x="9675" y="19092"/>
                    <a:pt x="13725" y="16692"/>
                    <a:pt x="16425" y="13625"/>
                  </a:cubicBezTo>
                  <a:cubicBezTo>
                    <a:pt x="19125" y="10559"/>
                    <a:pt x="20475" y="6825"/>
                    <a:pt x="21037" y="4559"/>
                  </a:cubicBezTo>
                  <a:cubicBezTo>
                    <a:pt x="21600" y="2292"/>
                    <a:pt x="21375" y="1492"/>
                    <a:pt x="20475" y="892"/>
                  </a:cubicBezTo>
                  <a:cubicBezTo>
                    <a:pt x="19575" y="292"/>
                    <a:pt x="18000" y="-108"/>
                    <a:pt x="15750" y="25"/>
                  </a:cubicBezTo>
                  <a:cubicBezTo>
                    <a:pt x="13500" y="159"/>
                    <a:pt x="10575" y="825"/>
                    <a:pt x="8888" y="2092"/>
                  </a:cubicBezTo>
                  <a:cubicBezTo>
                    <a:pt x="7200" y="3359"/>
                    <a:pt x="6750" y="5225"/>
                    <a:pt x="7425" y="6625"/>
                  </a:cubicBezTo>
                  <a:cubicBezTo>
                    <a:pt x="8100" y="8025"/>
                    <a:pt x="9900" y="8959"/>
                    <a:pt x="11925" y="9492"/>
                  </a:cubicBezTo>
                  <a:cubicBezTo>
                    <a:pt x="13950" y="10025"/>
                    <a:pt x="16200" y="10159"/>
                    <a:pt x="18450" y="10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2601790" y="3675885"/>
              <a:ext cx="123626" cy="8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0434" fill="norm" stroke="1" extrusionOk="0">
                  <a:moveTo>
                    <a:pt x="14007" y="472"/>
                  </a:moveTo>
                  <a:cubicBezTo>
                    <a:pt x="11528" y="-55"/>
                    <a:pt x="9050" y="-582"/>
                    <a:pt x="6571" y="1525"/>
                  </a:cubicBezTo>
                  <a:cubicBezTo>
                    <a:pt x="4092" y="3633"/>
                    <a:pt x="1614" y="8374"/>
                    <a:pt x="551" y="12325"/>
                  </a:cubicBezTo>
                  <a:cubicBezTo>
                    <a:pt x="-511" y="16277"/>
                    <a:pt x="-157" y="19438"/>
                    <a:pt x="2676" y="20228"/>
                  </a:cubicBezTo>
                  <a:cubicBezTo>
                    <a:pt x="5509" y="21018"/>
                    <a:pt x="10820" y="19438"/>
                    <a:pt x="14184" y="17330"/>
                  </a:cubicBezTo>
                  <a:cubicBezTo>
                    <a:pt x="17548" y="15223"/>
                    <a:pt x="18964" y="12589"/>
                    <a:pt x="19850" y="9955"/>
                  </a:cubicBezTo>
                  <a:cubicBezTo>
                    <a:pt x="20735" y="7320"/>
                    <a:pt x="21089" y="4686"/>
                    <a:pt x="20027" y="3369"/>
                  </a:cubicBezTo>
                  <a:cubicBezTo>
                    <a:pt x="18964" y="2052"/>
                    <a:pt x="16486" y="2052"/>
                    <a:pt x="14184" y="2316"/>
                  </a:cubicBezTo>
                  <a:cubicBezTo>
                    <a:pt x="11882" y="2579"/>
                    <a:pt x="9758" y="3106"/>
                    <a:pt x="7633" y="3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1752066" y="3864828"/>
              <a:ext cx="863601" cy="4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21253"/>
                  </a:moveTo>
                  <a:cubicBezTo>
                    <a:pt x="847" y="16557"/>
                    <a:pt x="1694" y="11862"/>
                    <a:pt x="3044" y="8575"/>
                  </a:cubicBezTo>
                  <a:cubicBezTo>
                    <a:pt x="4394" y="5288"/>
                    <a:pt x="6247" y="3410"/>
                    <a:pt x="8153" y="2001"/>
                  </a:cubicBezTo>
                  <a:cubicBezTo>
                    <a:pt x="10059" y="592"/>
                    <a:pt x="12018" y="-347"/>
                    <a:pt x="14268" y="123"/>
                  </a:cubicBezTo>
                  <a:cubicBezTo>
                    <a:pt x="16518" y="592"/>
                    <a:pt x="19059" y="2470"/>
                    <a:pt x="21600" y="4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1825606" y="4103220"/>
              <a:ext cx="122303" cy="1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364" fill="norm" stroke="1" extrusionOk="0">
                  <a:moveTo>
                    <a:pt x="17732" y="11395"/>
                  </a:moveTo>
                  <a:cubicBezTo>
                    <a:pt x="18812" y="9021"/>
                    <a:pt x="19892" y="6648"/>
                    <a:pt x="20432" y="4867"/>
                  </a:cubicBezTo>
                  <a:cubicBezTo>
                    <a:pt x="20972" y="3087"/>
                    <a:pt x="20972" y="1900"/>
                    <a:pt x="20072" y="1069"/>
                  </a:cubicBezTo>
                  <a:cubicBezTo>
                    <a:pt x="19172" y="239"/>
                    <a:pt x="17372" y="-236"/>
                    <a:pt x="13772" y="120"/>
                  </a:cubicBezTo>
                  <a:cubicBezTo>
                    <a:pt x="10172" y="476"/>
                    <a:pt x="4772" y="1663"/>
                    <a:pt x="2072" y="3443"/>
                  </a:cubicBezTo>
                  <a:cubicBezTo>
                    <a:pt x="-628" y="5223"/>
                    <a:pt x="-628" y="7597"/>
                    <a:pt x="1712" y="9259"/>
                  </a:cubicBezTo>
                  <a:cubicBezTo>
                    <a:pt x="4052" y="10920"/>
                    <a:pt x="8732" y="11869"/>
                    <a:pt x="11972" y="13056"/>
                  </a:cubicBezTo>
                  <a:cubicBezTo>
                    <a:pt x="15212" y="14243"/>
                    <a:pt x="17012" y="15667"/>
                    <a:pt x="17552" y="16973"/>
                  </a:cubicBezTo>
                  <a:cubicBezTo>
                    <a:pt x="18092" y="18278"/>
                    <a:pt x="17372" y="19465"/>
                    <a:pt x="15032" y="20177"/>
                  </a:cubicBezTo>
                  <a:cubicBezTo>
                    <a:pt x="12692" y="20889"/>
                    <a:pt x="8732" y="21127"/>
                    <a:pt x="4772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1980930" y="4117816"/>
              <a:ext cx="97068" cy="182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5" h="21379" fill="norm" stroke="1" extrusionOk="0">
                  <a:moveTo>
                    <a:pt x="2590" y="10951"/>
                  </a:moveTo>
                  <a:cubicBezTo>
                    <a:pt x="6998" y="9710"/>
                    <a:pt x="11406" y="8469"/>
                    <a:pt x="14271" y="7227"/>
                  </a:cubicBezTo>
                  <a:cubicBezTo>
                    <a:pt x="17136" y="5986"/>
                    <a:pt x="18459" y="4745"/>
                    <a:pt x="19341" y="3503"/>
                  </a:cubicBezTo>
                  <a:cubicBezTo>
                    <a:pt x="20222" y="2262"/>
                    <a:pt x="20663" y="1020"/>
                    <a:pt x="19561" y="400"/>
                  </a:cubicBezTo>
                  <a:cubicBezTo>
                    <a:pt x="18459" y="-221"/>
                    <a:pt x="15814" y="-221"/>
                    <a:pt x="12287" y="1145"/>
                  </a:cubicBezTo>
                  <a:cubicBezTo>
                    <a:pt x="8761" y="2510"/>
                    <a:pt x="4353" y="5241"/>
                    <a:pt x="1928" y="8593"/>
                  </a:cubicBezTo>
                  <a:cubicBezTo>
                    <a:pt x="-496" y="11945"/>
                    <a:pt x="-937" y="15917"/>
                    <a:pt x="2369" y="18151"/>
                  </a:cubicBezTo>
                  <a:cubicBezTo>
                    <a:pt x="5675" y="20386"/>
                    <a:pt x="12728" y="20882"/>
                    <a:pt x="19781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2152626" y="4069818"/>
              <a:ext cx="170941" cy="236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368" fill="norm" stroke="1" extrusionOk="0">
                  <a:moveTo>
                    <a:pt x="21017" y="150"/>
                  </a:moveTo>
                  <a:cubicBezTo>
                    <a:pt x="18154" y="-41"/>
                    <a:pt x="15292" y="-232"/>
                    <a:pt x="12039" y="819"/>
                  </a:cubicBezTo>
                  <a:cubicBezTo>
                    <a:pt x="8786" y="1871"/>
                    <a:pt x="5142" y="4164"/>
                    <a:pt x="2800" y="6554"/>
                  </a:cubicBezTo>
                  <a:cubicBezTo>
                    <a:pt x="458" y="8943"/>
                    <a:pt x="-583" y="11428"/>
                    <a:pt x="328" y="13913"/>
                  </a:cubicBezTo>
                  <a:cubicBezTo>
                    <a:pt x="1239" y="16398"/>
                    <a:pt x="4101" y="18883"/>
                    <a:pt x="6444" y="20126"/>
                  </a:cubicBezTo>
                  <a:cubicBezTo>
                    <a:pt x="8786" y="21368"/>
                    <a:pt x="10607" y="21368"/>
                    <a:pt x="12429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2313952" y="4123454"/>
              <a:ext cx="155665" cy="17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100" fill="norm" stroke="1" extrusionOk="0">
                  <a:moveTo>
                    <a:pt x="17963" y="5076"/>
                  </a:moveTo>
                  <a:cubicBezTo>
                    <a:pt x="17963" y="3586"/>
                    <a:pt x="17963" y="2097"/>
                    <a:pt x="17234" y="1104"/>
                  </a:cubicBezTo>
                  <a:cubicBezTo>
                    <a:pt x="16504" y="111"/>
                    <a:pt x="15044" y="-386"/>
                    <a:pt x="12563" y="359"/>
                  </a:cubicBezTo>
                  <a:cubicBezTo>
                    <a:pt x="10082" y="1104"/>
                    <a:pt x="6580" y="3090"/>
                    <a:pt x="4098" y="6317"/>
                  </a:cubicBezTo>
                  <a:cubicBezTo>
                    <a:pt x="1617" y="9545"/>
                    <a:pt x="158" y="14014"/>
                    <a:pt x="12" y="16869"/>
                  </a:cubicBezTo>
                  <a:cubicBezTo>
                    <a:pt x="-134" y="19724"/>
                    <a:pt x="1034" y="20966"/>
                    <a:pt x="3077" y="21090"/>
                  </a:cubicBezTo>
                  <a:cubicBezTo>
                    <a:pt x="5120" y="21214"/>
                    <a:pt x="8039" y="20221"/>
                    <a:pt x="10520" y="17490"/>
                  </a:cubicBezTo>
                  <a:cubicBezTo>
                    <a:pt x="13001" y="14759"/>
                    <a:pt x="15044" y="10290"/>
                    <a:pt x="16066" y="7435"/>
                  </a:cubicBezTo>
                  <a:cubicBezTo>
                    <a:pt x="17088" y="4580"/>
                    <a:pt x="17088" y="3338"/>
                    <a:pt x="15482" y="2469"/>
                  </a:cubicBezTo>
                  <a:cubicBezTo>
                    <a:pt x="13877" y="1600"/>
                    <a:pt x="10666" y="1104"/>
                    <a:pt x="8623" y="1352"/>
                  </a:cubicBezTo>
                  <a:cubicBezTo>
                    <a:pt x="6580" y="1600"/>
                    <a:pt x="5704" y="2593"/>
                    <a:pt x="5266" y="3711"/>
                  </a:cubicBezTo>
                  <a:cubicBezTo>
                    <a:pt x="4828" y="4828"/>
                    <a:pt x="4828" y="6069"/>
                    <a:pt x="6288" y="7062"/>
                  </a:cubicBezTo>
                  <a:cubicBezTo>
                    <a:pt x="7747" y="8055"/>
                    <a:pt x="10666" y="8800"/>
                    <a:pt x="13439" y="8676"/>
                  </a:cubicBezTo>
                  <a:cubicBezTo>
                    <a:pt x="16212" y="8552"/>
                    <a:pt x="18839" y="7559"/>
                    <a:pt x="21466" y="6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2368016" y="3987798"/>
              <a:ext cx="101601" cy="115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0239"/>
                  </a:moveTo>
                  <a:cubicBezTo>
                    <a:pt x="4500" y="15133"/>
                    <a:pt x="9000" y="10028"/>
                    <a:pt x="12600" y="6297"/>
                  </a:cubicBezTo>
                  <a:cubicBezTo>
                    <a:pt x="16200" y="2566"/>
                    <a:pt x="18900" y="210"/>
                    <a:pt x="20025" y="13"/>
                  </a:cubicBezTo>
                  <a:cubicBezTo>
                    <a:pt x="21150" y="-183"/>
                    <a:pt x="20700" y="1781"/>
                    <a:pt x="20700" y="5708"/>
                  </a:cubicBezTo>
                  <a:cubicBezTo>
                    <a:pt x="20700" y="9635"/>
                    <a:pt x="21150" y="15526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2539466" y="4007978"/>
              <a:ext cx="5547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600" fill="norm" stroke="1" extrusionOk="0">
                  <a:moveTo>
                    <a:pt x="0" y="0"/>
                  </a:moveTo>
                  <a:cubicBezTo>
                    <a:pt x="7714" y="3436"/>
                    <a:pt x="15429" y="6873"/>
                    <a:pt x="18514" y="10227"/>
                  </a:cubicBezTo>
                  <a:cubicBezTo>
                    <a:pt x="21600" y="13582"/>
                    <a:pt x="20057" y="16855"/>
                    <a:pt x="17357" y="18736"/>
                  </a:cubicBezTo>
                  <a:cubicBezTo>
                    <a:pt x="14657" y="20618"/>
                    <a:pt x="10800" y="21109"/>
                    <a:pt x="69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3085566" y="3798428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4400"/>
                    <a:pt x="8727" y="7200"/>
                    <a:pt x="12327" y="3600"/>
                  </a:cubicBezTo>
                  <a:cubicBezTo>
                    <a:pt x="15927" y="0"/>
                    <a:pt x="187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3155416" y="3912728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3701516" y="3608437"/>
              <a:ext cx="273051" cy="221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21347"/>
                  </a:moveTo>
                  <a:cubicBezTo>
                    <a:pt x="502" y="19105"/>
                    <a:pt x="1005" y="16864"/>
                    <a:pt x="2093" y="13705"/>
                  </a:cubicBezTo>
                  <a:cubicBezTo>
                    <a:pt x="3181" y="10547"/>
                    <a:pt x="4856" y="6472"/>
                    <a:pt x="5944" y="3924"/>
                  </a:cubicBezTo>
                  <a:cubicBezTo>
                    <a:pt x="7033" y="1377"/>
                    <a:pt x="7535" y="358"/>
                    <a:pt x="7786" y="358"/>
                  </a:cubicBezTo>
                  <a:cubicBezTo>
                    <a:pt x="8037" y="358"/>
                    <a:pt x="8037" y="1377"/>
                    <a:pt x="7786" y="3924"/>
                  </a:cubicBezTo>
                  <a:cubicBezTo>
                    <a:pt x="7535" y="6472"/>
                    <a:pt x="7033" y="10547"/>
                    <a:pt x="6781" y="13094"/>
                  </a:cubicBezTo>
                  <a:cubicBezTo>
                    <a:pt x="6530" y="15641"/>
                    <a:pt x="6530" y="16660"/>
                    <a:pt x="6949" y="17272"/>
                  </a:cubicBezTo>
                  <a:cubicBezTo>
                    <a:pt x="7367" y="17883"/>
                    <a:pt x="8205" y="18087"/>
                    <a:pt x="9293" y="17272"/>
                  </a:cubicBezTo>
                  <a:cubicBezTo>
                    <a:pt x="10381" y="16456"/>
                    <a:pt x="11721" y="14622"/>
                    <a:pt x="12977" y="12177"/>
                  </a:cubicBezTo>
                  <a:cubicBezTo>
                    <a:pt x="14233" y="9732"/>
                    <a:pt x="15405" y="6675"/>
                    <a:pt x="16326" y="4332"/>
                  </a:cubicBezTo>
                  <a:cubicBezTo>
                    <a:pt x="17247" y="1989"/>
                    <a:pt x="17916" y="358"/>
                    <a:pt x="18251" y="53"/>
                  </a:cubicBezTo>
                  <a:cubicBezTo>
                    <a:pt x="18586" y="-253"/>
                    <a:pt x="18586" y="766"/>
                    <a:pt x="18753" y="3109"/>
                  </a:cubicBezTo>
                  <a:cubicBezTo>
                    <a:pt x="18921" y="5453"/>
                    <a:pt x="19256" y="9121"/>
                    <a:pt x="19758" y="11260"/>
                  </a:cubicBezTo>
                  <a:cubicBezTo>
                    <a:pt x="20260" y="13400"/>
                    <a:pt x="20930" y="14011"/>
                    <a:pt x="21600" y="14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3803116" y="3414166"/>
              <a:ext cx="120651" cy="123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21432"/>
                  </a:moveTo>
                  <a:cubicBezTo>
                    <a:pt x="4168" y="15208"/>
                    <a:pt x="8337" y="8985"/>
                    <a:pt x="10989" y="5140"/>
                  </a:cubicBezTo>
                  <a:cubicBezTo>
                    <a:pt x="13642" y="1296"/>
                    <a:pt x="14779" y="-168"/>
                    <a:pt x="15158" y="15"/>
                  </a:cubicBezTo>
                  <a:cubicBezTo>
                    <a:pt x="15537" y="198"/>
                    <a:pt x="15158" y="2029"/>
                    <a:pt x="16105" y="4957"/>
                  </a:cubicBezTo>
                  <a:cubicBezTo>
                    <a:pt x="17053" y="7886"/>
                    <a:pt x="19326" y="11913"/>
                    <a:pt x="21600" y="15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4095216" y="3684128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4336516" y="3511548"/>
              <a:ext cx="241857" cy="25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17" fill="norm" stroke="1" extrusionOk="0">
                  <a:moveTo>
                    <a:pt x="0" y="21517"/>
                  </a:moveTo>
                  <a:cubicBezTo>
                    <a:pt x="2817" y="17947"/>
                    <a:pt x="5635" y="14377"/>
                    <a:pt x="7607" y="11074"/>
                  </a:cubicBezTo>
                  <a:cubicBezTo>
                    <a:pt x="9579" y="7772"/>
                    <a:pt x="10706" y="4737"/>
                    <a:pt x="11270" y="2773"/>
                  </a:cubicBezTo>
                  <a:cubicBezTo>
                    <a:pt x="11833" y="810"/>
                    <a:pt x="11833" y="-83"/>
                    <a:pt x="11551" y="6"/>
                  </a:cubicBezTo>
                  <a:cubicBezTo>
                    <a:pt x="11270" y="96"/>
                    <a:pt x="10706" y="1167"/>
                    <a:pt x="10143" y="3487"/>
                  </a:cubicBezTo>
                  <a:cubicBezTo>
                    <a:pt x="9579" y="5808"/>
                    <a:pt x="9016" y="9378"/>
                    <a:pt x="8828" y="11610"/>
                  </a:cubicBezTo>
                  <a:cubicBezTo>
                    <a:pt x="8640" y="13841"/>
                    <a:pt x="8828" y="14734"/>
                    <a:pt x="9485" y="15180"/>
                  </a:cubicBezTo>
                  <a:cubicBezTo>
                    <a:pt x="10143" y="15626"/>
                    <a:pt x="11270" y="15626"/>
                    <a:pt x="12960" y="14287"/>
                  </a:cubicBezTo>
                  <a:cubicBezTo>
                    <a:pt x="14650" y="12948"/>
                    <a:pt x="16904" y="10271"/>
                    <a:pt x="18313" y="8486"/>
                  </a:cubicBezTo>
                  <a:cubicBezTo>
                    <a:pt x="19722" y="6700"/>
                    <a:pt x="20285" y="5808"/>
                    <a:pt x="20755" y="4826"/>
                  </a:cubicBezTo>
                  <a:cubicBezTo>
                    <a:pt x="21224" y="3844"/>
                    <a:pt x="21600" y="2773"/>
                    <a:pt x="21412" y="2595"/>
                  </a:cubicBezTo>
                  <a:cubicBezTo>
                    <a:pt x="21224" y="2416"/>
                    <a:pt x="20473" y="3130"/>
                    <a:pt x="19816" y="4826"/>
                  </a:cubicBezTo>
                  <a:cubicBezTo>
                    <a:pt x="19158" y="6522"/>
                    <a:pt x="18595" y="9200"/>
                    <a:pt x="18689" y="11610"/>
                  </a:cubicBezTo>
                  <a:cubicBezTo>
                    <a:pt x="18783" y="14019"/>
                    <a:pt x="19534" y="16162"/>
                    <a:pt x="20285" y="18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4612651" y="3677778"/>
              <a:ext cx="81473" cy="74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238" fill="norm" stroke="1" extrusionOk="0">
                  <a:moveTo>
                    <a:pt x="13793" y="0"/>
                  </a:moveTo>
                  <a:cubicBezTo>
                    <a:pt x="11093" y="0"/>
                    <a:pt x="8393" y="0"/>
                    <a:pt x="5693" y="900"/>
                  </a:cubicBezTo>
                  <a:cubicBezTo>
                    <a:pt x="2993" y="1800"/>
                    <a:pt x="293" y="3600"/>
                    <a:pt x="23" y="7200"/>
                  </a:cubicBezTo>
                  <a:cubicBezTo>
                    <a:pt x="-247" y="10800"/>
                    <a:pt x="1913" y="16200"/>
                    <a:pt x="4613" y="18900"/>
                  </a:cubicBezTo>
                  <a:cubicBezTo>
                    <a:pt x="7313" y="21600"/>
                    <a:pt x="10553" y="21600"/>
                    <a:pt x="13253" y="20700"/>
                  </a:cubicBezTo>
                  <a:cubicBezTo>
                    <a:pt x="15953" y="19800"/>
                    <a:pt x="18113" y="18000"/>
                    <a:pt x="19463" y="15600"/>
                  </a:cubicBezTo>
                  <a:cubicBezTo>
                    <a:pt x="20813" y="13200"/>
                    <a:pt x="21353" y="10200"/>
                    <a:pt x="20003" y="8400"/>
                  </a:cubicBezTo>
                  <a:cubicBezTo>
                    <a:pt x="18653" y="6600"/>
                    <a:pt x="15413" y="6000"/>
                    <a:pt x="12443" y="6900"/>
                  </a:cubicBezTo>
                  <a:cubicBezTo>
                    <a:pt x="9473" y="7800"/>
                    <a:pt x="6773" y="10200"/>
                    <a:pt x="4073" y="12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3803116" y="3893678"/>
              <a:ext cx="838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" y="18400"/>
                    <a:pt x="327" y="15200"/>
                    <a:pt x="1173" y="13600"/>
                  </a:cubicBezTo>
                  <a:cubicBezTo>
                    <a:pt x="2018" y="12000"/>
                    <a:pt x="3545" y="12000"/>
                    <a:pt x="5373" y="10800"/>
                  </a:cubicBezTo>
                  <a:cubicBezTo>
                    <a:pt x="7200" y="9600"/>
                    <a:pt x="9327" y="7200"/>
                    <a:pt x="11673" y="5200"/>
                  </a:cubicBezTo>
                  <a:cubicBezTo>
                    <a:pt x="14018" y="3200"/>
                    <a:pt x="16582" y="1600"/>
                    <a:pt x="18273" y="800"/>
                  </a:cubicBezTo>
                  <a:cubicBezTo>
                    <a:pt x="19964" y="0"/>
                    <a:pt x="207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3830633" y="4126111"/>
              <a:ext cx="105040" cy="220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220" fill="norm" stroke="1" extrusionOk="0">
                  <a:moveTo>
                    <a:pt x="19008" y="6356"/>
                  </a:moveTo>
                  <a:cubicBezTo>
                    <a:pt x="19872" y="5337"/>
                    <a:pt x="20736" y="4318"/>
                    <a:pt x="21168" y="3299"/>
                  </a:cubicBezTo>
                  <a:cubicBezTo>
                    <a:pt x="21600" y="2280"/>
                    <a:pt x="21600" y="1261"/>
                    <a:pt x="20520" y="650"/>
                  </a:cubicBezTo>
                  <a:cubicBezTo>
                    <a:pt x="19440" y="39"/>
                    <a:pt x="17280" y="-165"/>
                    <a:pt x="14256" y="141"/>
                  </a:cubicBezTo>
                  <a:cubicBezTo>
                    <a:pt x="11232" y="446"/>
                    <a:pt x="7344" y="1261"/>
                    <a:pt x="4536" y="2586"/>
                  </a:cubicBezTo>
                  <a:cubicBezTo>
                    <a:pt x="1728" y="3910"/>
                    <a:pt x="0" y="5744"/>
                    <a:pt x="0" y="7069"/>
                  </a:cubicBezTo>
                  <a:cubicBezTo>
                    <a:pt x="0" y="8393"/>
                    <a:pt x="1728" y="9209"/>
                    <a:pt x="5400" y="10533"/>
                  </a:cubicBezTo>
                  <a:cubicBezTo>
                    <a:pt x="9072" y="11858"/>
                    <a:pt x="14688" y="13692"/>
                    <a:pt x="17496" y="15118"/>
                  </a:cubicBezTo>
                  <a:cubicBezTo>
                    <a:pt x="20304" y="16544"/>
                    <a:pt x="20304" y="17563"/>
                    <a:pt x="19224" y="18480"/>
                  </a:cubicBezTo>
                  <a:cubicBezTo>
                    <a:pt x="18144" y="19397"/>
                    <a:pt x="15984" y="20212"/>
                    <a:pt x="13824" y="20722"/>
                  </a:cubicBezTo>
                  <a:cubicBezTo>
                    <a:pt x="11664" y="21231"/>
                    <a:pt x="9504" y="21435"/>
                    <a:pt x="8424" y="20926"/>
                  </a:cubicBezTo>
                  <a:cubicBezTo>
                    <a:pt x="7344" y="20416"/>
                    <a:pt x="7344" y="19193"/>
                    <a:pt x="7344" y="17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3957332" y="4181160"/>
              <a:ext cx="144235" cy="163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02" fill="norm" stroke="1" extrusionOk="0">
                  <a:moveTo>
                    <a:pt x="2548" y="8799"/>
                  </a:moveTo>
                  <a:cubicBezTo>
                    <a:pt x="4114" y="8799"/>
                    <a:pt x="5679" y="8799"/>
                    <a:pt x="7557" y="7842"/>
                  </a:cubicBezTo>
                  <a:cubicBezTo>
                    <a:pt x="9435" y="6885"/>
                    <a:pt x="11627" y="4971"/>
                    <a:pt x="13035" y="3330"/>
                  </a:cubicBezTo>
                  <a:cubicBezTo>
                    <a:pt x="14444" y="1690"/>
                    <a:pt x="15070" y="323"/>
                    <a:pt x="14288" y="49"/>
                  </a:cubicBezTo>
                  <a:cubicBezTo>
                    <a:pt x="13505" y="-224"/>
                    <a:pt x="11314" y="596"/>
                    <a:pt x="8653" y="3330"/>
                  </a:cubicBezTo>
                  <a:cubicBezTo>
                    <a:pt x="5992" y="6065"/>
                    <a:pt x="2861" y="10713"/>
                    <a:pt x="1296" y="13857"/>
                  </a:cubicBezTo>
                  <a:cubicBezTo>
                    <a:pt x="-269" y="17001"/>
                    <a:pt x="-269" y="18642"/>
                    <a:pt x="514" y="19735"/>
                  </a:cubicBezTo>
                  <a:cubicBezTo>
                    <a:pt x="1296" y="20829"/>
                    <a:pt x="2861" y="21376"/>
                    <a:pt x="6461" y="20966"/>
                  </a:cubicBezTo>
                  <a:cubicBezTo>
                    <a:pt x="10061" y="20556"/>
                    <a:pt x="15696" y="19189"/>
                    <a:pt x="21331" y="17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4152101" y="4095278"/>
              <a:ext cx="114566" cy="2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404" fill="norm" stroke="1" extrusionOk="0">
                  <a:moveTo>
                    <a:pt x="20877" y="119"/>
                  </a:moveTo>
                  <a:cubicBezTo>
                    <a:pt x="18948" y="-38"/>
                    <a:pt x="17020" y="-196"/>
                    <a:pt x="13548" y="750"/>
                  </a:cubicBezTo>
                  <a:cubicBezTo>
                    <a:pt x="10077" y="1696"/>
                    <a:pt x="5063" y="3746"/>
                    <a:pt x="2363" y="6505"/>
                  </a:cubicBezTo>
                  <a:cubicBezTo>
                    <a:pt x="-337" y="9264"/>
                    <a:pt x="-723" y="12732"/>
                    <a:pt x="1206" y="15334"/>
                  </a:cubicBezTo>
                  <a:cubicBezTo>
                    <a:pt x="3134" y="17935"/>
                    <a:pt x="7377" y="19670"/>
                    <a:pt x="1162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4266666" y="4185601"/>
              <a:ext cx="209551" cy="209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1402"/>
                  </a:moveTo>
                  <a:cubicBezTo>
                    <a:pt x="1745" y="18378"/>
                    <a:pt x="3491" y="15354"/>
                    <a:pt x="4909" y="12222"/>
                  </a:cubicBezTo>
                  <a:cubicBezTo>
                    <a:pt x="6327" y="9090"/>
                    <a:pt x="7418" y="5850"/>
                    <a:pt x="8073" y="3690"/>
                  </a:cubicBezTo>
                  <a:cubicBezTo>
                    <a:pt x="8727" y="1530"/>
                    <a:pt x="8945" y="450"/>
                    <a:pt x="8727" y="450"/>
                  </a:cubicBezTo>
                  <a:cubicBezTo>
                    <a:pt x="8509" y="450"/>
                    <a:pt x="7855" y="1530"/>
                    <a:pt x="7200" y="3366"/>
                  </a:cubicBezTo>
                  <a:cubicBezTo>
                    <a:pt x="6545" y="5202"/>
                    <a:pt x="5891" y="7794"/>
                    <a:pt x="5564" y="10062"/>
                  </a:cubicBezTo>
                  <a:cubicBezTo>
                    <a:pt x="5236" y="12330"/>
                    <a:pt x="5236" y="14274"/>
                    <a:pt x="5782" y="15138"/>
                  </a:cubicBezTo>
                  <a:cubicBezTo>
                    <a:pt x="6327" y="16002"/>
                    <a:pt x="7418" y="15786"/>
                    <a:pt x="9600" y="13626"/>
                  </a:cubicBezTo>
                  <a:cubicBezTo>
                    <a:pt x="11782" y="11466"/>
                    <a:pt x="15055" y="7362"/>
                    <a:pt x="17236" y="4446"/>
                  </a:cubicBezTo>
                  <a:cubicBezTo>
                    <a:pt x="19418" y="1530"/>
                    <a:pt x="20509" y="-198"/>
                    <a:pt x="20618" y="18"/>
                  </a:cubicBezTo>
                  <a:cubicBezTo>
                    <a:pt x="20727" y="234"/>
                    <a:pt x="19855" y="2394"/>
                    <a:pt x="19418" y="4662"/>
                  </a:cubicBezTo>
                  <a:cubicBezTo>
                    <a:pt x="18982" y="6930"/>
                    <a:pt x="18982" y="9306"/>
                    <a:pt x="19091" y="11034"/>
                  </a:cubicBezTo>
                  <a:cubicBezTo>
                    <a:pt x="19200" y="12762"/>
                    <a:pt x="19418" y="13842"/>
                    <a:pt x="19855" y="14382"/>
                  </a:cubicBezTo>
                  <a:cubicBezTo>
                    <a:pt x="20291" y="14922"/>
                    <a:pt x="20945" y="14922"/>
                    <a:pt x="21600" y="14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4355566" y="4028025"/>
              <a:ext cx="82551" cy="100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21388"/>
                  </a:moveTo>
                  <a:cubicBezTo>
                    <a:pt x="3323" y="16438"/>
                    <a:pt x="6646" y="11488"/>
                    <a:pt x="9692" y="7438"/>
                  </a:cubicBezTo>
                  <a:cubicBezTo>
                    <a:pt x="12738" y="3388"/>
                    <a:pt x="15508" y="238"/>
                    <a:pt x="17169" y="13"/>
                  </a:cubicBezTo>
                  <a:cubicBezTo>
                    <a:pt x="18831" y="-212"/>
                    <a:pt x="19385" y="2488"/>
                    <a:pt x="19938" y="6088"/>
                  </a:cubicBezTo>
                  <a:cubicBezTo>
                    <a:pt x="20492" y="9688"/>
                    <a:pt x="21046" y="14188"/>
                    <a:pt x="21600" y="18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4558766" y="4052428"/>
              <a:ext cx="101073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600" fill="norm" stroke="1" extrusionOk="0">
                  <a:moveTo>
                    <a:pt x="0" y="0"/>
                  </a:moveTo>
                  <a:cubicBezTo>
                    <a:pt x="6353" y="2057"/>
                    <a:pt x="12706" y="4114"/>
                    <a:pt x="16518" y="6300"/>
                  </a:cubicBezTo>
                  <a:cubicBezTo>
                    <a:pt x="20329" y="8486"/>
                    <a:pt x="21600" y="10800"/>
                    <a:pt x="18424" y="13371"/>
                  </a:cubicBezTo>
                  <a:cubicBezTo>
                    <a:pt x="15247" y="15943"/>
                    <a:pt x="7624" y="18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653532" y="5046949"/>
              <a:ext cx="292085" cy="62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70" fill="norm" stroke="1" extrusionOk="0">
                  <a:moveTo>
                    <a:pt x="6059" y="4649"/>
                  </a:moveTo>
                  <a:cubicBezTo>
                    <a:pt x="6214" y="4287"/>
                    <a:pt x="6370" y="3925"/>
                    <a:pt x="6059" y="3925"/>
                  </a:cubicBezTo>
                  <a:cubicBezTo>
                    <a:pt x="5748" y="3925"/>
                    <a:pt x="4971" y="4287"/>
                    <a:pt x="4194" y="4504"/>
                  </a:cubicBezTo>
                  <a:cubicBezTo>
                    <a:pt x="3417" y="4722"/>
                    <a:pt x="2640" y="4794"/>
                    <a:pt x="1863" y="4794"/>
                  </a:cubicBezTo>
                  <a:cubicBezTo>
                    <a:pt x="1086" y="4794"/>
                    <a:pt x="309" y="4722"/>
                    <a:pt x="76" y="4251"/>
                  </a:cubicBezTo>
                  <a:cubicBezTo>
                    <a:pt x="-157" y="3780"/>
                    <a:pt x="154" y="2910"/>
                    <a:pt x="853" y="2185"/>
                  </a:cubicBezTo>
                  <a:cubicBezTo>
                    <a:pt x="1552" y="1460"/>
                    <a:pt x="2640" y="880"/>
                    <a:pt x="3572" y="518"/>
                  </a:cubicBezTo>
                  <a:cubicBezTo>
                    <a:pt x="4505" y="155"/>
                    <a:pt x="5282" y="10"/>
                    <a:pt x="5826" y="119"/>
                  </a:cubicBezTo>
                  <a:cubicBezTo>
                    <a:pt x="6370" y="228"/>
                    <a:pt x="6680" y="590"/>
                    <a:pt x="6680" y="1823"/>
                  </a:cubicBezTo>
                  <a:cubicBezTo>
                    <a:pt x="6680" y="3055"/>
                    <a:pt x="6370" y="5157"/>
                    <a:pt x="5593" y="6896"/>
                  </a:cubicBezTo>
                  <a:cubicBezTo>
                    <a:pt x="4816" y="8636"/>
                    <a:pt x="3572" y="10013"/>
                    <a:pt x="2562" y="10847"/>
                  </a:cubicBezTo>
                  <a:cubicBezTo>
                    <a:pt x="1552" y="11680"/>
                    <a:pt x="775" y="11970"/>
                    <a:pt x="387" y="11825"/>
                  </a:cubicBezTo>
                  <a:cubicBezTo>
                    <a:pt x="-2" y="11680"/>
                    <a:pt x="-2" y="11100"/>
                    <a:pt x="1242" y="9832"/>
                  </a:cubicBezTo>
                  <a:cubicBezTo>
                    <a:pt x="2485" y="8564"/>
                    <a:pt x="4971" y="6606"/>
                    <a:pt x="7613" y="4939"/>
                  </a:cubicBezTo>
                  <a:cubicBezTo>
                    <a:pt x="10255" y="3272"/>
                    <a:pt x="13052" y="1895"/>
                    <a:pt x="14761" y="1061"/>
                  </a:cubicBezTo>
                  <a:cubicBezTo>
                    <a:pt x="16470" y="228"/>
                    <a:pt x="17092" y="-62"/>
                    <a:pt x="17247" y="10"/>
                  </a:cubicBezTo>
                  <a:cubicBezTo>
                    <a:pt x="17403" y="83"/>
                    <a:pt x="17092" y="518"/>
                    <a:pt x="15771" y="1968"/>
                  </a:cubicBezTo>
                  <a:cubicBezTo>
                    <a:pt x="14450" y="3417"/>
                    <a:pt x="12119" y="5882"/>
                    <a:pt x="10099" y="8346"/>
                  </a:cubicBezTo>
                  <a:cubicBezTo>
                    <a:pt x="8079" y="10810"/>
                    <a:pt x="6370" y="13275"/>
                    <a:pt x="5437" y="15341"/>
                  </a:cubicBezTo>
                  <a:cubicBezTo>
                    <a:pt x="4505" y="17406"/>
                    <a:pt x="4349" y="19074"/>
                    <a:pt x="4505" y="20052"/>
                  </a:cubicBezTo>
                  <a:cubicBezTo>
                    <a:pt x="4660" y="21031"/>
                    <a:pt x="5126" y="21321"/>
                    <a:pt x="5748" y="21429"/>
                  </a:cubicBezTo>
                  <a:cubicBezTo>
                    <a:pt x="6370" y="21538"/>
                    <a:pt x="7147" y="21466"/>
                    <a:pt x="8390" y="20704"/>
                  </a:cubicBezTo>
                  <a:cubicBezTo>
                    <a:pt x="9633" y="19943"/>
                    <a:pt x="11342" y="18494"/>
                    <a:pt x="11886" y="17189"/>
                  </a:cubicBezTo>
                  <a:cubicBezTo>
                    <a:pt x="12430" y="15884"/>
                    <a:pt x="11808" y="14725"/>
                    <a:pt x="11265" y="14000"/>
                  </a:cubicBezTo>
                  <a:cubicBezTo>
                    <a:pt x="10721" y="13275"/>
                    <a:pt x="10255" y="12985"/>
                    <a:pt x="10410" y="12731"/>
                  </a:cubicBezTo>
                  <a:cubicBezTo>
                    <a:pt x="10565" y="12478"/>
                    <a:pt x="11342" y="12260"/>
                    <a:pt x="13285" y="12006"/>
                  </a:cubicBezTo>
                  <a:cubicBezTo>
                    <a:pt x="15227" y="11753"/>
                    <a:pt x="18335" y="11463"/>
                    <a:pt x="21443" y="1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1304131" y="5180526"/>
              <a:ext cx="233917" cy="21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03" fill="norm" stroke="1" extrusionOk="0">
                  <a:moveTo>
                    <a:pt x="891" y="3364"/>
                  </a:moveTo>
                  <a:cubicBezTo>
                    <a:pt x="1084" y="2316"/>
                    <a:pt x="1277" y="1267"/>
                    <a:pt x="1277" y="1267"/>
                  </a:cubicBezTo>
                  <a:cubicBezTo>
                    <a:pt x="1277" y="1267"/>
                    <a:pt x="1084" y="2316"/>
                    <a:pt x="795" y="5461"/>
                  </a:cubicBezTo>
                  <a:cubicBezTo>
                    <a:pt x="506" y="8607"/>
                    <a:pt x="120" y="13849"/>
                    <a:pt x="23" y="16995"/>
                  </a:cubicBezTo>
                  <a:cubicBezTo>
                    <a:pt x="-73" y="20141"/>
                    <a:pt x="120" y="21189"/>
                    <a:pt x="698" y="21294"/>
                  </a:cubicBezTo>
                  <a:cubicBezTo>
                    <a:pt x="1277" y="21399"/>
                    <a:pt x="2241" y="20560"/>
                    <a:pt x="3206" y="18987"/>
                  </a:cubicBezTo>
                  <a:cubicBezTo>
                    <a:pt x="4170" y="17415"/>
                    <a:pt x="5134" y="15108"/>
                    <a:pt x="5809" y="13116"/>
                  </a:cubicBezTo>
                  <a:cubicBezTo>
                    <a:pt x="6484" y="11123"/>
                    <a:pt x="6870" y="9446"/>
                    <a:pt x="7159" y="9236"/>
                  </a:cubicBezTo>
                  <a:cubicBezTo>
                    <a:pt x="7448" y="9026"/>
                    <a:pt x="7641" y="10284"/>
                    <a:pt x="8220" y="11228"/>
                  </a:cubicBezTo>
                  <a:cubicBezTo>
                    <a:pt x="8798" y="12172"/>
                    <a:pt x="9763" y="12801"/>
                    <a:pt x="11209" y="12696"/>
                  </a:cubicBezTo>
                  <a:cubicBezTo>
                    <a:pt x="12656" y="12591"/>
                    <a:pt x="14584" y="11752"/>
                    <a:pt x="16031" y="10075"/>
                  </a:cubicBezTo>
                  <a:cubicBezTo>
                    <a:pt x="17477" y="8397"/>
                    <a:pt x="18441" y="5881"/>
                    <a:pt x="18827" y="4098"/>
                  </a:cubicBezTo>
                  <a:cubicBezTo>
                    <a:pt x="19213" y="2316"/>
                    <a:pt x="19020" y="1267"/>
                    <a:pt x="18441" y="638"/>
                  </a:cubicBezTo>
                  <a:cubicBezTo>
                    <a:pt x="17863" y="9"/>
                    <a:pt x="16898" y="-201"/>
                    <a:pt x="16320" y="218"/>
                  </a:cubicBezTo>
                  <a:cubicBezTo>
                    <a:pt x="15741" y="638"/>
                    <a:pt x="15548" y="1686"/>
                    <a:pt x="15934" y="3154"/>
                  </a:cubicBezTo>
                  <a:cubicBezTo>
                    <a:pt x="16320" y="4622"/>
                    <a:pt x="17284" y="6510"/>
                    <a:pt x="18345" y="8292"/>
                  </a:cubicBezTo>
                  <a:cubicBezTo>
                    <a:pt x="19406" y="10075"/>
                    <a:pt x="20563" y="11752"/>
                    <a:pt x="21045" y="13430"/>
                  </a:cubicBezTo>
                  <a:cubicBezTo>
                    <a:pt x="21527" y="15108"/>
                    <a:pt x="21334" y="16785"/>
                    <a:pt x="20659" y="17729"/>
                  </a:cubicBezTo>
                  <a:cubicBezTo>
                    <a:pt x="19984" y="18673"/>
                    <a:pt x="18827" y="18882"/>
                    <a:pt x="18345" y="17834"/>
                  </a:cubicBezTo>
                  <a:cubicBezTo>
                    <a:pt x="17863" y="16785"/>
                    <a:pt x="18056" y="14479"/>
                    <a:pt x="18248" y="12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1593316" y="5163678"/>
              <a:ext cx="19051" cy="17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9483"/>
                  </a:moveTo>
                  <a:cubicBezTo>
                    <a:pt x="7200" y="12644"/>
                    <a:pt x="14400" y="15805"/>
                    <a:pt x="18000" y="18044"/>
                  </a:cubicBezTo>
                  <a:cubicBezTo>
                    <a:pt x="21600" y="20283"/>
                    <a:pt x="21600" y="21600"/>
                    <a:pt x="19200" y="21468"/>
                  </a:cubicBezTo>
                  <a:cubicBezTo>
                    <a:pt x="16800" y="21337"/>
                    <a:pt x="12000" y="19756"/>
                    <a:pt x="8400" y="16463"/>
                  </a:cubicBezTo>
                  <a:cubicBezTo>
                    <a:pt x="4800" y="13171"/>
                    <a:pt x="2400" y="8166"/>
                    <a:pt x="4800" y="5137"/>
                  </a:cubicBezTo>
                  <a:cubicBezTo>
                    <a:pt x="7200" y="2107"/>
                    <a:pt x="14400" y="10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1650466" y="5184379"/>
              <a:ext cx="261574" cy="297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17" fill="norm" stroke="1" extrusionOk="0">
                  <a:moveTo>
                    <a:pt x="0" y="1241"/>
                  </a:moveTo>
                  <a:cubicBezTo>
                    <a:pt x="348" y="2903"/>
                    <a:pt x="697" y="4565"/>
                    <a:pt x="871" y="5773"/>
                  </a:cubicBezTo>
                  <a:cubicBezTo>
                    <a:pt x="1045" y="6981"/>
                    <a:pt x="1045" y="7737"/>
                    <a:pt x="1045" y="7737"/>
                  </a:cubicBezTo>
                  <a:cubicBezTo>
                    <a:pt x="1045" y="7737"/>
                    <a:pt x="1045" y="6981"/>
                    <a:pt x="1219" y="5848"/>
                  </a:cubicBezTo>
                  <a:cubicBezTo>
                    <a:pt x="1394" y="4716"/>
                    <a:pt x="1742" y="3205"/>
                    <a:pt x="2265" y="2223"/>
                  </a:cubicBezTo>
                  <a:cubicBezTo>
                    <a:pt x="2787" y="1241"/>
                    <a:pt x="3484" y="788"/>
                    <a:pt x="4094" y="864"/>
                  </a:cubicBezTo>
                  <a:cubicBezTo>
                    <a:pt x="4703" y="939"/>
                    <a:pt x="5226" y="1544"/>
                    <a:pt x="6619" y="2601"/>
                  </a:cubicBezTo>
                  <a:cubicBezTo>
                    <a:pt x="8013" y="3658"/>
                    <a:pt x="10277" y="5169"/>
                    <a:pt x="11932" y="5924"/>
                  </a:cubicBezTo>
                  <a:cubicBezTo>
                    <a:pt x="13587" y="6679"/>
                    <a:pt x="14632" y="6679"/>
                    <a:pt x="15590" y="5924"/>
                  </a:cubicBezTo>
                  <a:cubicBezTo>
                    <a:pt x="16548" y="5169"/>
                    <a:pt x="17419" y="3658"/>
                    <a:pt x="17855" y="2525"/>
                  </a:cubicBezTo>
                  <a:cubicBezTo>
                    <a:pt x="18290" y="1392"/>
                    <a:pt x="18290" y="637"/>
                    <a:pt x="17855" y="260"/>
                  </a:cubicBezTo>
                  <a:cubicBezTo>
                    <a:pt x="17419" y="-118"/>
                    <a:pt x="16548" y="-118"/>
                    <a:pt x="16026" y="486"/>
                  </a:cubicBezTo>
                  <a:cubicBezTo>
                    <a:pt x="15503" y="1090"/>
                    <a:pt x="15329" y="2299"/>
                    <a:pt x="15329" y="3281"/>
                  </a:cubicBezTo>
                  <a:cubicBezTo>
                    <a:pt x="15329" y="4262"/>
                    <a:pt x="15503" y="5018"/>
                    <a:pt x="16026" y="5395"/>
                  </a:cubicBezTo>
                  <a:cubicBezTo>
                    <a:pt x="16548" y="5773"/>
                    <a:pt x="17419" y="5773"/>
                    <a:pt x="18116" y="5471"/>
                  </a:cubicBezTo>
                  <a:cubicBezTo>
                    <a:pt x="18813" y="5169"/>
                    <a:pt x="19335" y="4565"/>
                    <a:pt x="19771" y="4640"/>
                  </a:cubicBezTo>
                  <a:cubicBezTo>
                    <a:pt x="20206" y="4716"/>
                    <a:pt x="20555" y="5471"/>
                    <a:pt x="20903" y="7585"/>
                  </a:cubicBezTo>
                  <a:cubicBezTo>
                    <a:pt x="21252" y="9700"/>
                    <a:pt x="21600" y="13174"/>
                    <a:pt x="21513" y="15667"/>
                  </a:cubicBezTo>
                  <a:cubicBezTo>
                    <a:pt x="21426" y="18159"/>
                    <a:pt x="20903" y="19669"/>
                    <a:pt x="20032" y="20500"/>
                  </a:cubicBezTo>
                  <a:cubicBezTo>
                    <a:pt x="19161" y="21331"/>
                    <a:pt x="17942" y="21482"/>
                    <a:pt x="16635" y="20727"/>
                  </a:cubicBezTo>
                  <a:cubicBezTo>
                    <a:pt x="15329" y="19972"/>
                    <a:pt x="13935" y="18310"/>
                    <a:pt x="12542" y="16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2368958" y="5070312"/>
              <a:ext cx="272109" cy="243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23" fill="norm" stroke="1" extrusionOk="0">
                  <a:moveTo>
                    <a:pt x="930" y="18667"/>
                  </a:moveTo>
                  <a:cubicBezTo>
                    <a:pt x="427" y="19774"/>
                    <a:pt x="-75" y="20882"/>
                    <a:pt x="9" y="21159"/>
                  </a:cubicBezTo>
                  <a:cubicBezTo>
                    <a:pt x="92" y="21436"/>
                    <a:pt x="762" y="20882"/>
                    <a:pt x="2185" y="18113"/>
                  </a:cubicBezTo>
                  <a:cubicBezTo>
                    <a:pt x="3609" y="15344"/>
                    <a:pt x="5785" y="10359"/>
                    <a:pt x="7125" y="7313"/>
                  </a:cubicBezTo>
                  <a:cubicBezTo>
                    <a:pt x="8465" y="4267"/>
                    <a:pt x="8967" y="3159"/>
                    <a:pt x="9385" y="2051"/>
                  </a:cubicBezTo>
                  <a:cubicBezTo>
                    <a:pt x="9804" y="944"/>
                    <a:pt x="10139" y="-164"/>
                    <a:pt x="10223" y="21"/>
                  </a:cubicBezTo>
                  <a:cubicBezTo>
                    <a:pt x="10306" y="205"/>
                    <a:pt x="10139" y="1682"/>
                    <a:pt x="9972" y="4359"/>
                  </a:cubicBezTo>
                  <a:cubicBezTo>
                    <a:pt x="9804" y="7036"/>
                    <a:pt x="9637" y="10913"/>
                    <a:pt x="9553" y="13313"/>
                  </a:cubicBezTo>
                  <a:cubicBezTo>
                    <a:pt x="9469" y="15713"/>
                    <a:pt x="9469" y="16636"/>
                    <a:pt x="9637" y="17651"/>
                  </a:cubicBezTo>
                  <a:cubicBezTo>
                    <a:pt x="9804" y="18667"/>
                    <a:pt x="10139" y="19774"/>
                    <a:pt x="10641" y="20051"/>
                  </a:cubicBezTo>
                  <a:cubicBezTo>
                    <a:pt x="11144" y="20328"/>
                    <a:pt x="11813" y="19774"/>
                    <a:pt x="12734" y="17928"/>
                  </a:cubicBezTo>
                  <a:cubicBezTo>
                    <a:pt x="13655" y="16082"/>
                    <a:pt x="14827" y="12944"/>
                    <a:pt x="15748" y="10359"/>
                  </a:cubicBezTo>
                  <a:cubicBezTo>
                    <a:pt x="16669" y="7774"/>
                    <a:pt x="17339" y="5744"/>
                    <a:pt x="17758" y="5190"/>
                  </a:cubicBezTo>
                  <a:cubicBezTo>
                    <a:pt x="18176" y="4636"/>
                    <a:pt x="18344" y="5559"/>
                    <a:pt x="18930" y="7682"/>
                  </a:cubicBezTo>
                  <a:cubicBezTo>
                    <a:pt x="19516" y="9805"/>
                    <a:pt x="20520" y="13128"/>
                    <a:pt x="21525" y="16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2482316" y="4924799"/>
              <a:ext cx="127001" cy="156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8" fill="norm" stroke="1" extrusionOk="0">
                  <a:moveTo>
                    <a:pt x="0" y="17352"/>
                  </a:moveTo>
                  <a:cubicBezTo>
                    <a:pt x="2520" y="15108"/>
                    <a:pt x="5040" y="12863"/>
                    <a:pt x="7380" y="9497"/>
                  </a:cubicBezTo>
                  <a:cubicBezTo>
                    <a:pt x="9720" y="6131"/>
                    <a:pt x="11880" y="1643"/>
                    <a:pt x="13140" y="380"/>
                  </a:cubicBezTo>
                  <a:cubicBezTo>
                    <a:pt x="14400" y="-882"/>
                    <a:pt x="14760" y="1082"/>
                    <a:pt x="16020" y="5009"/>
                  </a:cubicBezTo>
                  <a:cubicBezTo>
                    <a:pt x="17280" y="8936"/>
                    <a:pt x="19440" y="14827"/>
                    <a:pt x="21600" y="20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2742666" y="5144628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2742666" y="5258928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3068907" y="4941428"/>
              <a:ext cx="207160" cy="241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14" fill="norm" stroke="1" extrusionOk="0">
                  <a:moveTo>
                    <a:pt x="21354" y="1127"/>
                  </a:moveTo>
                  <a:cubicBezTo>
                    <a:pt x="20481" y="563"/>
                    <a:pt x="19609" y="0"/>
                    <a:pt x="18627" y="0"/>
                  </a:cubicBezTo>
                  <a:cubicBezTo>
                    <a:pt x="17645" y="0"/>
                    <a:pt x="16554" y="563"/>
                    <a:pt x="14154" y="1690"/>
                  </a:cubicBezTo>
                  <a:cubicBezTo>
                    <a:pt x="11754" y="2817"/>
                    <a:pt x="8045" y="4508"/>
                    <a:pt x="5863" y="5823"/>
                  </a:cubicBezTo>
                  <a:cubicBezTo>
                    <a:pt x="3681" y="7137"/>
                    <a:pt x="3027" y="8077"/>
                    <a:pt x="3354" y="8640"/>
                  </a:cubicBezTo>
                  <a:cubicBezTo>
                    <a:pt x="3681" y="9203"/>
                    <a:pt x="4990" y="9391"/>
                    <a:pt x="6736" y="9673"/>
                  </a:cubicBezTo>
                  <a:cubicBezTo>
                    <a:pt x="8481" y="9955"/>
                    <a:pt x="10663" y="10330"/>
                    <a:pt x="12190" y="10894"/>
                  </a:cubicBezTo>
                  <a:cubicBezTo>
                    <a:pt x="13718" y="11457"/>
                    <a:pt x="14590" y="12209"/>
                    <a:pt x="14154" y="12866"/>
                  </a:cubicBezTo>
                  <a:cubicBezTo>
                    <a:pt x="13718" y="13523"/>
                    <a:pt x="11972" y="14087"/>
                    <a:pt x="9572" y="15026"/>
                  </a:cubicBezTo>
                  <a:cubicBezTo>
                    <a:pt x="7172" y="15965"/>
                    <a:pt x="4118" y="17280"/>
                    <a:pt x="2263" y="18313"/>
                  </a:cubicBezTo>
                  <a:cubicBezTo>
                    <a:pt x="409" y="19346"/>
                    <a:pt x="-246" y="20097"/>
                    <a:pt x="81" y="20661"/>
                  </a:cubicBezTo>
                  <a:cubicBezTo>
                    <a:pt x="409" y="21224"/>
                    <a:pt x="1718" y="21600"/>
                    <a:pt x="5099" y="21318"/>
                  </a:cubicBezTo>
                  <a:cubicBezTo>
                    <a:pt x="8481" y="21037"/>
                    <a:pt x="13936" y="20097"/>
                    <a:pt x="19390" y="19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3314166" y="4979528"/>
              <a:ext cx="1714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5800"/>
                    <a:pt x="10133" y="11600"/>
                    <a:pt x="13733" y="15200"/>
                  </a:cubicBezTo>
                  <a:cubicBezTo>
                    <a:pt x="17333" y="18800"/>
                    <a:pt x="19467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3326866" y="4918145"/>
              <a:ext cx="165101" cy="32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37"/>
                  </a:moveTo>
                  <a:cubicBezTo>
                    <a:pt x="20769" y="568"/>
                    <a:pt x="19938" y="0"/>
                    <a:pt x="18831" y="0"/>
                  </a:cubicBezTo>
                  <a:cubicBezTo>
                    <a:pt x="17723" y="0"/>
                    <a:pt x="16338" y="568"/>
                    <a:pt x="13985" y="2416"/>
                  </a:cubicBezTo>
                  <a:cubicBezTo>
                    <a:pt x="11631" y="4263"/>
                    <a:pt x="8308" y="7389"/>
                    <a:pt x="5815" y="10800"/>
                  </a:cubicBezTo>
                  <a:cubicBezTo>
                    <a:pt x="3323" y="14211"/>
                    <a:pt x="1662" y="179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3491966" y="5144628"/>
              <a:ext cx="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3491966" y="5023978"/>
              <a:ext cx="5544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600" fill="norm" stroke="1" extrusionOk="0">
                  <a:moveTo>
                    <a:pt x="14400" y="0"/>
                  </a:moveTo>
                  <a:cubicBezTo>
                    <a:pt x="10400" y="0"/>
                    <a:pt x="6400" y="0"/>
                    <a:pt x="4000" y="2000"/>
                  </a:cubicBezTo>
                  <a:cubicBezTo>
                    <a:pt x="1600" y="4000"/>
                    <a:pt x="800" y="8000"/>
                    <a:pt x="3200" y="11200"/>
                  </a:cubicBezTo>
                  <a:cubicBezTo>
                    <a:pt x="5600" y="14400"/>
                    <a:pt x="11200" y="16800"/>
                    <a:pt x="15200" y="16400"/>
                  </a:cubicBezTo>
                  <a:cubicBezTo>
                    <a:pt x="19200" y="16000"/>
                    <a:pt x="21600" y="12800"/>
                    <a:pt x="20800" y="11600"/>
                  </a:cubicBezTo>
                  <a:cubicBezTo>
                    <a:pt x="20000" y="10400"/>
                    <a:pt x="16000" y="11200"/>
                    <a:pt x="12000" y="13200"/>
                  </a:cubicBezTo>
                  <a:cubicBezTo>
                    <a:pt x="8000" y="15200"/>
                    <a:pt x="40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3136366" y="5277978"/>
              <a:ext cx="381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0" y="17100"/>
                    <a:pt x="7440" y="12600"/>
                    <a:pt x="11040" y="9000"/>
                  </a:cubicBezTo>
                  <a:cubicBezTo>
                    <a:pt x="14640" y="5400"/>
                    <a:pt x="1812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3301466" y="5305400"/>
              <a:ext cx="196851" cy="178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2787" y="7295"/>
                  </a:moveTo>
                  <a:cubicBezTo>
                    <a:pt x="1858" y="9555"/>
                    <a:pt x="929" y="11816"/>
                    <a:pt x="465" y="13574"/>
                  </a:cubicBezTo>
                  <a:cubicBezTo>
                    <a:pt x="0" y="15332"/>
                    <a:pt x="0" y="16588"/>
                    <a:pt x="0" y="18095"/>
                  </a:cubicBezTo>
                  <a:cubicBezTo>
                    <a:pt x="0" y="19602"/>
                    <a:pt x="0" y="21360"/>
                    <a:pt x="581" y="21109"/>
                  </a:cubicBezTo>
                  <a:cubicBezTo>
                    <a:pt x="1161" y="20858"/>
                    <a:pt x="2323" y="18597"/>
                    <a:pt x="4297" y="15207"/>
                  </a:cubicBezTo>
                  <a:cubicBezTo>
                    <a:pt x="6271" y="11816"/>
                    <a:pt x="9058" y="7295"/>
                    <a:pt x="11265" y="4532"/>
                  </a:cubicBezTo>
                  <a:cubicBezTo>
                    <a:pt x="13471" y="1769"/>
                    <a:pt x="15097" y="765"/>
                    <a:pt x="16606" y="262"/>
                  </a:cubicBezTo>
                  <a:cubicBezTo>
                    <a:pt x="18116" y="-240"/>
                    <a:pt x="19510" y="-240"/>
                    <a:pt x="20323" y="2272"/>
                  </a:cubicBezTo>
                  <a:cubicBezTo>
                    <a:pt x="21135" y="4783"/>
                    <a:pt x="21368" y="9807"/>
                    <a:pt x="21484" y="13072"/>
                  </a:cubicBezTo>
                  <a:cubicBezTo>
                    <a:pt x="21600" y="16337"/>
                    <a:pt x="21600" y="17844"/>
                    <a:pt x="21600" y="19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3707866" y="5309728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596366" y="6194810"/>
              <a:ext cx="285751" cy="28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2200"/>
                  </a:moveTo>
                  <a:cubicBezTo>
                    <a:pt x="0" y="1247"/>
                    <a:pt x="0" y="294"/>
                    <a:pt x="320" y="56"/>
                  </a:cubicBezTo>
                  <a:cubicBezTo>
                    <a:pt x="640" y="-182"/>
                    <a:pt x="1280" y="294"/>
                    <a:pt x="1920" y="2439"/>
                  </a:cubicBezTo>
                  <a:cubicBezTo>
                    <a:pt x="2560" y="4583"/>
                    <a:pt x="3200" y="8394"/>
                    <a:pt x="3680" y="11253"/>
                  </a:cubicBezTo>
                  <a:cubicBezTo>
                    <a:pt x="4160" y="14112"/>
                    <a:pt x="4480" y="16018"/>
                    <a:pt x="4880" y="17686"/>
                  </a:cubicBezTo>
                  <a:cubicBezTo>
                    <a:pt x="5280" y="19353"/>
                    <a:pt x="5760" y="20783"/>
                    <a:pt x="6240" y="21021"/>
                  </a:cubicBezTo>
                  <a:cubicBezTo>
                    <a:pt x="6720" y="21259"/>
                    <a:pt x="7200" y="20306"/>
                    <a:pt x="7600" y="18003"/>
                  </a:cubicBezTo>
                  <a:cubicBezTo>
                    <a:pt x="8000" y="15700"/>
                    <a:pt x="8320" y="12047"/>
                    <a:pt x="8640" y="9824"/>
                  </a:cubicBezTo>
                  <a:cubicBezTo>
                    <a:pt x="8960" y="7600"/>
                    <a:pt x="9280" y="6806"/>
                    <a:pt x="9600" y="6886"/>
                  </a:cubicBezTo>
                  <a:cubicBezTo>
                    <a:pt x="9920" y="6965"/>
                    <a:pt x="10240" y="7918"/>
                    <a:pt x="11040" y="10221"/>
                  </a:cubicBezTo>
                  <a:cubicBezTo>
                    <a:pt x="11840" y="12524"/>
                    <a:pt x="13120" y="16177"/>
                    <a:pt x="14000" y="18400"/>
                  </a:cubicBezTo>
                  <a:cubicBezTo>
                    <a:pt x="14880" y="20624"/>
                    <a:pt x="15360" y="21418"/>
                    <a:pt x="15840" y="21418"/>
                  </a:cubicBezTo>
                  <a:cubicBezTo>
                    <a:pt x="16320" y="21418"/>
                    <a:pt x="16800" y="20624"/>
                    <a:pt x="17200" y="18003"/>
                  </a:cubicBezTo>
                  <a:cubicBezTo>
                    <a:pt x="17600" y="15383"/>
                    <a:pt x="17920" y="10936"/>
                    <a:pt x="18240" y="7918"/>
                  </a:cubicBezTo>
                  <a:cubicBezTo>
                    <a:pt x="18560" y="4900"/>
                    <a:pt x="18880" y="3312"/>
                    <a:pt x="19280" y="2200"/>
                  </a:cubicBezTo>
                  <a:cubicBezTo>
                    <a:pt x="19680" y="1089"/>
                    <a:pt x="20160" y="453"/>
                    <a:pt x="20560" y="533"/>
                  </a:cubicBezTo>
                  <a:cubicBezTo>
                    <a:pt x="20960" y="612"/>
                    <a:pt x="21280" y="1406"/>
                    <a:pt x="21600" y="2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945616" y="6313028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926566" y="6471778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567916" y="6186028"/>
              <a:ext cx="1778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597"/>
                    <a:pt x="7200" y="5193"/>
                    <a:pt x="10543" y="8321"/>
                  </a:cubicBezTo>
                  <a:cubicBezTo>
                    <a:pt x="13886" y="11449"/>
                    <a:pt x="16971" y="15108"/>
                    <a:pt x="18771" y="17410"/>
                  </a:cubicBezTo>
                  <a:cubicBezTo>
                    <a:pt x="20571" y="19711"/>
                    <a:pt x="21086" y="206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580616" y="6179678"/>
              <a:ext cx="2222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37" y="1943"/>
                    <a:pt x="17074" y="3886"/>
                    <a:pt x="14400" y="6343"/>
                  </a:cubicBezTo>
                  <a:cubicBezTo>
                    <a:pt x="11726" y="8800"/>
                    <a:pt x="8640" y="11771"/>
                    <a:pt x="6171" y="14400"/>
                  </a:cubicBezTo>
                  <a:cubicBezTo>
                    <a:pt x="3703" y="17029"/>
                    <a:pt x="1851" y="19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491716" y="6059028"/>
              <a:ext cx="323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4" y="18000"/>
                    <a:pt x="8188" y="14400"/>
                    <a:pt x="11788" y="10800"/>
                  </a:cubicBezTo>
                  <a:cubicBezTo>
                    <a:pt x="15388" y="7200"/>
                    <a:pt x="1849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2018766" y="6408278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2329916" y="6151017"/>
              <a:ext cx="379725" cy="35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41" fill="norm" stroke="1" extrusionOk="0">
                  <a:moveTo>
                    <a:pt x="0" y="21541"/>
                  </a:moveTo>
                  <a:cubicBezTo>
                    <a:pt x="2520" y="17531"/>
                    <a:pt x="5040" y="13522"/>
                    <a:pt x="6660" y="10806"/>
                  </a:cubicBezTo>
                  <a:cubicBezTo>
                    <a:pt x="8280" y="8090"/>
                    <a:pt x="9000" y="6667"/>
                    <a:pt x="9480" y="5503"/>
                  </a:cubicBezTo>
                  <a:cubicBezTo>
                    <a:pt x="9960" y="4339"/>
                    <a:pt x="10200" y="3433"/>
                    <a:pt x="10140" y="3304"/>
                  </a:cubicBezTo>
                  <a:cubicBezTo>
                    <a:pt x="10080" y="3175"/>
                    <a:pt x="9720" y="3821"/>
                    <a:pt x="9180" y="5632"/>
                  </a:cubicBezTo>
                  <a:cubicBezTo>
                    <a:pt x="8640" y="7443"/>
                    <a:pt x="7920" y="10418"/>
                    <a:pt x="7440" y="13004"/>
                  </a:cubicBezTo>
                  <a:cubicBezTo>
                    <a:pt x="6960" y="15591"/>
                    <a:pt x="6720" y="17790"/>
                    <a:pt x="6840" y="19084"/>
                  </a:cubicBezTo>
                  <a:cubicBezTo>
                    <a:pt x="6960" y="20377"/>
                    <a:pt x="7440" y="20765"/>
                    <a:pt x="8280" y="20700"/>
                  </a:cubicBezTo>
                  <a:cubicBezTo>
                    <a:pt x="9120" y="20636"/>
                    <a:pt x="10320" y="20118"/>
                    <a:pt x="12060" y="18049"/>
                  </a:cubicBezTo>
                  <a:cubicBezTo>
                    <a:pt x="13800" y="15979"/>
                    <a:pt x="16080" y="12358"/>
                    <a:pt x="17760" y="9318"/>
                  </a:cubicBezTo>
                  <a:cubicBezTo>
                    <a:pt x="19440" y="6279"/>
                    <a:pt x="20520" y="3821"/>
                    <a:pt x="21060" y="2269"/>
                  </a:cubicBezTo>
                  <a:cubicBezTo>
                    <a:pt x="21600" y="717"/>
                    <a:pt x="21600" y="70"/>
                    <a:pt x="21420" y="6"/>
                  </a:cubicBezTo>
                  <a:cubicBezTo>
                    <a:pt x="21240" y="-59"/>
                    <a:pt x="20880" y="458"/>
                    <a:pt x="20280" y="2463"/>
                  </a:cubicBezTo>
                  <a:cubicBezTo>
                    <a:pt x="19680" y="4468"/>
                    <a:pt x="18840" y="7960"/>
                    <a:pt x="18360" y="10741"/>
                  </a:cubicBezTo>
                  <a:cubicBezTo>
                    <a:pt x="17880" y="13522"/>
                    <a:pt x="17760" y="15591"/>
                    <a:pt x="17940" y="16885"/>
                  </a:cubicBezTo>
                  <a:cubicBezTo>
                    <a:pt x="18120" y="18178"/>
                    <a:pt x="18600" y="18695"/>
                    <a:pt x="19080" y="19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2758722" y="6405601"/>
              <a:ext cx="99456" cy="89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8" h="20802" fill="norm" stroke="1" extrusionOk="0">
                  <a:moveTo>
                    <a:pt x="8387" y="2094"/>
                  </a:moveTo>
                  <a:cubicBezTo>
                    <a:pt x="6227" y="3566"/>
                    <a:pt x="4067" y="5039"/>
                    <a:pt x="2339" y="7248"/>
                  </a:cubicBezTo>
                  <a:cubicBezTo>
                    <a:pt x="611" y="9457"/>
                    <a:pt x="-685" y="12403"/>
                    <a:pt x="395" y="15348"/>
                  </a:cubicBezTo>
                  <a:cubicBezTo>
                    <a:pt x="1475" y="18294"/>
                    <a:pt x="4931" y="21239"/>
                    <a:pt x="8603" y="20748"/>
                  </a:cubicBezTo>
                  <a:cubicBezTo>
                    <a:pt x="12275" y="20257"/>
                    <a:pt x="16163" y="16330"/>
                    <a:pt x="18323" y="13139"/>
                  </a:cubicBezTo>
                  <a:cubicBezTo>
                    <a:pt x="20483" y="9948"/>
                    <a:pt x="20915" y="7494"/>
                    <a:pt x="19403" y="5284"/>
                  </a:cubicBezTo>
                  <a:cubicBezTo>
                    <a:pt x="17891" y="3075"/>
                    <a:pt x="14435" y="1112"/>
                    <a:pt x="11627" y="375"/>
                  </a:cubicBezTo>
                  <a:cubicBezTo>
                    <a:pt x="8819" y="-361"/>
                    <a:pt x="6659" y="130"/>
                    <a:pt x="4499" y="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510766" y="6671534"/>
              <a:ext cx="1295401" cy="85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21404"/>
                  </a:moveTo>
                  <a:cubicBezTo>
                    <a:pt x="1306" y="19824"/>
                    <a:pt x="2612" y="18243"/>
                    <a:pt x="4006" y="15609"/>
                  </a:cubicBezTo>
                  <a:cubicBezTo>
                    <a:pt x="5400" y="12975"/>
                    <a:pt x="6882" y="9287"/>
                    <a:pt x="8259" y="6653"/>
                  </a:cubicBezTo>
                  <a:cubicBezTo>
                    <a:pt x="9635" y="4019"/>
                    <a:pt x="10906" y="2438"/>
                    <a:pt x="12159" y="1384"/>
                  </a:cubicBezTo>
                  <a:cubicBezTo>
                    <a:pt x="13412" y="331"/>
                    <a:pt x="14647" y="-196"/>
                    <a:pt x="16041" y="67"/>
                  </a:cubicBezTo>
                  <a:cubicBezTo>
                    <a:pt x="17435" y="331"/>
                    <a:pt x="18988" y="1384"/>
                    <a:pt x="19941" y="2702"/>
                  </a:cubicBezTo>
                  <a:cubicBezTo>
                    <a:pt x="20894" y="4019"/>
                    <a:pt x="21247" y="5599"/>
                    <a:pt x="21600" y="7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1558763" y="6948028"/>
              <a:ext cx="126364" cy="24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529" fill="norm" stroke="1" extrusionOk="0">
                  <a:moveTo>
                    <a:pt x="20653" y="0"/>
                  </a:moveTo>
                  <a:cubicBezTo>
                    <a:pt x="14633" y="372"/>
                    <a:pt x="8613" y="745"/>
                    <a:pt x="5072" y="1397"/>
                  </a:cubicBezTo>
                  <a:cubicBezTo>
                    <a:pt x="1531" y="2048"/>
                    <a:pt x="469" y="2979"/>
                    <a:pt x="115" y="3910"/>
                  </a:cubicBezTo>
                  <a:cubicBezTo>
                    <a:pt x="-239" y="4841"/>
                    <a:pt x="115" y="5772"/>
                    <a:pt x="2771" y="7262"/>
                  </a:cubicBezTo>
                  <a:cubicBezTo>
                    <a:pt x="5427" y="8752"/>
                    <a:pt x="10384" y="10800"/>
                    <a:pt x="13748" y="12197"/>
                  </a:cubicBezTo>
                  <a:cubicBezTo>
                    <a:pt x="17112" y="13593"/>
                    <a:pt x="18882" y="14338"/>
                    <a:pt x="19945" y="15176"/>
                  </a:cubicBezTo>
                  <a:cubicBezTo>
                    <a:pt x="21007" y="16014"/>
                    <a:pt x="21361" y="16945"/>
                    <a:pt x="21007" y="17876"/>
                  </a:cubicBezTo>
                  <a:cubicBezTo>
                    <a:pt x="20653" y="18807"/>
                    <a:pt x="19591" y="19738"/>
                    <a:pt x="17820" y="20390"/>
                  </a:cubicBezTo>
                  <a:cubicBezTo>
                    <a:pt x="16050" y="21041"/>
                    <a:pt x="13571" y="21414"/>
                    <a:pt x="11446" y="21507"/>
                  </a:cubicBezTo>
                  <a:cubicBezTo>
                    <a:pt x="9322" y="21600"/>
                    <a:pt x="7551" y="21414"/>
                    <a:pt x="6843" y="20576"/>
                  </a:cubicBezTo>
                  <a:cubicBezTo>
                    <a:pt x="6135" y="19738"/>
                    <a:pt x="6489" y="18248"/>
                    <a:pt x="6843" y="16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1718605" y="6982098"/>
              <a:ext cx="128627" cy="209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129" fill="norm" stroke="1" extrusionOk="0">
                  <a:moveTo>
                    <a:pt x="5420" y="11956"/>
                  </a:moveTo>
                  <a:cubicBezTo>
                    <a:pt x="10220" y="9176"/>
                    <a:pt x="15020" y="6396"/>
                    <a:pt x="17762" y="4364"/>
                  </a:cubicBezTo>
                  <a:cubicBezTo>
                    <a:pt x="20505" y="2332"/>
                    <a:pt x="21191" y="1049"/>
                    <a:pt x="20677" y="408"/>
                  </a:cubicBezTo>
                  <a:cubicBezTo>
                    <a:pt x="20162" y="-234"/>
                    <a:pt x="18448" y="-234"/>
                    <a:pt x="15191" y="1263"/>
                  </a:cubicBezTo>
                  <a:cubicBezTo>
                    <a:pt x="11934" y="2760"/>
                    <a:pt x="7134" y="5754"/>
                    <a:pt x="4048" y="8427"/>
                  </a:cubicBezTo>
                  <a:cubicBezTo>
                    <a:pt x="962" y="11101"/>
                    <a:pt x="-409" y="13453"/>
                    <a:pt x="105" y="15592"/>
                  </a:cubicBezTo>
                  <a:cubicBezTo>
                    <a:pt x="620" y="17730"/>
                    <a:pt x="3020" y="19655"/>
                    <a:pt x="6105" y="20511"/>
                  </a:cubicBezTo>
                  <a:cubicBezTo>
                    <a:pt x="9191" y="21366"/>
                    <a:pt x="12962" y="21152"/>
                    <a:pt x="16734" y="20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1878549" y="6907126"/>
              <a:ext cx="197368" cy="37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517" fill="norm" stroke="1" extrusionOk="0">
                  <a:moveTo>
                    <a:pt x="21201" y="899"/>
                  </a:moveTo>
                  <a:cubicBezTo>
                    <a:pt x="20292" y="531"/>
                    <a:pt x="19382" y="162"/>
                    <a:pt x="18359" y="40"/>
                  </a:cubicBezTo>
                  <a:cubicBezTo>
                    <a:pt x="17336" y="-83"/>
                    <a:pt x="16199" y="40"/>
                    <a:pt x="13925" y="960"/>
                  </a:cubicBezTo>
                  <a:cubicBezTo>
                    <a:pt x="11652" y="1881"/>
                    <a:pt x="8241" y="3599"/>
                    <a:pt x="5513" y="5808"/>
                  </a:cubicBezTo>
                  <a:cubicBezTo>
                    <a:pt x="2784" y="8017"/>
                    <a:pt x="738" y="10717"/>
                    <a:pt x="169" y="13049"/>
                  </a:cubicBezTo>
                  <a:cubicBezTo>
                    <a:pt x="-399" y="15381"/>
                    <a:pt x="510" y="17344"/>
                    <a:pt x="2216" y="18694"/>
                  </a:cubicBezTo>
                  <a:cubicBezTo>
                    <a:pt x="3921" y="20044"/>
                    <a:pt x="6422" y="20781"/>
                    <a:pt x="8923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2120366" y="7011528"/>
              <a:ext cx="152401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0"/>
                  </a:moveTo>
                  <a:cubicBezTo>
                    <a:pt x="3900" y="4239"/>
                    <a:pt x="7800" y="8479"/>
                    <a:pt x="10350" y="11607"/>
                  </a:cubicBezTo>
                  <a:cubicBezTo>
                    <a:pt x="12900" y="14736"/>
                    <a:pt x="14100" y="16755"/>
                    <a:pt x="15300" y="18269"/>
                  </a:cubicBezTo>
                  <a:cubicBezTo>
                    <a:pt x="16500" y="19783"/>
                    <a:pt x="17700" y="20793"/>
                    <a:pt x="18750" y="21196"/>
                  </a:cubicBezTo>
                  <a:cubicBezTo>
                    <a:pt x="19800" y="21600"/>
                    <a:pt x="20700" y="21398"/>
                    <a:pt x="2160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2114016" y="7049628"/>
              <a:ext cx="152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697"/>
                    <a:pt x="15600" y="1394"/>
                    <a:pt x="12300" y="3948"/>
                  </a:cubicBezTo>
                  <a:cubicBezTo>
                    <a:pt x="9000" y="6503"/>
                    <a:pt x="5400" y="10916"/>
                    <a:pt x="3300" y="14168"/>
                  </a:cubicBezTo>
                  <a:cubicBezTo>
                    <a:pt x="1200" y="17419"/>
                    <a:pt x="600" y="195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2088616" y="6948028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2342616" y="6909928"/>
              <a:ext cx="9183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600" fill="norm" stroke="1" extrusionOk="0">
                  <a:moveTo>
                    <a:pt x="10080" y="0"/>
                  </a:moveTo>
                  <a:cubicBezTo>
                    <a:pt x="14880" y="2903"/>
                    <a:pt x="19680" y="5806"/>
                    <a:pt x="20640" y="8768"/>
                  </a:cubicBezTo>
                  <a:cubicBezTo>
                    <a:pt x="21600" y="11729"/>
                    <a:pt x="18720" y="14748"/>
                    <a:pt x="14640" y="16897"/>
                  </a:cubicBezTo>
                  <a:cubicBezTo>
                    <a:pt x="10560" y="19045"/>
                    <a:pt x="5280" y="20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2704566" y="6958099"/>
              <a:ext cx="454114" cy="193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22" fill="norm" stroke="1" extrusionOk="0">
                  <a:moveTo>
                    <a:pt x="0" y="18605"/>
                  </a:moveTo>
                  <a:cubicBezTo>
                    <a:pt x="4019" y="16492"/>
                    <a:pt x="8037" y="14379"/>
                    <a:pt x="11453" y="12735"/>
                  </a:cubicBezTo>
                  <a:cubicBezTo>
                    <a:pt x="14869" y="11092"/>
                    <a:pt x="17682" y="9918"/>
                    <a:pt x="19340" y="9096"/>
                  </a:cubicBezTo>
                  <a:cubicBezTo>
                    <a:pt x="20997" y="8274"/>
                    <a:pt x="21500" y="7805"/>
                    <a:pt x="21550" y="7100"/>
                  </a:cubicBezTo>
                  <a:cubicBezTo>
                    <a:pt x="21600" y="6396"/>
                    <a:pt x="21198" y="5457"/>
                    <a:pt x="20394" y="4518"/>
                  </a:cubicBezTo>
                  <a:cubicBezTo>
                    <a:pt x="19591" y="3579"/>
                    <a:pt x="18385" y="2639"/>
                    <a:pt x="17481" y="1935"/>
                  </a:cubicBezTo>
                  <a:cubicBezTo>
                    <a:pt x="16577" y="1231"/>
                    <a:pt x="15974" y="761"/>
                    <a:pt x="15974" y="409"/>
                  </a:cubicBezTo>
                  <a:cubicBezTo>
                    <a:pt x="15974" y="57"/>
                    <a:pt x="16577" y="-178"/>
                    <a:pt x="17380" y="174"/>
                  </a:cubicBezTo>
                  <a:cubicBezTo>
                    <a:pt x="18184" y="526"/>
                    <a:pt x="19189" y="1465"/>
                    <a:pt x="19942" y="2992"/>
                  </a:cubicBezTo>
                  <a:cubicBezTo>
                    <a:pt x="20696" y="4518"/>
                    <a:pt x="21198" y="6631"/>
                    <a:pt x="21248" y="9683"/>
                  </a:cubicBezTo>
                  <a:cubicBezTo>
                    <a:pt x="21299" y="12735"/>
                    <a:pt x="20897" y="16726"/>
                    <a:pt x="20696" y="18839"/>
                  </a:cubicBezTo>
                  <a:cubicBezTo>
                    <a:pt x="20495" y="20952"/>
                    <a:pt x="20495" y="21187"/>
                    <a:pt x="20495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3279981" y="6505230"/>
              <a:ext cx="827936" cy="77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26" fill="norm" stroke="1" extrusionOk="0">
                  <a:moveTo>
                    <a:pt x="1716" y="17386"/>
                  </a:moveTo>
                  <a:cubicBezTo>
                    <a:pt x="2267" y="18618"/>
                    <a:pt x="2818" y="19851"/>
                    <a:pt x="3204" y="20585"/>
                  </a:cubicBezTo>
                  <a:cubicBezTo>
                    <a:pt x="3590" y="21318"/>
                    <a:pt x="3810" y="21553"/>
                    <a:pt x="3948" y="21524"/>
                  </a:cubicBezTo>
                  <a:cubicBezTo>
                    <a:pt x="4086" y="21494"/>
                    <a:pt x="4141" y="21201"/>
                    <a:pt x="4031" y="20203"/>
                  </a:cubicBezTo>
                  <a:cubicBezTo>
                    <a:pt x="3920" y="19205"/>
                    <a:pt x="3645" y="17503"/>
                    <a:pt x="3176" y="15683"/>
                  </a:cubicBezTo>
                  <a:cubicBezTo>
                    <a:pt x="2708" y="13864"/>
                    <a:pt x="2047" y="11927"/>
                    <a:pt x="1496" y="10313"/>
                  </a:cubicBezTo>
                  <a:cubicBezTo>
                    <a:pt x="945" y="8699"/>
                    <a:pt x="504" y="7407"/>
                    <a:pt x="256" y="6615"/>
                  </a:cubicBezTo>
                  <a:cubicBezTo>
                    <a:pt x="8" y="5823"/>
                    <a:pt x="-47" y="5529"/>
                    <a:pt x="36" y="5265"/>
                  </a:cubicBezTo>
                  <a:cubicBezTo>
                    <a:pt x="118" y="5001"/>
                    <a:pt x="339" y="4766"/>
                    <a:pt x="1331" y="4326"/>
                  </a:cubicBezTo>
                  <a:cubicBezTo>
                    <a:pt x="2322" y="3886"/>
                    <a:pt x="4086" y="3240"/>
                    <a:pt x="6042" y="2594"/>
                  </a:cubicBezTo>
                  <a:cubicBezTo>
                    <a:pt x="7998" y="1949"/>
                    <a:pt x="10147" y="1303"/>
                    <a:pt x="12241" y="833"/>
                  </a:cubicBezTo>
                  <a:cubicBezTo>
                    <a:pt x="14335" y="364"/>
                    <a:pt x="16373" y="70"/>
                    <a:pt x="17916" y="12"/>
                  </a:cubicBezTo>
                  <a:cubicBezTo>
                    <a:pt x="19459" y="-47"/>
                    <a:pt x="20506" y="129"/>
                    <a:pt x="21553" y="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511016" y="6826247"/>
              <a:ext cx="158751" cy="286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3396"/>
                  </a:moveTo>
                  <a:cubicBezTo>
                    <a:pt x="1152" y="6549"/>
                    <a:pt x="2304" y="9702"/>
                    <a:pt x="4320" y="12619"/>
                  </a:cubicBezTo>
                  <a:cubicBezTo>
                    <a:pt x="6336" y="15536"/>
                    <a:pt x="9216" y="18216"/>
                    <a:pt x="11376" y="19714"/>
                  </a:cubicBezTo>
                  <a:cubicBezTo>
                    <a:pt x="13536" y="21212"/>
                    <a:pt x="14976" y="21527"/>
                    <a:pt x="15840" y="21291"/>
                  </a:cubicBezTo>
                  <a:cubicBezTo>
                    <a:pt x="16704" y="21054"/>
                    <a:pt x="16992" y="20266"/>
                    <a:pt x="17280" y="16955"/>
                  </a:cubicBezTo>
                  <a:cubicBezTo>
                    <a:pt x="17568" y="13644"/>
                    <a:pt x="17856" y="7810"/>
                    <a:pt x="18000" y="4420"/>
                  </a:cubicBezTo>
                  <a:cubicBezTo>
                    <a:pt x="18144" y="1031"/>
                    <a:pt x="18144" y="85"/>
                    <a:pt x="18288" y="6"/>
                  </a:cubicBezTo>
                  <a:cubicBezTo>
                    <a:pt x="18432" y="-73"/>
                    <a:pt x="18720" y="715"/>
                    <a:pt x="19296" y="1504"/>
                  </a:cubicBezTo>
                  <a:cubicBezTo>
                    <a:pt x="19872" y="2292"/>
                    <a:pt x="20736" y="3080"/>
                    <a:pt x="21600" y="3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692537" y="6958211"/>
              <a:ext cx="97880" cy="84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0938" fill="norm" stroke="1" extrusionOk="0">
                  <a:moveTo>
                    <a:pt x="15737" y="5368"/>
                  </a:moveTo>
                  <a:cubicBezTo>
                    <a:pt x="13899" y="3261"/>
                    <a:pt x="12061" y="1153"/>
                    <a:pt x="9992" y="363"/>
                  </a:cubicBezTo>
                  <a:cubicBezTo>
                    <a:pt x="7924" y="-427"/>
                    <a:pt x="5626" y="100"/>
                    <a:pt x="4018" y="1680"/>
                  </a:cubicBezTo>
                  <a:cubicBezTo>
                    <a:pt x="2409" y="3261"/>
                    <a:pt x="1490" y="5895"/>
                    <a:pt x="801" y="8793"/>
                  </a:cubicBezTo>
                  <a:cubicBezTo>
                    <a:pt x="112" y="11690"/>
                    <a:pt x="-348" y="14851"/>
                    <a:pt x="341" y="17222"/>
                  </a:cubicBezTo>
                  <a:cubicBezTo>
                    <a:pt x="1031" y="19593"/>
                    <a:pt x="2869" y="21173"/>
                    <a:pt x="4707" y="20910"/>
                  </a:cubicBezTo>
                  <a:cubicBezTo>
                    <a:pt x="6546" y="20646"/>
                    <a:pt x="8384" y="18539"/>
                    <a:pt x="9992" y="16432"/>
                  </a:cubicBezTo>
                  <a:cubicBezTo>
                    <a:pt x="11601" y="14324"/>
                    <a:pt x="12980" y="12217"/>
                    <a:pt x="14818" y="10900"/>
                  </a:cubicBezTo>
                  <a:cubicBezTo>
                    <a:pt x="16656" y="9583"/>
                    <a:pt x="18954" y="9056"/>
                    <a:pt x="21252" y="8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3781072" y="6871828"/>
              <a:ext cx="104595" cy="1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48" fill="norm" stroke="1" extrusionOk="0">
                  <a:moveTo>
                    <a:pt x="611" y="14954"/>
                  </a:moveTo>
                  <a:cubicBezTo>
                    <a:pt x="179" y="13292"/>
                    <a:pt x="-253" y="11631"/>
                    <a:pt x="179" y="10135"/>
                  </a:cubicBezTo>
                  <a:cubicBezTo>
                    <a:pt x="611" y="8640"/>
                    <a:pt x="1907" y="7311"/>
                    <a:pt x="3419" y="7145"/>
                  </a:cubicBezTo>
                  <a:cubicBezTo>
                    <a:pt x="4931" y="6978"/>
                    <a:pt x="6659" y="7975"/>
                    <a:pt x="9035" y="9969"/>
                  </a:cubicBezTo>
                  <a:cubicBezTo>
                    <a:pt x="11411" y="11963"/>
                    <a:pt x="14435" y="14954"/>
                    <a:pt x="16379" y="17280"/>
                  </a:cubicBezTo>
                  <a:cubicBezTo>
                    <a:pt x="18323" y="19606"/>
                    <a:pt x="19187" y="21268"/>
                    <a:pt x="18971" y="21434"/>
                  </a:cubicBezTo>
                  <a:cubicBezTo>
                    <a:pt x="18755" y="21600"/>
                    <a:pt x="17459" y="20271"/>
                    <a:pt x="16595" y="17114"/>
                  </a:cubicBezTo>
                  <a:cubicBezTo>
                    <a:pt x="15731" y="13957"/>
                    <a:pt x="15299" y="8972"/>
                    <a:pt x="16163" y="5815"/>
                  </a:cubicBezTo>
                  <a:cubicBezTo>
                    <a:pt x="17027" y="2658"/>
                    <a:pt x="19187" y="1329"/>
                    <a:pt x="213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983033" y="6694028"/>
              <a:ext cx="11218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96" y="0"/>
                  </a:moveTo>
                  <a:cubicBezTo>
                    <a:pt x="8151" y="160"/>
                    <a:pt x="5706" y="320"/>
                    <a:pt x="3668" y="1280"/>
                  </a:cubicBezTo>
                  <a:cubicBezTo>
                    <a:pt x="1630" y="2240"/>
                    <a:pt x="0" y="4000"/>
                    <a:pt x="0" y="6720"/>
                  </a:cubicBezTo>
                  <a:cubicBezTo>
                    <a:pt x="0" y="9440"/>
                    <a:pt x="1630" y="13120"/>
                    <a:pt x="5502" y="15760"/>
                  </a:cubicBezTo>
                  <a:cubicBezTo>
                    <a:pt x="9374" y="18400"/>
                    <a:pt x="15487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4133316" y="6776578"/>
              <a:ext cx="146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6120"/>
                    <a:pt x="11270" y="12240"/>
                    <a:pt x="14870" y="15840"/>
                  </a:cubicBezTo>
                  <a:cubicBezTo>
                    <a:pt x="18470" y="19440"/>
                    <a:pt x="20035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4196816" y="6719428"/>
              <a:ext cx="44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220"/>
                    <a:pt x="9257" y="10440"/>
                    <a:pt x="6171" y="13500"/>
                  </a:cubicBezTo>
                  <a:cubicBezTo>
                    <a:pt x="3086" y="16560"/>
                    <a:pt x="3086" y="17460"/>
                    <a:pt x="2571" y="18450"/>
                  </a:cubicBezTo>
                  <a:cubicBezTo>
                    <a:pt x="2057" y="19440"/>
                    <a:pt x="1029" y="20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4076166" y="6694028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4298416" y="6605128"/>
              <a:ext cx="14041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600" fill="norm" stroke="1" extrusionOk="0">
                  <a:moveTo>
                    <a:pt x="0" y="0"/>
                  </a:moveTo>
                  <a:cubicBezTo>
                    <a:pt x="5718" y="2571"/>
                    <a:pt x="11435" y="5143"/>
                    <a:pt x="15406" y="7650"/>
                  </a:cubicBezTo>
                  <a:cubicBezTo>
                    <a:pt x="19376" y="10157"/>
                    <a:pt x="21600" y="12600"/>
                    <a:pt x="20965" y="14914"/>
                  </a:cubicBezTo>
                  <a:cubicBezTo>
                    <a:pt x="20329" y="17229"/>
                    <a:pt x="16835" y="19414"/>
                    <a:pt x="133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4641316" y="6547978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4400"/>
                    <a:pt x="11127" y="7200"/>
                    <a:pt x="14727" y="3600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4755616" y="6586078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4972525" y="5919328"/>
              <a:ext cx="697492" cy="901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37" fill="norm" stroke="1" extrusionOk="0">
                  <a:moveTo>
                    <a:pt x="2311" y="17300"/>
                  </a:moveTo>
                  <a:cubicBezTo>
                    <a:pt x="2311" y="16997"/>
                    <a:pt x="2311" y="16693"/>
                    <a:pt x="2409" y="16744"/>
                  </a:cubicBezTo>
                  <a:cubicBezTo>
                    <a:pt x="2506" y="16794"/>
                    <a:pt x="2702" y="17199"/>
                    <a:pt x="3222" y="17907"/>
                  </a:cubicBezTo>
                  <a:cubicBezTo>
                    <a:pt x="3743" y="18615"/>
                    <a:pt x="4588" y="19627"/>
                    <a:pt x="5174" y="20335"/>
                  </a:cubicBezTo>
                  <a:cubicBezTo>
                    <a:pt x="5759" y="21044"/>
                    <a:pt x="6085" y="21448"/>
                    <a:pt x="6182" y="21524"/>
                  </a:cubicBezTo>
                  <a:cubicBezTo>
                    <a:pt x="6280" y="21600"/>
                    <a:pt x="6150" y="21347"/>
                    <a:pt x="5564" y="20285"/>
                  </a:cubicBezTo>
                  <a:cubicBezTo>
                    <a:pt x="4979" y="19222"/>
                    <a:pt x="3938" y="17351"/>
                    <a:pt x="2929" y="15530"/>
                  </a:cubicBezTo>
                  <a:cubicBezTo>
                    <a:pt x="1921" y="13709"/>
                    <a:pt x="945" y="11938"/>
                    <a:pt x="425" y="10674"/>
                  </a:cubicBezTo>
                  <a:cubicBezTo>
                    <a:pt x="-96" y="9409"/>
                    <a:pt x="-161" y="8650"/>
                    <a:pt x="359" y="7841"/>
                  </a:cubicBezTo>
                  <a:cubicBezTo>
                    <a:pt x="880" y="7031"/>
                    <a:pt x="1986" y="6171"/>
                    <a:pt x="3385" y="5337"/>
                  </a:cubicBezTo>
                  <a:cubicBezTo>
                    <a:pt x="4784" y="4502"/>
                    <a:pt x="6475" y="3693"/>
                    <a:pt x="8655" y="2807"/>
                  </a:cubicBezTo>
                  <a:cubicBezTo>
                    <a:pt x="10834" y="1922"/>
                    <a:pt x="13502" y="961"/>
                    <a:pt x="15714" y="481"/>
                  </a:cubicBezTo>
                  <a:cubicBezTo>
                    <a:pt x="17926" y="0"/>
                    <a:pt x="19682" y="0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5114572" y="6192378"/>
              <a:ext cx="141249" cy="26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51" fill="norm" stroke="1" extrusionOk="0">
                  <a:moveTo>
                    <a:pt x="449" y="8674"/>
                  </a:moveTo>
                  <a:cubicBezTo>
                    <a:pt x="132" y="7483"/>
                    <a:pt x="-186" y="6293"/>
                    <a:pt x="132" y="6123"/>
                  </a:cubicBezTo>
                  <a:cubicBezTo>
                    <a:pt x="449" y="5953"/>
                    <a:pt x="1402" y="6803"/>
                    <a:pt x="4102" y="9269"/>
                  </a:cubicBezTo>
                  <a:cubicBezTo>
                    <a:pt x="6802" y="11735"/>
                    <a:pt x="11249" y="15817"/>
                    <a:pt x="14426" y="18283"/>
                  </a:cubicBezTo>
                  <a:cubicBezTo>
                    <a:pt x="17602" y="20750"/>
                    <a:pt x="19508" y="21600"/>
                    <a:pt x="20461" y="21430"/>
                  </a:cubicBezTo>
                  <a:cubicBezTo>
                    <a:pt x="21414" y="21260"/>
                    <a:pt x="21414" y="20069"/>
                    <a:pt x="20620" y="17348"/>
                  </a:cubicBezTo>
                  <a:cubicBezTo>
                    <a:pt x="19826" y="14627"/>
                    <a:pt x="18238" y="10375"/>
                    <a:pt x="17761" y="7228"/>
                  </a:cubicBezTo>
                  <a:cubicBezTo>
                    <a:pt x="17285" y="4082"/>
                    <a:pt x="17920" y="2041"/>
                    <a:pt x="185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5270878" y="6166978"/>
              <a:ext cx="208639" cy="229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16" fill="norm" stroke="1" extrusionOk="0">
                  <a:moveTo>
                    <a:pt x="8415" y="13673"/>
                  </a:moveTo>
                  <a:cubicBezTo>
                    <a:pt x="6233" y="14070"/>
                    <a:pt x="4051" y="14466"/>
                    <a:pt x="2633" y="15061"/>
                  </a:cubicBezTo>
                  <a:cubicBezTo>
                    <a:pt x="1215" y="15655"/>
                    <a:pt x="561" y="16448"/>
                    <a:pt x="233" y="17339"/>
                  </a:cubicBezTo>
                  <a:cubicBezTo>
                    <a:pt x="-94" y="18231"/>
                    <a:pt x="-94" y="19222"/>
                    <a:pt x="342" y="20015"/>
                  </a:cubicBezTo>
                  <a:cubicBezTo>
                    <a:pt x="779" y="20807"/>
                    <a:pt x="1651" y="21402"/>
                    <a:pt x="2633" y="21501"/>
                  </a:cubicBezTo>
                  <a:cubicBezTo>
                    <a:pt x="3615" y="21600"/>
                    <a:pt x="4706" y="21204"/>
                    <a:pt x="5361" y="20510"/>
                  </a:cubicBezTo>
                  <a:cubicBezTo>
                    <a:pt x="6015" y="19817"/>
                    <a:pt x="6233" y="18826"/>
                    <a:pt x="6888" y="18231"/>
                  </a:cubicBezTo>
                  <a:cubicBezTo>
                    <a:pt x="7542" y="17637"/>
                    <a:pt x="8633" y="17439"/>
                    <a:pt x="9288" y="16844"/>
                  </a:cubicBezTo>
                  <a:cubicBezTo>
                    <a:pt x="9942" y="16250"/>
                    <a:pt x="10161" y="15259"/>
                    <a:pt x="10270" y="13971"/>
                  </a:cubicBezTo>
                  <a:cubicBezTo>
                    <a:pt x="10379" y="12683"/>
                    <a:pt x="10379" y="11097"/>
                    <a:pt x="10924" y="10602"/>
                  </a:cubicBezTo>
                  <a:cubicBezTo>
                    <a:pt x="11470" y="10106"/>
                    <a:pt x="12561" y="10701"/>
                    <a:pt x="13761" y="11394"/>
                  </a:cubicBezTo>
                  <a:cubicBezTo>
                    <a:pt x="14961" y="12088"/>
                    <a:pt x="16270" y="12881"/>
                    <a:pt x="17251" y="13772"/>
                  </a:cubicBezTo>
                  <a:cubicBezTo>
                    <a:pt x="18233" y="14664"/>
                    <a:pt x="18888" y="15655"/>
                    <a:pt x="18888" y="15655"/>
                  </a:cubicBezTo>
                  <a:cubicBezTo>
                    <a:pt x="18888" y="15655"/>
                    <a:pt x="18233" y="14664"/>
                    <a:pt x="17797" y="12683"/>
                  </a:cubicBezTo>
                  <a:cubicBezTo>
                    <a:pt x="17361" y="10701"/>
                    <a:pt x="17142" y="7728"/>
                    <a:pt x="17797" y="5450"/>
                  </a:cubicBezTo>
                  <a:cubicBezTo>
                    <a:pt x="18451" y="3171"/>
                    <a:pt x="19979" y="1585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5503333" y="6088029"/>
              <a:ext cx="96834" cy="204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1041" fill="norm" stroke="1" extrusionOk="0">
                  <a:moveTo>
                    <a:pt x="17886" y="1592"/>
                  </a:moveTo>
                  <a:cubicBezTo>
                    <a:pt x="14736" y="938"/>
                    <a:pt x="11586" y="283"/>
                    <a:pt x="8886" y="65"/>
                  </a:cubicBezTo>
                  <a:cubicBezTo>
                    <a:pt x="6186" y="-153"/>
                    <a:pt x="3936" y="65"/>
                    <a:pt x="2136" y="2465"/>
                  </a:cubicBezTo>
                  <a:cubicBezTo>
                    <a:pt x="336" y="4865"/>
                    <a:pt x="-1014" y="9447"/>
                    <a:pt x="1011" y="13047"/>
                  </a:cubicBezTo>
                  <a:cubicBezTo>
                    <a:pt x="3036" y="16647"/>
                    <a:pt x="8436" y="19265"/>
                    <a:pt x="12261" y="20356"/>
                  </a:cubicBezTo>
                  <a:cubicBezTo>
                    <a:pt x="16086" y="21447"/>
                    <a:pt x="18336" y="21011"/>
                    <a:pt x="20586" y="20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5593816" y="6097128"/>
              <a:ext cx="146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6063"/>
                    <a:pt x="11270" y="12126"/>
                    <a:pt x="14870" y="15726"/>
                  </a:cubicBezTo>
                  <a:cubicBezTo>
                    <a:pt x="18470" y="19326"/>
                    <a:pt x="20035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5645528" y="6081984"/>
              <a:ext cx="56239" cy="180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88" fill="norm" stroke="1" extrusionOk="0">
                  <a:moveTo>
                    <a:pt x="21255" y="290"/>
                  </a:moveTo>
                  <a:cubicBezTo>
                    <a:pt x="16455" y="39"/>
                    <a:pt x="11655" y="-212"/>
                    <a:pt x="8055" y="290"/>
                  </a:cubicBezTo>
                  <a:cubicBezTo>
                    <a:pt x="4455" y="793"/>
                    <a:pt x="2055" y="2048"/>
                    <a:pt x="855" y="4686"/>
                  </a:cubicBezTo>
                  <a:cubicBezTo>
                    <a:pt x="-345" y="7323"/>
                    <a:pt x="-345" y="11341"/>
                    <a:pt x="1255" y="14355"/>
                  </a:cubicBezTo>
                  <a:cubicBezTo>
                    <a:pt x="2855" y="17369"/>
                    <a:pt x="6055" y="19379"/>
                    <a:pt x="9255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5705438" y="6009970"/>
              <a:ext cx="77417" cy="27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7" h="21465" fill="norm" stroke="1" extrusionOk="0">
                  <a:moveTo>
                    <a:pt x="701" y="1829"/>
                  </a:moveTo>
                  <a:cubicBezTo>
                    <a:pt x="147" y="1010"/>
                    <a:pt x="-407" y="192"/>
                    <a:pt x="424" y="29"/>
                  </a:cubicBezTo>
                  <a:cubicBezTo>
                    <a:pt x="1255" y="-135"/>
                    <a:pt x="3470" y="356"/>
                    <a:pt x="7347" y="2483"/>
                  </a:cubicBezTo>
                  <a:cubicBezTo>
                    <a:pt x="11224" y="4610"/>
                    <a:pt x="16762" y="8374"/>
                    <a:pt x="18978" y="11810"/>
                  </a:cubicBezTo>
                  <a:cubicBezTo>
                    <a:pt x="21193" y="15247"/>
                    <a:pt x="20085" y="18356"/>
                    <a:pt x="18978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5377916" y="6344778"/>
              <a:ext cx="4254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9" y="18000"/>
                    <a:pt x="5158" y="14400"/>
                    <a:pt x="8758" y="10800"/>
                  </a:cubicBezTo>
                  <a:cubicBezTo>
                    <a:pt x="12358" y="7200"/>
                    <a:pt x="1697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5552722" y="6539199"/>
              <a:ext cx="149045" cy="154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0997" fill="norm" stroke="1" extrusionOk="0">
                  <a:moveTo>
                    <a:pt x="430" y="7243"/>
                  </a:moveTo>
                  <a:cubicBezTo>
                    <a:pt x="126" y="10123"/>
                    <a:pt x="-178" y="13003"/>
                    <a:pt x="126" y="15595"/>
                  </a:cubicBezTo>
                  <a:cubicBezTo>
                    <a:pt x="430" y="18187"/>
                    <a:pt x="1343" y="20491"/>
                    <a:pt x="1799" y="20923"/>
                  </a:cubicBezTo>
                  <a:cubicBezTo>
                    <a:pt x="2256" y="21355"/>
                    <a:pt x="2256" y="19915"/>
                    <a:pt x="3168" y="16459"/>
                  </a:cubicBezTo>
                  <a:cubicBezTo>
                    <a:pt x="4081" y="13003"/>
                    <a:pt x="5907" y="7531"/>
                    <a:pt x="7732" y="4219"/>
                  </a:cubicBezTo>
                  <a:cubicBezTo>
                    <a:pt x="9557" y="907"/>
                    <a:pt x="11383" y="-245"/>
                    <a:pt x="12752" y="43"/>
                  </a:cubicBezTo>
                  <a:cubicBezTo>
                    <a:pt x="14121" y="331"/>
                    <a:pt x="15033" y="2059"/>
                    <a:pt x="16402" y="5371"/>
                  </a:cubicBezTo>
                  <a:cubicBezTo>
                    <a:pt x="17771" y="8683"/>
                    <a:pt x="19597" y="13579"/>
                    <a:pt x="21422" y="18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4317466" y="7583734"/>
              <a:ext cx="2222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5143" y="12126"/>
                    <a:pt x="10286" y="4168"/>
                    <a:pt x="13886" y="1326"/>
                  </a:cubicBezTo>
                  <a:cubicBezTo>
                    <a:pt x="17486" y="-1516"/>
                    <a:pt x="19543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4355566" y="7741778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4828551" y="7399241"/>
              <a:ext cx="244566" cy="15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842" fill="norm" stroke="1" extrusionOk="0">
                  <a:moveTo>
                    <a:pt x="5874" y="3276"/>
                  </a:moveTo>
                  <a:cubicBezTo>
                    <a:pt x="6246" y="6322"/>
                    <a:pt x="6618" y="9368"/>
                    <a:pt x="6339" y="12276"/>
                  </a:cubicBezTo>
                  <a:cubicBezTo>
                    <a:pt x="6060" y="15184"/>
                    <a:pt x="5129" y="17953"/>
                    <a:pt x="4198" y="19476"/>
                  </a:cubicBezTo>
                  <a:cubicBezTo>
                    <a:pt x="3267" y="20999"/>
                    <a:pt x="2336" y="21276"/>
                    <a:pt x="1498" y="20168"/>
                  </a:cubicBezTo>
                  <a:cubicBezTo>
                    <a:pt x="660" y="19061"/>
                    <a:pt x="-85" y="16568"/>
                    <a:pt x="8" y="13661"/>
                  </a:cubicBezTo>
                  <a:cubicBezTo>
                    <a:pt x="101" y="10753"/>
                    <a:pt x="1032" y="7430"/>
                    <a:pt x="3825" y="4938"/>
                  </a:cubicBezTo>
                  <a:cubicBezTo>
                    <a:pt x="6618" y="2445"/>
                    <a:pt x="11274" y="784"/>
                    <a:pt x="14532" y="230"/>
                  </a:cubicBezTo>
                  <a:cubicBezTo>
                    <a:pt x="17791" y="-324"/>
                    <a:pt x="19653" y="230"/>
                    <a:pt x="21515" y="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4844516" y="7646528"/>
              <a:ext cx="292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3" y="17600"/>
                    <a:pt x="7826" y="13600"/>
                    <a:pt x="11426" y="10000"/>
                  </a:cubicBezTo>
                  <a:cubicBezTo>
                    <a:pt x="15026" y="6400"/>
                    <a:pt x="18313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4863566" y="7760828"/>
              <a:ext cx="260351" cy="269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3669"/>
                  </a:moveTo>
                  <a:cubicBezTo>
                    <a:pt x="1405" y="15862"/>
                    <a:pt x="2810" y="18056"/>
                    <a:pt x="3776" y="19491"/>
                  </a:cubicBezTo>
                  <a:cubicBezTo>
                    <a:pt x="4741" y="20925"/>
                    <a:pt x="5268" y="21600"/>
                    <a:pt x="5532" y="21431"/>
                  </a:cubicBezTo>
                  <a:cubicBezTo>
                    <a:pt x="5795" y="21262"/>
                    <a:pt x="5795" y="20250"/>
                    <a:pt x="5444" y="17972"/>
                  </a:cubicBezTo>
                  <a:cubicBezTo>
                    <a:pt x="5093" y="15694"/>
                    <a:pt x="4390" y="12150"/>
                    <a:pt x="4039" y="9956"/>
                  </a:cubicBezTo>
                  <a:cubicBezTo>
                    <a:pt x="3688" y="7762"/>
                    <a:pt x="3688" y="6919"/>
                    <a:pt x="5093" y="5569"/>
                  </a:cubicBezTo>
                  <a:cubicBezTo>
                    <a:pt x="6498" y="4219"/>
                    <a:pt x="9307" y="2362"/>
                    <a:pt x="12293" y="1350"/>
                  </a:cubicBezTo>
                  <a:cubicBezTo>
                    <a:pt x="15278" y="337"/>
                    <a:pt x="18439" y="1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5018859" y="7846985"/>
              <a:ext cx="130458" cy="14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76" fill="norm" stroke="1" extrusionOk="0">
                  <a:moveTo>
                    <a:pt x="569" y="8988"/>
                  </a:moveTo>
                  <a:cubicBezTo>
                    <a:pt x="220" y="10576"/>
                    <a:pt x="-128" y="12164"/>
                    <a:pt x="46" y="14547"/>
                  </a:cubicBezTo>
                  <a:cubicBezTo>
                    <a:pt x="220" y="16929"/>
                    <a:pt x="917" y="20105"/>
                    <a:pt x="1266" y="20264"/>
                  </a:cubicBezTo>
                  <a:cubicBezTo>
                    <a:pt x="1614" y="20423"/>
                    <a:pt x="1614" y="17564"/>
                    <a:pt x="2311" y="14070"/>
                  </a:cubicBezTo>
                  <a:cubicBezTo>
                    <a:pt x="3007" y="10576"/>
                    <a:pt x="4401" y="6447"/>
                    <a:pt x="5795" y="3905"/>
                  </a:cubicBezTo>
                  <a:cubicBezTo>
                    <a:pt x="7188" y="1364"/>
                    <a:pt x="8582" y="411"/>
                    <a:pt x="10149" y="94"/>
                  </a:cubicBezTo>
                  <a:cubicBezTo>
                    <a:pt x="11717" y="-224"/>
                    <a:pt x="13459" y="94"/>
                    <a:pt x="15375" y="3747"/>
                  </a:cubicBezTo>
                  <a:cubicBezTo>
                    <a:pt x="17291" y="7400"/>
                    <a:pt x="19382" y="14388"/>
                    <a:pt x="21472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0" name="Drawing"/>
          <p:cNvGrpSpPr/>
          <p:nvPr/>
        </p:nvGrpSpPr>
        <p:grpSpPr>
          <a:xfrm>
            <a:off x="3733620" y="1346200"/>
            <a:ext cx="8812664" cy="7742913"/>
            <a:chOff x="0" y="0"/>
            <a:chExt cx="8812663" cy="7742912"/>
          </a:xfrm>
        </p:grpSpPr>
        <p:sp>
          <p:nvSpPr>
            <p:cNvPr id="2009" name="Line"/>
            <p:cNvSpPr/>
            <p:nvPr/>
          </p:nvSpPr>
          <p:spPr>
            <a:xfrm>
              <a:off x="256575" y="167151"/>
              <a:ext cx="220406" cy="448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108" fill="norm" stroke="1" extrusionOk="0">
                  <a:moveTo>
                    <a:pt x="16275" y="4980"/>
                  </a:moveTo>
                  <a:cubicBezTo>
                    <a:pt x="16275" y="4483"/>
                    <a:pt x="16275" y="3985"/>
                    <a:pt x="15867" y="3338"/>
                  </a:cubicBezTo>
                  <a:cubicBezTo>
                    <a:pt x="15460" y="2691"/>
                    <a:pt x="14644" y="1895"/>
                    <a:pt x="13727" y="1447"/>
                  </a:cubicBezTo>
                  <a:cubicBezTo>
                    <a:pt x="12811" y="999"/>
                    <a:pt x="11792" y="899"/>
                    <a:pt x="9958" y="1895"/>
                  </a:cubicBezTo>
                  <a:cubicBezTo>
                    <a:pt x="8124" y="2890"/>
                    <a:pt x="5475" y="4980"/>
                    <a:pt x="3539" y="7668"/>
                  </a:cubicBezTo>
                  <a:cubicBezTo>
                    <a:pt x="1603" y="10356"/>
                    <a:pt x="380" y="13640"/>
                    <a:pt x="75" y="15880"/>
                  </a:cubicBezTo>
                  <a:cubicBezTo>
                    <a:pt x="-231" y="18120"/>
                    <a:pt x="380" y="19314"/>
                    <a:pt x="2214" y="20160"/>
                  </a:cubicBezTo>
                  <a:cubicBezTo>
                    <a:pt x="4048" y="21006"/>
                    <a:pt x="7105" y="21504"/>
                    <a:pt x="10161" y="20708"/>
                  </a:cubicBezTo>
                  <a:cubicBezTo>
                    <a:pt x="13218" y="19911"/>
                    <a:pt x="16275" y="17821"/>
                    <a:pt x="18211" y="15133"/>
                  </a:cubicBezTo>
                  <a:cubicBezTo>
                    <a:pt x="20146" y="12446"/>
                    <a:pt x="20961" y="9161"/>
                    <a:pt x="21165" y="6722"/>
                  </a:cubicBezTo>
                  <a:cubicBezTo>
                    <a:pt x="21369" y="4284"/>
                    <a:pt x="20961" y="2691"/>
                    <a:pt x="20350" y="1696"/>
                  </a:cubicBezTo>
                  <a:cubicBezTo>
                    <a:pt x="19739" y="700"/>
                    <a:pt x="18924" y="302"/>
                    <a:pt x="17905" y="103"/>
                  </a:cubicBezTo>
                  <a:cubicBezTo>
                    <a:pt x="16886" y="-96"/>
                    <a:pt x="15663" y="-96"/>
                    <a:pt x="14644" y="949"/>
                  </a:cubicBezTo>
                  <a:cubicBezTo>
                    <a:pt x="13626" y="1994"/>
                    <a:pt x="12811" y="4085"/>
                    <a:pt x="11995" y="6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487666" y="359709"/>
              <a:ext cx="153864" cy="237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048" fill="norm" stroke="1" extrusionOk="0">
                  <a:moveTo>
                    <a:pt x="7207" y="6398"/>
                  </a:moveTo>
                  <a:cubicBezTo>
                    <a:pt x="5748" y="5834"/>
                    <a:pt x="4288" y="5271"/>
                    <a:pt x="3121" y="5740"/>
                  </a:cubicBezTo>
                  <a:cubicBezTo>
                    <a:pt x="1953" y="6210"/>
                    <a:pt x="1077" y="7712"/>
                    <a:pt x="494" y="10154"/>
                  </a:cubicBezTo>
                  <a:cubicBezTo>
                    <a:pt x="-90" y="12596"/>
                    <a:pt x="-382" y="15977"/>
                    <a:pt x="932" y="14850"/>
                  </a:cubicBezTo>
                  <a:cubicBezTo>
                    <a:pt x="2245" y="13723"/>
                    <a:pt x="5164" y="8088"/>
                    <a:pt x="7061" y="4895"/>
                  </a:cubicBezTo>
                  <a:cubicBezTo>
                    <a:pt x="8959" y="1702"/>
                    <a:pt x="9834" y="951"/>
                    <a:pt x="11148" y="387"/>
                  </a:cubicBezTo>
                  <a:cubicBezTo>
                    <a:pt x="12461" y="-176"/>
                    <a:pt x="14213" y="-552"/>
                    <a:pt x="15964" y="2453"/>
                  </a:cubicBezTo>
                  <a:cubicBezTo>
                    <a:pt x="17715" y="5458"/>
                    <a:pt x="19467" y="11845"/>
                    <a:pt x="20342" y="15507"/>
                  </a:cubicBezTo>
                  <a:cubicBezTo>
                    <a:pt x="21218" y="19170"/>
                    <a:pt x="21218" y="20109"/>
                    <a:pt x="21218" y="21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749479" y="370037"/>
              <a:ext cx="158751" cy="20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155" fill="norm" stroke="1" extrusionOk="0">
                  <a:moveTo>
                    <a:pt x="0" y="9737"/>
                  </a:moveTo>
                  <a:cubicBezTo>
                    <a:pt x="1137" y="10619"/>
                    <a:pt x="2274" y="11501"/>
                    <a:pt x="3695" y="11611"/>
                  </a:cubicBezTo>
                  <a:cubicBezTo>
                    <a:pt x="5116" y="11721"/>
                    <a:pt x="6821" y="11060"/>
                    <a:pt x="8669" y="9517"/>
                  </a:cubicBezTo>
                  <a:cubicBezTo>
                    <a:pt x="10516" y="7974"/>
                    <a:pt x="12505" y="5550"/>
                    <a:pt x="13500" y="3786"/>
                  </a:cubicBezTo>
                  <a:cubicBezTo>
                    <a:pt x="14495" y="2023"/>
                    <a:pt x="14495" y="921"/>
                    <a:pt x="13642" y="370"/>
                  </a:cubicBezTo>
                  <a:cubicBezTo>
                    <a:pt x="12790" y="-181"/>
                    <a:pt x="11084" y="-181"/>
                    <a:pt x="9095" y="811"/>
                  </a:cubicBezTo>
                  <a:cubicBezTo>
                    <a:pt x="7105" y="1803"/>
                    <a:pt x="4832" y="3786"/>
                    <a:pt x="2984" y="7092"/>
                  </a:cubicBezTo>
                  <a:cubicBezTo>
                    <a:pt x="1137" y="10399"/>
                    <a:pt x="-284" y="15027"/>
                    <a:pt x="1421" y="17782"/>
                  </a:cubicBezTo>
                  <a:cubicBezTo>
                    <a:pt x="3127" y="20537"/>
                    <a:pt x="7958" y="21419"/>
                    <a:pt x="11795" y="21088"/>
                  </a:cubicBezTo>
                  <a:cubicBezTo>
                    <a:pt x="15632" y="20758"/>
                    <a:pt x="18474" y="19215"/>
                    <a:pt x="21316" y="17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1074056" y="82550"/>
              <a:ext cx="138974" cy="487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52" fill="norm" stroke="1" extrusionOk="0">
                  <a:moveTo>
                    <a:pt x="12652" y="0"/>
                  </a:moveTo>
                  <a:cubicBezTo>
                    <a:pt x="10361" y="1590"/>
                    <a:pt x="8070" y="3179"/>
                    <a:pt x="6270" y="5423"/>
                  </a:cubicBezTo>
                  <a:cubicBezTo>
                    <a:pt x="4470" y="7668"/>
                    <a:pt x="3161" y="10566"/>
                    <a:pt x="2179" y="12997"/>
                  </a:cubicBezTo>
                  <a:cubicBezTo>
                    <a:pt x="1197" y="15429"/>
                    <a:pt x="543" y="17392"/>
                    <a:pt x="215" y="18608"/>
                  </a:cubicBezTo>
                  <a:cubicBezTo>
                    <a:pt x="-112" y="19823"/>
                    <a:pt x="-112" y="20291"/>
                    <a:pt x="543" y="20665"/>
                  </a:cubicBezTo>
                  <a:cubicBezTo>
                    <a:pt x="1197" y="21039"/>
                    <a:pt x="2506" y="21319"/>
                    <a:pt x="5124" y="21460"/>
                  </a:cubicBezTo>
                  <a:cubicBezTo>
                    <a:pt x="7743" y="21600"/>
                    <a:pt x="11670" y="21600"/>
                    <a:pt x="14615" y="21319"/>
                  </a:cubicBezTo>
                  <a:cubicBezTo>
                    <a:pt x="17561" y="21039"/>
                    <a:pt x="19524" y="20478"/>
                    <a:pt x="21488" y="19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1035229" y="361950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914579" y="488950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4400"/>
                    <a:pt x="3600" y="7200"/>
                    <a:pt x="7200" y="3600"/>
                  </a:cubicBezTo>
                  <a:cubicBezTo>
                    <a:pt x="10800" y="0"/>
                    <a:pt x="16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1179114" y="385270"/>
              <a:ext cx="192666" cy="12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27" fill="norm" stroke="1" extrusionOk="0">
                  <a:moveTo>
                    <a:pt x="11510" y="10244"/>
                  </a:moveTo>
                  <a:cubicBezTo>
                    <a:pt x="11510" y="8413"/>
                    <a:pt x="11510" y="6583"/>
                    <a:pt x="11393" y="4752"/>
                  </a:cubicBezTo>
                  <a:cubicBezTo>
                    <a:pt x="11275" y="2922"/>
                    <a:pt x="11041" y="1091"/>
                    <a:pt x="10336" y="359"/>
                  </a:cubicBezTo>
                  <a:cubicBezTo>
                    <a:pt x="9632" y="-373"/>
                    <a:pt x="8458" y="-7"/>
                    <a:pt x="6932" y="1641"/>
                  </a:cubicBezTo>
                  <a:cubicBezTo>
                    <a:pt x="5406" y="3288"/>
                    <a:pt x="3528" y="6217"/>
                    <a:pt x="2354" y="8780"/>
                  </a:cubicBezTo>
                  <a:cubicBezTo>
                    <a:pt x="1180" y="11342"/>
                    <a:pt x="710" y="13539"/>
                    <a:pt x="358" y="15552"/>
                  </a:cubicBezTo>
                  <a:cubicBezTo>
                    <a:pt x="6" y="17566"/>
                    <a:pt x="-229" y="19396"/>
                    <a:pt x="358" y="20312"/>
                  </a:cubicBezTo>
                  <a:cubicBezTo>
                    <a:pt x="945" y="21227"/>
                    <a:pt x="2354" y="21227"/>
                    <a:pt x="4114" y="19946"/>
                  </a:cubicBezTo>
                  <a:cubicBezTo>
                    <a:pt x="5875" y="18664"/>
                    <a:pt x="7988" y="16102"/>
                    <a:pt x="9397" y="13722"/>
                  </a:cubicBezTo>
                  <a:cubicBezTo>
                    <a:pt x="10806" y="11342"/>
                    <a:pt x="11510" y="9146"/>
                    <a:pt x="11862" y="9146"/>
                  </a:cubicBezTo>
                  <a:cubicBezTo>
                    <a:pt x="12214" y="9146"/>
                    <a:pt x="12214" y="11342"/>
                    <a:pt x="12214" y="13356"/>
                  </a:cubicBezTo>
                  <a:cubicBezTo>
                    <a:pt x="12214" y="15369"/>
                    <a:pt x="12214" y="17200"/>
                    <a:pt x="12801" y="17932"/>
                  </a:cubicBezTo>
                  <a:cubicBezTo>
                    <a:pt x="13388" y="18664"/>
                    <a:pt x="14562" y="18298"/>
                    <a:pt x="15619" y="17383"/>
                  </a:cubicBezTo>
                  <a:cubicBezTo>
                    <a:pt x="16675" y="16468"/>
                    <a:pt x="17614" y="15003"/>
                    <a:pt x="18319" y="12990"/>
                  </a:cubicBezTo>
                  <a:cubicBezTo>
                    <a:pt x="19023" y="10976"/>
                    <a:pt x="19493" y="8413"/>
                    <a:pt x="19728" y="8780"/>
                  </a:cubicBezTo>
                  <a:cubicBezTo>
                    <a:pt x="19962" y="9146"/>
                    <a:pt x="19962" y="12441"/>
                    <a:pt x="20197" y="15003"/>
                  </a:cubicBezTo>
                  <a:cubicBezTo>
                    <a:pt x="20432" y="17566"/>
                    <a:pt x="20901" y="19396"/>
                    <a:pt x="21371" y="21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1397179" y="260350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1460679" y="158750"/>
              <a:ext cx="317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600"/>
                    <a:pt x="10080" y="7200"/>
                    <a:pt x="6480" y="10800"/>
                  </a:cubicBezTo>
                  <a:cubicBezTo>
                    <a:pt x="2880" y="14400"/>
                    <a:pt x="144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1530529" y="75069"/>
              <a:ext cx="282836" cy="464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69" fill="norm" stroke="1" extrusionOk="0">
                  <a:moveTo>
                    <a:pt x="0" y="15885"/>
                  </a:moveTo>
                  <a:cubicBezTo>
                    <a:pt x="645" y="16178"/>
                    <a:pt x="1290" y="16472"/>
                    <a:pt x="2418" y="16618"/>
                  </a:cubicBezTo>
                  <a:cubicBezTo>
                    <a:pt x="3546" y="16765"/>
                    <a:pt x="5158" y="16765"/>
                    <a:pt x="6448" y="16569"/>
                  </a:cubicBezTo>
                  <a:cubicBezTo>
                    <a:pt x="7737" y="16374"/>
                    <a:pt x="8704" y="15983"/>
                    <a:pt x="9269" y="15494"/>
                  </a:cubicBezTo>
                  <a:cubicBezTo>
                    <a:pt x="9833" y="15006"/>
                    <a:pt x="9994" y="14419"/>
                    <a:pt x="9672" y="14077"/>
                  </a:cubicBezTo>
                  <a:cubicBezTo>
                    <a:pt x="9349" y="13735"/>
                    <a:pt x="8543" y="13637"/>
                    <a:pt x="7334" y="13882"/>
                  </a:cubicBezTo>
                  <a:cubicBezTo>
                    <a:pt x="6125" y="14126"/>
                    <a:pt x="4513" y="14712"/>
                    <a:pt x="3385" y="15885"/>
                  </a:cubicBezTo>
                  <a:cubicBezTo>
                    <a:pt x="2257" y="17058"/>
                    <a:pt x="1612" y="18817"/>
                    <a:pt x="2096" y="19941"/>
                  </a:cubicBezTo>
                  <a:cubicBezTo>
                    <a:pt x="2579" y="21065"/>
                    <a:pt x="4191" y="21554"/>
                    <a:pt x="6206" y="21456"/>
                  </a:cubicBezTo>
                  <a:cubicBezTo>
                    <a:pt x="8221" y="21359"/>
                    <a:pt x="10639" y="20674"/>
                    <a:pt x="12090" y="20137"/>
                  </a:cubicBezTo>
                  <a:cubicBezTo>
                    <a:pt x="13540" y="19599"/>
                    <a:pt x="14024" y="19208"/>
                    <a:pt x="14427" y="18768"/>
                  </a:cubicBezTo>
                  <a:cubicBezTo>
                    <a:pt x="14830" y="18329"/>
                    <a:pt x="15152" y="17840"/>
                    <a:pt x="14910" y="17596"/>
                  </a:cubicBezTo>
                  <a:cubicBezTo>
                    <a:pt x="14669" y="17351"/>
                    <a:pt x="13863" y="17351"/>
                    <a:pt x="13137" y="17547"/>
                  </a:cubicBezTo>
                  <a:cubicBezTo>
                    <a:pt x="12412" y="17742"/>
                    <a:pt x="11767" y="18133"/>
                    <a:pt x="11284" y="18573"/>
                  </a:cubicBezTo>
                  <a:cubicBezTo>
                    <a:pt x="10800" y="19013"/>
                    <a:pt x="10478" y="19502"/>
                    <a:pt x="10316" y="19990"/>
                  </a:cubicBezTo>
                  <a:cubicBezTo>
                    <a:pt x="10155" y="20479"/>
                    <a:pt x="10155" y="20968"/>
                    <a:pt x="10639" y="21163"/>
                  </a:cubicBezTo>
                  <a:cubicBezTo>
                    <a:pt x="11122" y="21359"/>
                    <a:pt x="12090" y="21261"/>
                    <a:pt x="13299" y="20577"/>
                  </a:cubicBezTo>
                  <a:cubicBezTo>
                    <a:pt x="14507" y="19892"/>
                    <a:pt x="15958" y="18622"/>
                    <a:pt x="17248" y="16178"/>
                  </a:cubicBezTo>
                  <a:cubicBezTo>
                    <a:pt x="18537" y="13735"/>
                    <a:pt x="19666" y="10119"/>
                    <a:pt x="20391" y="7382"/>
                  </a:cubicBezTo>
                  <a:cubicBezTo>
                    <a:pt x="21116" y="4645"/>
                    <a:pt x="21439" y="2788"/>
                    <a:pt x="21519" y="1616"/>
                  </a:cubicBezTo>
                  <a:cubicBezTo>
                    <a:pt x="21600" y="443"/>
                    <a:pt x="21439" y="-46"/>
                    <a:pt x="20955" y="3"/>
                  </a:cubicBezTo>
                  <a:cubicBezTo>
                    <a:pt x="20472" y="52"/>
                    <a:pt x="19666" y="638"/>
                    <a:pt x="18860" y="2495"/>
                  </a:cubicBezTo>
                  <a:cubicBezTo>
                    <a:pt x="18054" y="4352"/>
                    <a:pt x="17248" y="7480"/>
                    <a:pt x="17248" y="10607"/>
                  </a:cubicBezTo>
                  <a:cubicBezTo>
                    <a:pt x="17248" y="13735"/>
                    <a:pt x="18054" y="16863"/>
                    <a:pt x="18860" y="19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2195027" y="166042"/>
              <a:ext cx="324360" cy="391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76" fill="norm" stroke="1" extrusionOk="0">
                  <a:moveTo>
                    <a:pt x="8092" y="2387"/>
                  </a:moveTo>
                  <a:cubicBezTo>
                    <a:pt x="8371" y="1806"/>
                    <a:pt x="8649" y="1225"/>
                    <a:pt x="10600" y="761"/>
                  </a:cubicBezTo>
                  <a:cubicBezTo>
                    <a:pt x="12551" y="296"/>
                    <a:pt x="16175" y="-52"/>
                    <a:pt x="18335" y="6"/>
                  </a:cubicBezTo>
                  <a:cubicBezTo>
                    <a:pt x="20495" y="64"/>
                    <a:pt x="21191" y="529"/>
                    <a:pt x="21331" y="1283"/>
                  </a:cubicBezTo>
                  <a:cubicBezTo>
                    <a:pt x="21470" y="2038"/>
                    <a:pt x="21052" y="3083"/>
                    <a:pt x="19171" y="4883"/>
                  </a:cubicBezTo>
                  <a:cubicBezTo>
                    <a:pt x="17289" y="6683"/>
                    <a:pt x="13945" y="9238"/>
                    <a:pt x="10809" y="11619"/>
                  </a:cubicBezTo>
                  <a:cubicBezTo>
                    <a:pt x="7674" y="14000"/>
                    <a:pt x="4747" y="16206"/>
                    <a:pt x="3005" y="17542"/>
                  </a:cubicBezTo>
                  <a:cubicBezTo>
                    <a:pt x="1264" y="18877"/>
                    <a:pt x="706" y="19342"/>
                    <a:pt x="358" y="19864"/>
                  </a:cubicBezTo>
                  <a:cubicBezTo>
                    <a:pt x="9" y="20387"/>
                    <a:pt x="-130" y="20967"/>
                    <a:pt x="149" y="21258"/>
                  </a:cubicBezTo>
                  <a:cubicBezTo>
                    <a:pt x="427" y="21548"/>
                    <a:pt x="1124" y="21548"/>
                    <a:pt x="3145" y="21258"/>
                  </a:cubicBezTo>
                  <a:cubicBezTo>
                    <a:pt x="5165" y="20967"/>
                    <a:pt x="8510" y="20387"/>
                    <a:pt x="11506" y="19980"/>
                  </a:cubicBezTo>
                  <a:cubicBezTo>
                    <a:pt x="14502" y="19574"/>
                    <a:pt x="17150" y="19342"/>
                    <a:pt x="19798" y="19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2590979" y="425450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2880592" y="140944"/>
              <a:ext cx="65988" cy="409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424" fill="norm" stroke="1" extrusionOk="0">
                  <a:moveTo>
                    <a:pt x="21043" y="267"/>
                  </a:moveTo>
                  <a:cubicBezTo>
                    <a:pt x="17668" y="46"/>
                    <a:pt x="14293" y="-176"/>
                    <a:pt x="11931" y="212"/>
                  </a:cubicBezTo>
                  <a:cubicBezTo>
                    <a:pt x="9568" y="599"/>
                    <a:pt x="8218" y="1596"/>
                    <a:pt x="6193" y="3756"/>
                  </a:cubicBezTo>
                  <a:cubicBezTo>
                    <a:pt x="4168" y="5916"/>
                    <a:pt x="1468" y="9239"/>
                    <a:pt x="455" y="12230"/>
                  </a:cubicBezTo>
                  <a:cubicBezTo>
                    <a:pt x="-557" y="15221"/>
                    <a:pt x="118" y="17879"/>
                    <a:pt x="2480" y="19430"/>
                  </a:cubicBezTo>
                  <a:cubicBezTo>
                    <a:pt x="4843" y="20981"/>
                    <a:pt x="8893" y="21424"/>
                    <a:pt x="12268" y="21424"/>
                  </a:cubicBezTo>
                  <a:cubicBezTo>
                    <a:pt x="15643" y="21424"/>
                    <a:pt x="18343" y="20981"/>
                    <a:pt x="21043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2825929" y="299629"/>
              <a:ext cx="476167" cy="211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44" fill="norm" stroke="1" extrusionOk="0">
                  <a:moveTo>
                    <a:pt x="0" y="5014"/>
                  </a:moveTo>
                  <a:cubicBezTo>
                    <a:pt x="860" y="5655"/>
                    <a:pt x="1720" y="6297"/>
                    <a:pt x="3488" y="6725"/>
                  </a:cubicBezTo>
                  <a:cubicBezTo>
                    <a:pt x="5257" y="7152"/>
                    <a:pt x="7933" y="7366"/>
                    <a:pt x="9844" y="7259"/>
                  </a:cubicBezTo>
                  <a:cubicBezTo>
                    <a:pt x="11756" y="7152"/>
                    <a:pt x="12903" y="6725"/>
                    <a:pt x="13619" y="6083"/>
                  </a:cubicBezTo>
                  <a:cubicBezTo>
                    <a:pt x="14336" y="5441"/>
                    <a:pt x="14623" y="4586"/>
                    <a:pt x="14480" y="4051"/>
                  </a:cubicBezTo>
                  <a:cubicBezTo>
                    <a:pt x="14336" y="3517"/>
                    <a:pt x="13763" y="3303"/>
                    <a:pt x="12950" y="3517"/>
                  </a:cubicBezTo>
                  <a:cubicBezTo>
                    <a:pt x="12138" y="3731"/>
                    <a:pt x="11087" y="4372"/>
                    <a:pt x="10227" y="5655"/>
                  </a:cubicBezTo>
                  <a:cubicBezTo>
                    <a:pt x="9366" y="6938"/>
                    <a:pt x="8697" y="8863"/>
                    <a:pt x="8411" y="11109"/>
                  </a:cubicBezTo>
                  <a:cubicBezTo>
                    <a:pt x="8124" y="13354"/>
                    <a:pt x="8219" y="15921"/>
                    <a:pt x="8745" y="17631"/>
                  </a:cubicBezTo>
                  <a:cubicBezTo>
                    <a:pt x="9271" y="19342"/>
                    <a:pt x="10227" y="20198"/>
                    <a:pt x="11612" y="19770"/>
                  </a:cubicBezTo>
                  <a:cubicBezTo>
                    <a:pt x="12998" y="19342"/>
                    <a:pt x="14814" y="17631"/>
                    <a:pt x="16104" y="15172"/>
                  </a:cubicBezTo>
                  <a:cubicBezTo>
                    <a:pt x="17395" y="12713"/>
                    <a:pt x="18159" y="9505"/>
                    <a:pt x="18542" y="7259"/>
                  </a:cubicBezTo>
                  <a:cubicBezTo>
                    <a:pt x="18924" y="5014"/>
                    <a:pt x="18924" y="3731"/>
                    <a:pt x="18781" y="2661"/>
                  </a:cubicBezTo>
                  <a:cubicBezTo>
                    <a:pt x="18637" y="1592"/>
                    <a:pt x="18350" y="736"/>
                    <a:pt x="17968" y="309"/>
                  </a:cubicBezTo>
                  <a:cubicBezTo>
                    <a:pt x="17586" y="-119"/>
                    <a:pt x="17108" y="-119"/>
                    <a:pt x="16773" y="416"/>
                  </a:cubicBezTo>
                  <a:cubicBezTo>
                    <a:pt x="16439" y="950"/>
                    <a:pt x="16248" y="2020"/>
                    <a:pt x="16343" y="3089"/>
                  </a:cubicBezTo>
                  <a:cubicBezTo>
                    <a:pt x="16439" y="4158"/>
                    <a:pt x="16821" y="5228"/>
                    <a:pt x="17681" y="7366"/>
                  </a:cubicBezTo>
                  <a:cubicBezTo>
                    <a:pt x="18542" y="9505"/>
                    <a:pt x="19880" y="12713"/>
                    <a:pt x="20644" y="14958"/>
                  </a:cubicBezTo>
                  <a:cubicBezTo>
                    <a:pt x="21409" y="17204"/>
                    <a:pt x="21600" y="18487"/>
                    <a:pt x="21457" y="19449"/>
                  </a:cubicBezTo>
                  <a:cubicBezTo>
                    <a:pt x="21313" y="20412"/>
                    <a:pt x="20835" y="21053"/>
                    <a:pt x="20310" y="21267"/>
                  </a:cubicBezTo>
                  <a:cubicBezTo>
                    <a:pt x="19784" y="21481"/>
                    <a:pt x="19211" y="21267"/>
                    <a:pt x="18781" y="20412"/>
                  </a:cubicBezTo>
                  <a:cubicBezTo>
                    <a:pt x="18350" y="19556"/>
                    <a:pt x="18064" y="18059"/>
                    <a:pt x="17777" y="16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3392967" y="0"/>
              <a:ext cx="112413" cy="456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86" fill="norm" stroke="1" extrusionOk="0">
                  <a:moveTo>
                    <a:pt x="15243" y="0"/>
                  </a:moveTo>
                  <a:cubicBezTo>
                    <a:pt x="12443" y="3072"/>
                    <a:pt x="9643" y="6143"/>
                    <a:pt x="6643" y="9264"/>
                  </a:cubicBezTo>
                  <a:cubicBezTo>
                    <a:pt x="3643" y="12385"/>
                    <a:pt x="443" y="15556"/>
                    <a:pt x="43" y="17686"/>
                  </a:cubicBezTo>
                  <a:cubicBezTo>
                    <a:pt x="-357" y="19817"/>
                    <a:pt x="2043" y="20906"/>
                    <a:pt x="6043" y="21253"/>
                  </a:cubicBezTo>
                  <a:cubicBezTo>
                    <a:pt x="10043" y="21600"/>
                    <a:pt x="15643" y="21204"/>
                    <a:pt x="21243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3340279" y="273050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254179" y="745849"/>
              <a:ext cx="2025651" cy="13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21471"/>
                  </a:moveTo>
                  <a:cubicBezTo>
                    <a:pt x="700" y="20774"/>
                    <a:pt x="1399" y="20077"/>
                    <a:pt x="2201" y="18684"/>
                  </a:cubicBezTo>
                  <a:cubicBezTo>
                    <a:pt x="3002" y="17290"/>
                    <a:pt x="3905" y="15200"/>
                    <a:pt x="4853" y="13110"/>
                  </a:cubicBezTo>
                  <a:cubicBezTo>
                    <a:pt x="5801" y="11019"/>
                    <a:pt x="6794" y="8929"/>
                    <a:pt x="7697" y="7187"/>
                  </a:cubicBezTo>
                  <a:cubicBezTo>
                    <a:pt x="8599" y="5445"/>
                    <a:pt x="9412" y="4052"/>
                    <a:pt x="10394" y="3006"/>
                  </a:cubicBezTo>
                  <a:cubicBezTo>
                    <a:pt x="11376" y="1961"/>
                    <a:pt x="12527" y="1265"/>
                    <a:pt x="13633" y="742"/>
                  </a:cubicBezTo>
                  <a:cubicBezTo>
                    <a:pt x="14739" y="219"/>
                    <a:pt x="15799" y="-129"/>
                    <a:pt x="16849" y="45"/>
                  </a:cubicBezTo>
                  <a:cubicBezTo>
                    <a:pt x="17898" y="219"/>
                    <a:pt x="18937" y="916"/>
                    <a:pt x="19727" y="1439"/>
                  </a:cubicBezTo>
                  <a:cubicBezTo>
                    <a:pt x="20517" y="1961"/>
                    <a:pt x="21058" y="2310"/>
                    <a:pt x="21600" y="2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-1" y="914400"/>
              <a:ext cx="2076631" cy="208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39" fill="norm" stroke="1" extrusionOk="0">
                  <a:moveTo>
                    <a:pt x="332" y="20945"/>
                  </a:moveTo>
                  <a:cubicBezTo>
                    <a:pt x="156" y="21164"/>
                    <a:pt x="-20" y="21382"/>
                    <a:pt x="2" y="21491"/>
                  </a:cubicBezTo>
                  <a:cubicBezTo>
                    <a:pt x="24" y="21600"/>
                    <a:pt x="244" y="21600"/>
                    <a:pt x="717" y="20618"/>
                  </a:cubicBezTo>
                  <a:cubicBezTo>
                    <a:pt x="1190" y="19636"/>
                    <a:pt x="1916" y="17673"/>
                    <a:pt x="2631" y="16145"/>
                  </a:cubicBezTo>
                  <a:cubicBezTo>
                    <a:pt x="3345" y="14618"/>
                    <a:pt x="4049" y="13527"/>
                    <a:pt x="4863" y="12545"/>
                  </a:cubicBezTo>
                  <a:cubicBezTo>
                    <a:pt x="5677" y="11564"/>
                    <a:pt x="6601" y="10691"/>
                    <a:pt x="7404" y="10036"/>
                  </a:cubicBezTo>
                  <a:cubicBezTo>
                    <a:pt x="8206" y="9382"/>
                    <a:pt x="8888" y="8945"/>
                    <a:pt x="9570" y="8509"/>
                  </a:cubicBezTo>
                  <a:cubicBezTo>
                    <a:pt x="10252" y="8073"/>
                    <a:pt x="10934" y="7636"/>
                    <a:pt x="11605" y="7309"/>
                  </a:cubicBezTo>
                  <a:cubicBezTo>
                    <a:pt x="12276" y="6982"/>
                    <a:pt x="12936" y="6764"/>
                    <a:pt x="13881" y="6218"/>
                  </a:cubicBezTo>
                  <a:cubicBezTo>
                    <a:pt x="14827" y="5673"/>
                    <a:pt x="16059" y="4800"/>
                    <a:pt x="17115" y="4145"/>
                  </a:cubicBezTo>
                  <a:cubicBezTo>
                    <a:pt x="18171" y="3491"/>
                    <a:pt x="19050" y="3055"/>
                    <a:pt x="19765" y="2400"/>
                  </a:cubicBezTo>
                  <a:cubicBezTo>
                    <a:pt x="20480" y="1745"/>
                    <a:pt x="21030" y="873"/>
                    <a:pt x="215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1562279" y="1650999"/>
              <a:ext cx="215901" cy="22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5450"/>
                  </a:moveTo>
                  <a:cubicBezTo>
                    <a:pt x="0" y="3836"/>
                    <a:pt x="0" y="2221"/>
                    <a:pt x="529" y="1413"/>
                  </a:cubicBezTo>
                  <a:cubicBezTo>
                    <a:pt x="1059" y="606"/>
                    <a:pt x="2118" y="606"/>
                    <a:pt x="3282" y="1615"/>
                  </a:cubicBezTo>
                  <a:cubicBezTo>
                    <a:pt x="4447" y="2624"/>
                    <a:pt x="5718" y="4643"/>
                    <a:pt x="6776" y="7570"/>
                  </a:cubicBezTo>
                  <a:cubicBezTo>
                    <a:pt x="7835" y="10497"/>
                    <a:pt x="8682" y="14333"/>
                    <a:pt x="9529" y="17058"/>
                  </a:cubicBezTo>
                  <a:cubicBezTo>
                    <a:pt x="10376" y="19783"/>
                    <a:pt x="11224" y="21398"/>
                    <a:pt x="11965" y="21499"/>
                  </a:cubicBezTo>
                  <a:cubicBezTo>
                    <a:pt x="12706" y="21600"/>
                    <a:pt x="13341" y="20187"/>
                    <a:pt x="14082" y="17159"/>
                  </a:cubicBezTo>
                  <a:cubicBezTo>
                    <a:pt x="14824" y="14131"/>
                    <a:pt x="15671" y="9488"/>
                    <a:pt x="16412" y="6359"/>
                  </a:cubicBezTo>
                  <a:cubicBezTo>
                    <a:pt x="17153" y="3230"/>
                    <a:pt x="17788" y="1615"/>
                    <a:pt x="18635" y="807"/>
                  </a:cubicBezTo>
                  <a:cubicBezTo>
                    <a:pt x="19482" y="0"/>
                    <a:pt x="2054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1841160" y="1610697"/>
              <a:ext cx="89420" cy="22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06" fill="norm" stroke="1" extrusionOk="0">
                  <a:moveTo>
                    <a:pt x="21221" y="3238"/>
                  </a:moveTo>
                  <a:cubicBezTo>
                    <a:pt x="19714" y="2228"/>
                    <a:pt x="18207" y="1219"/>
                    <a:pt x="14942" y="613"/>
                  </a:cubicBezTo>
                  <a:cubicBezTo>
                    <a:pt x="11677" y="8"/>
                    <a:pt x="6654" y="-194"/>
                    <a:pt x="3640" y="210"/>
                  </a:cubicBezTo>
                  <a:cubicBezTo>
                    <a:pt x="626" y="613"/>
                    <a:pt x="-379" y="1623"/>
                    <a:pt x="123" y="3137"/>
                  </a:cubicBezTo>
                  <a:cubicBezTo>
                    <a:pt x="626" y="4651"/>
                    <a:pt x="2635" y="6670"/>
                    <a:pt x="5649" y="8486"/>
                  </a:cubicBezTo>
                  <a:cubicBezTo>
                    <a:pt x="8663" y="10303"/>
                    <a:pt x="12681" y="11918"/>
                    <a:pt x="14440" y="13937"/>
                  </a:cubicBezTo>
                  <a:cubicBezTo>
                    <a:pt x="16198" y="15956"/>
                    <a:pt x="15695" y="18378"/>
                    <a:pt x="14188" y="19690"/>
                  </a:cubicBezTo>
                  <a:cubicBezTo>
                    <a:pt x="12681" y="21002"/>
                    <a:pt x="10170" y="21204"/>
                    <a:pt x="7658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2025829" y="1778000"/>
              <a:ext cx="38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2535851" y="1454150"/>
              <a:ext cx="235857" cy="45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85" fill="norm" stroke="1" extrusionOk="0">
                  <a:moveTo>
                    <a:pt x="1537" y="0"/>
                  </a:moveTo>
                  <a:cubicBezTo>
                    <a:pt x="2111" y="2700"/>
                    <a:pt x="2684" y="5400"/>
                    <a:pt x="3258" y="8500"/>
                  </a:cubicBezTo>
                  <a:cubicBezTo>
                    <a:pt x="3831" y="11600"/>
                    <a:pt x="4405" y="15100"/>
                    <a:pt x="4691" y="17100"/>
                  </a:cubicBezTo>
                  <a:cubicBezTo>
                    <a:pt x="4978" y="19100"/>
                    <a:pt x="4978" y="19600"/>
                    <a:pt x="4882" y="20150"/>
                  </a:cubicBezTo>
                  <a:cubicBezTo>
                    <a:pt x="4787" y="20700"/>
                    <a:pt x="4596" y="21300"/>
                    <a:pt x="4118" y="21450"/>
                  </a:cubicBezTo>
                  <a:cubicBezTo>
                    <a:pt x="3640" y="21600"/>
                    <a:pt x="2875" y="21300"/>
                    <a:pt x="2111" y="20050"/>
                  </a:cubicBezTo>
                  <a:cubicBezTo>
                    <a:pt x="1346" y="18800"/>
                    <a:pt x="582" y="16600"/>
                    <a:pt x="199" y="15150"/>
                  </a:cubicBezTo>
                  <a:cubicBezTo>
                    <a:pt x="-183" y="13700"/>
                    <a:pt x="-183" y="13000"/>
                    <a:pt x="1729" y="12250"/>
                  </a:cubicBezTo>
                  <a:cubicBezTo>
                    <a:pt x="3640" y="11500"/>
                    <a:pt x="7463" y="10700"/>
                    <a:pt x="10617" y="9500"/>
                  </a:cubicBezTo>
                  <a:cubicBezTo>
                    <a:pt x="13771" y="8300"/>
                    <a:pt x="16256" y="6700"/>
                    <a:pt x="17881" y="5350"/>
                  </a:cubicBezTo>
                  <a:cubicBezTo>
                    <a:pt x="19505" y="4000"/>
                    <a:pt x="20270" y="2900"/>
                    <a:pt x="20748" y="2100"/>
                  </a:cubicBezTo>
                  <a:cubicBezTo>
                    <a:pt x="21226" y="1300"/>
                    <a:pt x="21417" y="800"/>
                    <a:pt x="21226" y="1600"/>
                  </a:cubicBezTo>
                  <a:cubicBezTo>
                    <a:pt x="21035" y="2400"/>
                    <a:pt x="20461" y="4500"/>
                    <a:pt x="19888" y="7800"/>
                  </a:cubicBezTo>
                  <a:cubicBezTo>
                    <a:pt x="19314" y="11100"/>
                    <a:pt x="18741" y="15600"/>
                    <a:pt x="18167" y="20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2851329" y="1809750"/>
              <a:ext cx="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2978329" y="1657350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3016429" y="182244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3270429" y="1609253"/>
              <a:ext cx="273051" cy="289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21400"/>
                  </a:moveTo>
                  <a:cubicBezTo>
                    <a:pt x="2177" y="17174"/>
                    <a:pt x="4353" y="12948"/>
                    <a:pt x="5777" y="9896"/>
                  </a:cubicBezTo>
                  <a:cubicBezTo>
                    <a:pt x="7200" y="6843"/>
                    <a:pt x="7870" y="4965"/>
                    <a:pt x="8372" y="3322"/>
                  </a:cubicBezTo>
                  <a:cubicBezTo>
                    <a:pt x="8874" y="1678"/>
                    <a:pt x="9209" y="270"/>
                    <a:pt x="9293" y="35"/>
                  </a:cubicBezTo>
                  <a:cubicBezTo>
                    <a:pt x="9377" y="-200"/>
                    <a:pt x="9209" y="739"/>
                    <a:pt x="8791" y="3243"/>
                  </a:cubicBezTo>
                  <a:cubicBezTo>
                    <a:pt x="8372" y="5748"/>
                    <a:pt x="7702" y="9817"/>
                    <a:pt x="7367" y="12243"/>
                  </a:cubicBezTo>
                  <a:cubicBezTo>
                    <a:pt x="7033" y="14670"/>
                    <a:pt x="7033" y="15452"/>
                    <a:pt x="7284" y="16391"/>
                  </a:cubicBezTo>
                  <a:cubicBezTo>
                    <a:pt x="7535" y="17330"/>
                    <a:pt x="8037" y="18426"/>
                    <a:pt x="8707" y="19052"/>
                  </a:cubicBezTo>
                  <a:cubicBezTo>
                    <a:pt x="9377" y="19678"/>
                    <a:pt x="10214" y="19835"/>
                    <a:pt x="11386" y="18817"/>
                  </a:cubicBezTo>
                  <a:cubicBezTo>
                    <a:pt x="12558" y="17800"/>
                    <a:pt x="14065" y="15609"/>
                    <a:pt x="15321" y="12791"/>
                  </a:cubicBezTo>
                  <a:cubicBezTo>
                    <a:pt x="16577" y="9974"/>
                    <a:pt x="17581" y="6530"/>
                    <a:pt x="18251" y="4417"/>
                  </a:cubicBezTo>
                  <a:cubicBezTo>
                    <a:pt x="18921" y="2304"/>
                    <a:pt x="19256" y="1522"/>
                    <a:pt x="19256" y="1913"/>
                  </a:cubicBezTo>
                  <a:cubicBezTo>
                    <a:pt x="19256" y="2304"/>
                    <a:pt x="18921" y="3870"/>
                    <a:pt x="18921" y="6217"/>
                  </a:cubicBezTo>
                  <a:cubicBezTo>
                    <a:pt x="18921" y="8565"/>
                    <a:pt x="19256" y="11696"/>
                    <a:pt x="19758" y="13574"/>
                  </a:cubicBezTo>
                  <a:cubicBezTo>
                    <a:pt x="20260" y="15452"/>
                    <a:pt x="20930" y="16078"/>
                    <a:pt x="21600" y="16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3733979" y="1600200"/>
              <a:ext cx="244566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0" y="0"/>
                  </a:moveTo>
                  <a:cubicBezTo>
                    <a:pt x="2793" y="2229"/>
                    <a:pt x="5586" y="4457"/>
                    <a:pt x="8472" y="6171"/>
                  </a:cubicBezTo>
                  <a:cubicBezTo>
                    <a:pt x="11359" y="7886"/>
                    <a:pt x="14338" y="9086"/>
                    <a:pt x="16293" y="9857"/>
                  </a:cubicBezTo>
                  <a:cubicBezTo>
                    <a:pt x="18248" y="10629"/>
                    <a:pt x="19179" y="10971"/>
                    <a:pt x="20017" y="11400"/>
                  </a:cubicBezTo>
                  <a:cubicBezTo>
                    <a:pt x="20855" y="11829"/>
                    <a:pt x="21600" y="12343"/>
                    <a:pt x="21507" y="12857"/>
                  </a:cubicBezTo>
                  <a:cubicBezTo>
                    <a:pt x="21414" y="13371"/>
                    <a:pt x="20483" y="13886"/>
                    <a:pt x="18714" y="14657"/>
                  </a:cubicBezTo>
                  <a:cubicBezTo>
                    <a:pt x="16945" y="15429"/>
                    <a:pt x="14338" y="16457"/>
                    <a:pt x="12755" y="17657"/>
                  </a:cubicBezTo>
                  <a:cubicBezTo>
                    <a:pt x="11172" y="18857"/>
                    <a:pt x="10614" y="20229"/>
                    <a:pt x="10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045129" y="1518648"/>
              <a:ext cx="241301" cy="35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21539"/>
                  </a:moveTo>
                  <a:cubicBezTo>
                    <a:pt x="2084" y="18968"/>
                    <a:pt x="4168" y="16396"/>
                    <a:pt x="6158" y="13053"/>
                  </a:cubicBezTo>
                  <a:cubicBezTo>
                    <a:pt x="8147" y="9710"/>
                    <a:pt x="10042" y="5596"/>
                    <a:pt x="11084" y="3153"/>
                  </a:cubicBezTo>
                  <a:cubicBezTo>
                    <a:pt x="12126" y="710"/>
                    <a:pt x="12316" y="-61"/>
                    <a:pt x="12032" y="3"/>
                  </a:cubicBezTo>
                  <a:cubicBezTo>
                    <a:pt x="11747" y="68"/>
                    <a:pt x="10989" y="968"/>
                    <a:pt x="10232" y="3089"/>
                  </a:cubicBezTo>
                  <a:cubicBezTo>
                    <a:pt x="9474" y="5210"/>
                    <a:pt x="8716" y="8553"/>
                    <a:pt x="8337" y="10803"/>
                  </a:cubicBezTo>
                  <a:cubicBezTo>
                    <a:pt x="7958" y="13053"/>
                    <a:pt x="7958" y="14210"/>
                    <a:pt x="8337" y="14982"/>
                  </a:cubicBezTo>
                  <a:cubicBezTo>
                    <a:pt x="8716" y="15753"/>
                    <a:pt x="9474" y="16139"/>
                    <a:pt x="10326" y="16010"/>
                  </a:cubicBezTo>
                  <a:cubicBezTo>
                    <a:pt x="11179" y="15882"/>
                    <a:pt x="12126" y="15239"/>
                    <a:pt x="13547" y="13632"/>
                  </a:cubicBezTo>
                  <a:cubicBezTo>
                    <a:pt x="14968" y="12025"/>
                    <a:pt x="16863" y="9453"/>
                    <a:pt x="18000" y="7846"/>
                  </a:cubicBezTo>
                  <a:cubicBezTo>
                    <a:pt x="19137" y="6239"/>
                    <a:pt x="19516" y="5596"/>
                    <a:pt x="19421" y="5789"/>
                  </a:cubicBezTo>
                  <a:cubicBezTo>
                    <a:pt x="19326" y="5982"/>
                    <a:pt x="18758" y="7010"/>
                    <a:pt x="18379" y="8553"/>
                  </a:cubicBezTo>
                  <a:cubicBezTo>
                    <a:pt x="18000" y="10096"/>
                    <a:pt x="17811" y="12153"/>
                    <a:pt x="17811" y="13568"/>
                  </a:cubicBezTo>
                  <a:cubicBezTo>
                    <a:pt x="17811" y="14982"/>
                    <a:pt x="18000" y="15753"/>
                    <a:pt x="18663" y="16203"/>
                  </a:cubicBezTo>
                  <a:cubicBezTo>
                    <a:pt x="19326" y="16653"/>
                    <a:pt x="20463" y="16782"/>
                    <a:pt x="21600" y="16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4318974" y="1739900"/>
              <a:ext cx="64483" cy="104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314" fill="norm" stroke="1" extrusionOk="0">
                  <a:moveTo>
                    <a:pt x="3797" y="5184"/>
                  </a:moveTo>
                  <a:cubicBezTo>
                    <a:pt x="2447" y="7344"/>
                    <a:pt x="1097" y="9504"/>
                    <a:pt x="422" y="11664"/>
                  </a:cubicBezTo>
                  <a:cubicBezTo>
                    <a:pt x="-253" y="13824"/>
                    <a:pt x="-253" y="15984"/>
                    <a:pt x="1434" y="17712"/>
                  </a:cubicBezTo>
                  <a:cubicBezTo>
                    <a:pt x="3122" y="19440"/>
                    <a:pt x="6497" y="20736"/>
                    <a:pt x="10210" y="21168"/>
                  </a:cubicBezTo>
                  <a:cubicBezTo>
                    <a:pt x="13922" y="21600"/>
                    <a:pt x="17972" y="21168"/>
                    <a:pt x="19660" y="18576"/>
                  </a:cubicBezTo>
                  <a:cubicBezTo>
                    <a:pt x="21347" y="15984"/>
                    <a:pt x="20672" y="11232"/>
                    <a:pt x="17635" y="7776"/>
                  </a:cubicBezTo>
                  <a:cubicBezTo>
                    <a:pt x="14597" y="4320"/>
                    <a:pt x="9197" y="2160"/>
                    <a:pt x="37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4908729" y="572498"/>
              <a:ext cx="527051" cy="7170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1" fill="norm" stroke="1" extrusionOk="0">
                  <a:moveTo>
                    <a:pt x="21600" y="284"/>
                  </a:moveTo>
                  <a:cubicBezTo>
                    <a:pt x="21427" y="220"/>
                    <a:pt x="21253" y="156"/>
                    <a:pt x="21123" y="102"/>
                  </a:cubicBezTo>
                  <a:cubicBezTo>
                    <a:pt x="20993" y="48"/>
                    <a:pt x="20906" y="3"/>
                    <a:pt x="20863" y="0"/>
                  </a:cubicBezTo>
                  <a:cubicBezTo>
                    <a:pt x="20819" y="-3"/>
                    <a:pt x="20819" y="35"/>
                    <a:pt x="20733" y="160"/>
                  </a:cubicBezTo>
                  <a:cubicBezTo>
                    <a:pt x="20646" y="284"/>
                    <a:pt x="20472" y="494"/>
                    <a:pt x="20212" y="724"/>
                  </a:cubicBezTo>
                  <a:cubicBezTo>
                    <a:pt x="19952" y="953"/>
                    <a:pt x="19605" y="1202"/>
                    <a:pt x="19171" y="1450"/>
                  </a:cubicBezTo>
                  <a:cubicBezTo>
                    <a:pt x="18737" y="1699"/>
                    <a:pt x="18217" y="1947"/>
                    <a:pt x="17653" y="2209"/>
                  </a:cubicBezTo>
                  <a:cubicBezTo>
                    <a:pt x="17089" y="2470"/>
                    <a:pt x="16482" y="2744"/>
                    <a:pt x="15961" y="2986"/>
                  </a:cubicBezTo>
                  <a:cubicBezTo>
                    <a:pt x="15441" y="3228"/>
                    <a:pt x="15007" y="3439"/>
                    <a:pt x="14704" y="3662"/>
                  </a:cubicBezTo>
                  <a:cubicBezTo>
                    <a:pt x="14400" y="3885"/>
                    <a:pt x="14227" y="4121"/>
                    <a:pt x="14140" y="4363"/>
                  </a:cubicBezTo>
                  <a:cubicBezTo>
                    <a:pt x="14053" y="4605"/>
                    <a:pt x="14053" y="4854"/>
                    <a:pt x="14053" y="5115"/>
                  </a:cubicBezTo>
                  <a:cubicBezTo>
                    <a:pt x="14053" y="5376"/>
                    <a:pt x="14053" y="5650"/>
                    <a:pt x="14053" y="5883"/>
                  </a:cubicBezTo>
                  <a:cubicBezTo>
                    <a:pt x="14053" y="6116"/>
                    <a:pt x="14053" y="6307"/>
                    <a:pt x="14053" y="6501"/>
                  </a:cubicBezTo>
                  <a:cubicBezTo>
                    <a:pt x="14053" y="6696"/>
                    <a:pt x="14053" y="6893"/>
                    <a:pt x="14053" y="7100"/>
                  </a:cubicBezTo>
                  <a:cubicBezTo>
                    <a:pt x="14053" y="7307"/>
                    <a:pt x="14053" y="7524"/>
                    <a:pt x="14053" y="7728"/>
                  </a:cubicBezTo>
                  <a:cubicBezTo>
                    <a:pt x="14053" y="7932"/>
                    <a:pt x="14053" y="8123"/>
                    <a:pt x="14010" y="8334"/>
                  </a:cubicBezTo>
                  <a:cubicBezTo>
                    <a:pt x="13966" y="8544"/>
                    <a:pt x="13880" y="8773"/>
                    <a:pt x="13793" y="8996"/>
                  </a:cubicBezTo>
                  <a:cubicBezTo>
                    <a:pt x="13706" y="9220"/>
                    <a:pt x="13619" y="9436"/>
                    <a:pt x="13533" y="9643"/>
                  </a:cubicBezTo>
                  <a:cubicBezTo>
                    <a:pt x="13446" y="9851"/>
                    <a:pt x="13359" y="10048"/>
                    <a:pt x="13229" y="10252"/>
                  </a:cubicBezTo>
                  <a:cubicBezTo>
                    <a:pt x="13099" y="10456"/>
                    <a:pt x="12925" y="10666"/>
                    <a:pt x="12708" y="10886"/>
                  </a:cubicBezTo>
                  <a:cubicBezTo>
                    <a:pt x="12492" y="11106"/>
                    <a:pt x="12231" y="11336"/>
                    <a:pt x="11971" y="11549"/>
                  </a:cubicBezTo>
                  <a:cubicBezTo>
                    <a:pt x="11711" y="11763"/>
                    <a:pt x="11451" y="11960"/>
                    <a:pt x="11147" y="12174"/>
                  </a:cubicBezTo>
                  <a:cubicBezTo>
                    <a:pt x="10843" y="12387"/>
                    <a:pt x="10496" y="12617"/>
                    <a:pt x="10193" y="12833"/>
                  </a:cubicBezTo>
                  <a:cubicBezTo>
                    <a:pt x="9889" y="13050"/>
                    <a:pt x="9629" y="13254"/>
                    <a:pt x="9325" y="13452"/>
                  </a:cubicBezTo>
                  <a:cubicBezTo>
                    <a:pt x="9022" y="13649"/>
                    <a:pt x="8675" y="13840"/>
                    <a:pt x="8371" y="14035"/>
                  </a:cubicBezTo>
                  <a:cubicBezTo>
                    <a:pt x="8067" y="14229"/>
                    <a:pt x="7807" y="14427"/>
                    <a:pt x="7547" y="14621"/>
                  </a:cubicBezTo>
                  <a:cubicBezTo>
                    <a:pt x="7287" y="14816"/>
                    <a:pt x="7027" y="15007"/>
                    <a:pt x="6766" y="15243"/>
                  </a:cubicBezTo>
                  <a:cubicBezTo>
                    <a:pt x="6506" y="15478"/>
                    <a:pt x="6246" y="15759"/>
                    <a:pt x="6029" y="16036"/>
                  </a:cubicBezTo>
                  <a:cubicBezTo>
                    <a:pt x="5812" y="16313"/>
                    <a:pt x="5639" y="16587"/>
                    <a:pt x="5465" y="16855"/>
                  </a:cubicBezTo>
                  <a:cubicBezTo>
                    <a:pt x="5292" y="17123"/>
                    <a:pt x="5118" y="17384"/>
                    <a:pt x="4858" y="17642"/>
                  </a:cubicBezTo>
                  <a:cubicBezTo>
                    <a:pt x="4598" y="17900"/>
                    <a:pt x="4251" y="18155"/>
                    <a:pt x="3947" y="18397"/>
                  </a:cubicBezTo>
                  <a:cubicBezTo>
                    <a:pt x="3643" y="18640"/>
                    <a:pt x="3383" y="18869"/>
                    <a:pt x="3080" y="19099"/>
                  </a:cubicBezTo>
                  <a:cubicBezTo>
                    <a:pt x="2776" y="19328"/>
                    <a:pt x="2429" y="19557"/>
                    <a:pt x="2082" y="19803"/>
                  </a:cubicBezTo>
                  <a:cubicBezTo>
                    <a:pt x="1735" y="20048"/>
                    <a:pt x="1388" y="20310"/>
                    <a:pt x="1041" y="20555"/>
                  </a:cubicBezTo>
                  <a:cubicBezTo>
                    <a:pt x="694" y="20800"/>
                    <a:pt x="347" y="21030"/>
                    <a:pt x="173" y="21183"/>
                  </a:cubicBezTo>
                  <a:cubicBezTo>
                    <a:pt x="0" y="21336"/>
                    <a:pt x="0" y="21412"/>
                    <a:pt x="0" y="21470"/>
                  </a:cubicBezTo>
                  <a:cubicBezTo>
                    <a:pt x="0" y="21527"/>
                    <a:pt x="0" y="21565"/>
                    <a:pt x="217" y="21581"/>
                  </a:cubicBezTo>
                  <a:cubicBezTo>
                    <a:pt x="434" y="21597"/>
                    <a:pt x="867" y="21591"/>
                    <a:pt x="1301" y="21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5532121" y="1430647"/>
              <a:ext cx="231743" cy="399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44" fill="norm" stroke="1" extrusionOk="0">
                  <a:moveTo>
                    <a:pt x="1067" y="1944"/>
                  </a:moveTo>
                  <a:cubicBezTo>
                    <a:pt x="1456" y="1035"/>
                    <a:pt x="1846" y="125"/>
                    <a:pt x="2040" y="12"/>
                  </a:cubicBezTo>
                  <a:cubicBezTo>
                    <a:pt x="2235" y="-102"/>
                    <a:pt x="2235" y="580"/>
                    <a:pt x="2429" y="3252"/>
                  </a:cubicBezTo>
                  <a:cubicBezTo>
                    <a:pt x="2624" y="5923"/>
                    <a:pt x="3013" y="10584"/>
                    <a:pt x="3305" y="13654"/>
                  </a:cubicBezTo>
                  <a:cubicBezTo>
                    <a:pt x="3597" y="16723"/>
                    <a:pt x="3791" y="18201"/>
                    <a:pt x="3986" y="19395"/>
                  </a:cubicBezTo>
                  <a:cubicBezTo>
                    <a:pt x="4181" y="20589"/>
                    <a:pt x="4375" y="21498"/>
                    <a:pt x="4181" y="21441"/>
                  </a:cubicBezTo>
                  <a:cubicBezTo>
                    <a:pt x="3986" y="21384"/>
                    <a:pt x="3402" y="20361"/>
                    <a:pt x="2721" y="19111"/>
                  </a:cubicBezTo>
                  <a:cubicBezTo>
                    <a:pt x="2040" y="17860"/>
                    <a:pt x="1262" y="16382"/>
                    <a:pt x="678" y="15359"/>
                  </a:cubicBezTo>
                  <a:cubicBezTo>
                    <a:pt x="94" y="14336"/>
                    <a:pt x="-295" y="13767"/>
                    <a:pt x="289" y="13483"/>
                  </a:cubicBezTo>
                  <a:cubicBezTo>
                    <a:pt x="873" y="13199"/>
                    <a:pt x="2429" y="13199"/>
                    <a:pt x="4667" y="12346"/>
                  </a:cubicBezTo>
                  <a:cubicBezTo>
                    <a:pt x="6905" y="11494"/>
                    <a:pt x="9824" y="9789"/>
                    <a:pt x="11575" y="8083"/>
                  </a:cubicBezTo>
                  <a:cubicBezTo>
                    <a:pt x="13327" y="6378"/>
                    <a:pt x="13910" y="4673"/>
                    <a:pt x="14202" y="3536"/>
                  </a:cubicBezTo>
                  <a:cubicBezTo>
                    <a:pt x="14494" y="2399"/>
                    <a:pt x="14494" y="1831"/>
                    <a:pt x="14397" y="1831"/>
                  </a:cubicBezTo>
                  <a:cubicBezTo>
                    <a:pt x="14300" y="1831"/>
                    <a:pt x="14105" y="2399"/>
                    <a:pt x="13716" y="4559"/>
                  </a:cubicBezTo>
                  <a:cubicBezTo>
                    <a:pt x="13327" y="6719"/>
                    <a:pt x="12743" y="10471"/>
                    <a:pt x="12354" y="13029"/>
                  </a:cubicBezTo>
                  <a:cubicBezTo>
                    <a:pt x="11964" y="15586"/>
                    <a:pt x="11770" y="16951"/>
                    <a:pt x="11770" y="17917"/>
                  </a:cubicBezTo>
                  <a:cubicBezTo>
                    <a:pt x="11770" y="18883"/>
                    <a:pt x="11964" y="19452"/>
                    <a:pt x="12646" y="19679"/>
                  </a:cubicBezTo>
                  <a:cubicBezTo>
                    <a:pt x="13327" y="19906"/>
                    <a:pt x="14494" y="19793"/>
                    <a:pt x="15662" y="19281"/>
                  </a:cubicBezTo>
                  <a:cubicBezTo>
                    <a:pt x="16829" y="18770"/>
                    <a:pt x="17997" y="17860"/>
                    <a:pt x="18191" y="17633"/>
                  </a:cubicBezTo>
                  <a:cubicBezTo>
                    <a:pt x="18386" y="17405"/>
                    <a:pt x="17608" y="17860"/>
                    <a:pt x="17219" y="18485"/>
                  </a:cubicBezTo>
                  <a:cubicBezTo>
                    <a:pt x="16829" y="19111"/>
                    <a:pt x="16829" y="19906"/>
                    <a:pt x="17316" y="20304"/>
                  </a:cubicBezTo>
                  <a:cubicBezTo>
                    <a:pt x="17802" y="20702"/>
                    <a:pt x="18775" y="20702"/>
                    <a:pt x="19651" y="20361"/>
                  </a:cubicBezTo>
                  <a:cubicBezTo>
                    <a:pt x="20527" y="20020"/>
                    <a:pt x="21305" y="19338"/>
                    <a:pt x="21305" y="18372"/>
                  </a:cubicBezTo>
                  <a:cubicBezTo>
                    <a:pt x="21305" y="17405"/>
                    <a:pt x="20527" y="16155"/>
                    <a:pt x="19748" y="14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5873929" y="1543050"/>
              <a:ext cx="31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700"/>
                    <a:pt x="7200" y="5400"/>
                    <a:pt x="3600" y="9000"/>
                  </a:cubicBezTo>
                  <a:cubicBezTo>
                    <a:pt x="0" y="12600"/>
                    <a:pt x="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5892979" y="175260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5988229" y="1530321"/>
              <a:ext cx="241301" cy="30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21306"/>
                  </a:moveTo>
                  <a:cubicBezTo>
                    <a:pt x="568" y="19679"/>
                    <a:pt x="1137" y="18051"/>
                    <a:pt x="2179" y="15536"/>
                  </a:cubicBezTo>
                  <a:cubicBezTo>
                    <a:pt x="3221" y="13021"/>
                    <a:pt x="4737" y="9618"/>
                    <a:pt x="5779" y="7177"/>
                  </a:cubicBezTo>
                  <a:cubicBezTo>
                    <a:pt x="6821" y="4736"/>
                    <a:pt x="7389" y="3257"/>
                    <a:pt x="7958" y="1999"/>
                  </a:cubicBezTo>
                  <a:cubicBezTo>
                    <a:pt x="8526" y="742"/>
                    <a:pt x="9095" y="-294"/>
                    <a:pt x="9284" y="76"/>
                  </a:cubicBezTo>
                  <a:cubicBezTo>
                    <a:pt x="9474" y="446"/>
                    <a:pt x="9284" y="2221"/>
                    <a:pt x="9000" y="4588"/>
                  </a:cubicBezTo>
                  <a:cubicBezTo>
                    <a:pt x="8716" y="6955"/>
                    <a:pt x="8337" y="9914"/>
                    <a:pt x="8147" y="11838"/>
                  </a:cubicBezTo>
                  <a:cubicBezTo>
                    <a:pt x="7958" y="13761"/>
                    <a:pt x="7958" y="14648"/>
                    <a:pt x="8432" y="15314"/>
                  </a:cubicBezTo>
                  <a:cubicBezTo>
                    <a:pt x="8905" y="15980"/>
                    <a:pt x="9853" y="16424"/>
                    <a:pt x="10895" y="16128"/>
                  </a:cubicBezTo>
                  <a:cubicBezTo>
                    <a:pt x="11937" y="15832"/>
                    <a:pt x="13074" y="14796"/>
                    <a:pt x="14305" y="12725"/>
                  </a:cubicBezTo>
                  <a:cubicBezTo>
                    <a:pt x="15537" y="10654"/>
                    <a:pt x="16863" y="7547"/>
                    <a:pt x="17716" y="5476"/>
                  </a:cubicBezTo>
                  <a:cubicBezTo>
                    <a:pt x="18568" y="3405"/>
                    <a:pt x="18947" y="2369"/>
                    <a:pt x="18947" y="2591"/>
                  </a:cubicBezTo>
                  <a:cubicBezTo>
                    <a:pt x="18947" y="2813"/>
                    <a:pt x="18568" y="4292"/>
                    <a:pt x="18568" y="6364"/>
                  </a:cubicBezTo>
                  <a:cubicBezTo>
                    <a:pt x="18568" y="8435"/>
                    <a:pt x="18947" y="11098"/>
                    <a:pt x="19516" y="12651"/>
                  </a:cubicBezTo>
                  <a:cubicBezTo>
                    <a:pt x="20084" y="14205"/>
                    <a:pt x="20842" y="14648"/>
                    <a:pt x="21600" y="15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6426379" y="1498600"/>
              <a:ext cx="169108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0" y="0"/>
                  </a:moveTo>
                  <a:cubicBezTo>
                    <a:pt x="0" y="1059"/>
                    <a:pt x="0" y="2118"/>
                    <a:pt x="2667" y="3812"/>
                  </a:cubicBezTo>
                  <a:cubicBezTo>
                    <a:pt x="5333" y="5506"/>
                    <a:pt x="10667" y="7835"/>
                    <a:pt x="14000" y="9318"/>
                  </a:cubicBezTo>
                  <a:cubicBezTo>
                    <a:pt x="17333" y="10800"/>
                    <a:pt x="18667" y="11435"/>
                    <a:pt x="19733" y="12176"/>
                  </a:cubicBezTo>
                  <a:cubicBezTo>
                    <a:pt x="20800" y="12918"/>
                    <a:pt x="21600" y="13765"/>
                    <a:pt x="21200" y="14400"/>
                  </a:cubicBezTo>
                  <a:cubicBezTo>
                    <a:pt x="20800" y="15035"/>
                    <a:pt x="19200" y="15459"/>
                    <a:pt x="15867" y="16624"/>
                  </a:cubicBezTo>
                  <a:cubicBezTo>
                    <a:pt x="12533" y="17788"/>
                    <a:pt x="7467" y="19694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6483529" y="1714500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37" y="4000"/>
                    <a:pt x="9474" y="8000"/>
                    <a:pt x="5874" y="11600"/>
                  </a:cubicBezTo>
                  <a:cubicBezTo>
                    <a:pt x="2274" y="15200"/>
                    <a:pt x="1137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6616879" y="1553633"/>
              <a:ext cx="195147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0" y="21600"/>
                  </a:moveTo>
                  <a:cubicBezTo>
                    <a:pt x="2090" y="18037"/>
                    <a:pt x="4181" y="14474"/>
                    <a:pt x="6039" y="11245"/>
                  </a:cubicBezTo>
                  <a:cubicBezTo>
                    <a:pt x="7897" y="8016"/>
                    <a:pt x="9523" y="5122"/>
                    <a:pt x="10335" y="3118"/>
                  </a:cubicBezTo>
                  <a:cubicBezTo>
                    <a:pt x="11148" y="1113"/>
                    <a:pt x="11148" y="0"/>
                    <a:pt x="10916" y="0"/>
                  </a:cubicBezTo>
                  <a:cubicBezTo>
                    <a:pt x="10684" y="0"/>
                    <a:pt x="10219" y="1113"/>
                    <a:pt x="9755" y="3118"/>
                  </a:cubicBezTo>
                  <a:cubicBezTo>
                    <a:pt x="9290" y="5122"/>
                    <a:pt x="8826" y="8016"/>
                    <a:pt x="8594" y="10243"/>
                  </a:cubicBezTo>
                  <a:cubicBezTo>
                    <a:pt x="8361" y="12470"/>
                    <a:pt x="8361" y="14029"/>
                    <a:pt x="8942" y="14920"/>
                  </a:cubicBezTo>
                  <a:cubicBezTo>
                    <a:pt x="9523" y="15810"/>
                    <a:pt x="10684" y="16033"/>
                    <a:pt x="11613" y="15699"/>
                  </a:cubicBezTo>
                  <a:cubicBezTo>
                    <a:pt x="12542" y="15365"/>
                    <a:pt x="13239" y="14474"/>
                    <a:pt x="14400" y="12915"/>
                  </a:cubicBezTo>
                  <a:cubicBezTo>
                    <a:pt x="15561" y="11357"/>
                    <a:pt x="17187" y="9130"/>
                    <a:pt x="18581" y="6903"/>
                  </a:cubicBezTo>
                  <a:cubicBezTo>
                    <a:pt x="19974" y="4676"/>
                    <a:pt x="21135" y="2449"/>
                    <a:pt x="21368" y="1893"/>
                  </a:cubicBezTo>
                  <a:cubicBezTo>
                    <a:pt x="21600" y="1336"/>
                    <a:pt x="20903" y="2449"/>
                    <a:pt x="20090" y="5233"/>
                  </a:cubicBezTo>
                  <a:cubicBezTo>
                    <a:pt x="19277" y="8016"/>
                    <a:pt x="18348" y="12470"/>
                    <a:pt x="18116" y="15365"/>
                  </a:cubicBezTo>
                  <a:cubicBezTo>
                    <a:pt x="17884" y="18260"/>
                    <a:pt x="18348" y="19596"/>
                    <a:pt x="18813" y="20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6840455" y="1701800"/>
              <a:ext cx="73158" cy="81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0861" fill="norm" stroke="1" extrusionOk="0">
                  <a:moveTo>
                    <a:pt x="14024" y="0"/>
                  </a:moveTo>
                  <a:cubicBezTo>
                    <a:pt x="11024" y="1080"/>
                    <a:pt x="8024" y="2160"/>
                    <a:pt x="5624" y="4050"/>
                  </a:cubicBezTo>
                  <a:cubicBezTo>
                    <a:pt x="3224" y="5940"/>
                    <a:pt x="1424" y="8640"/>
                    <a:pt x="524" y="11880"/>
                  </a:cubicBezTo>
                  <a:cubicBezTo>
                    <a:pt x="-376" y="15120"/>
                    <a:pt x="-376" y="18900"/>
                    <a:pt x="2624" y="20250"/>
                  </a:cubicBezTo>
                  <a:cubicBezTo>
                    <a:pt x="5624" y="21600"/>
                    <a:pt x="11624" y="20520"/>
                    <a:pt x="15524" y="18900"/>
                  </a:cubicBezTo>
                  <a:cubicBezTo>
                    <a:pt x="19424" y="17280"/>
                    <a:pt x="21224" y="15120"/>
                    <a:pt x="20624" y="12690"/>
                  </a:cubicBezTo>
                  <a:cubicBezTo>
                    <a:pt x="20024" y="10260"/>
                    <a:pt x="17024" y="7560"/>
                    <a:pt x="14024" y="4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7213779" y="1612899"/>
              <a:ext cx="120651" cy="8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80"/>
                  </a:moveTo>
                  <a:cubicBezTo>
                    <a:pt x="1516" y="6849"/>
                    <a:pt x="3032" y="12117"/>
                    <a:pt x="4547" y="15805"/>
                  </a:cubicBezTo>
                  <a:cubicBezTo>
                    <a:pt x="6063" y="19493"/>
                    <a:pt x="7579" y="21600"/>
                    <a:pt x="9095" y="21600"/>
                  </a:cubicBezTo>
                  <a:cubicBezTo>
                    <a:pt x="10611" y="21600"/>
                    <a:pt x="12126" y="19493"/>
                    <a:pt x="13453" y="16859"/>
                  </a:cubicBezTo>
                  <a:cubicBezTo>
                    <a:pt x="14779" y="14224"/>
                    <a:pt x="15916" y="11063"/>
                    <a:pt x="16863" y="8166"/>
                  </a:cubicBezTo>
                  <a:cubicBezTo>
                    <a:pt x="17811" y="5268"/>
                    <a:pt x="18568" y="2634"/>
                    <a:pt x="19326" y="1317"/>
                  </a:cubicBezTo>
                  <a:cubicBezTo>
                    <a:pt x="20084" y="0"/>
                    <a:pt x="2084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7363692" y="1571365"/>
              <a:ext cx="72338" cy="14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85" fill="norm" stroke="1" extrusionOk="0">
                  <a:moveTo>
                    <a:pt x="21091" y="5970"/>
                  </a:moveTo>
                  <a:cubicBezTo>
                    <a:pt x="21091" y="4448"/>
                    <a:pt x="21091" y="2927"/>
                    <a:pt x="19548" y="1862"/>
                  </a:cubicBezTo>
                  <a:cubicBezTo>
                    <a:pt x="18005" y="798"/>
                    <a:pt x="14920" y="189"/>
                    <a:pt x="11525" y="37"/>
                  </a:cubicBezTo>
                  <a:cubicBezTo>
                    <a:pt x="8131" y="-115"/>
                    <a:pt x="4428" y="189"/>
                    <a:pt x="2268" y="1102"/>
                  </a:cubicBezTo>
                  <a:cubicBezTo>
                    <a:pt x="108" y="2015"/>
                    <a:pt x="-509" y="3536"/>
                    <a:pt x="417" y="4905"/>
                  </a:cubicBezTo>
                  <a:cubicBezTo>
                    <a:pt x="1342" y="6274"/>
                    <a:pt x="3811" y="7491"/>
                    <a:pt x="6897" y="8555"/>
                  </a:cubicBezTo>
                  <a:cubicBezTo>
                    <a:pt x="9982" y="9620"/>
                    <a:pt x="13685" y="10533"/>
                    <a:pt x="16154" y="11750"/>
                  </a:cubicBezTo>
                  <a:cubicBezTo>
                    <a:pt x="18622" y="12967"/>
                    <a:pt x="19857" y="14488"/>
                    <a:pt x="17697" y="16161"/>
                  </a:cubicBezTo>
                  <a:cubicBezTo>
                    <a:pt x="15537" y="17834"/>
                    <a:pt x="9982" y="19660"/>
                    <a:pt x="4428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7563029" y="167640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7766787" y="1384300"/>
              <a:ext cx="165100" cy="37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5670" y="0"/>
                  </a:moveTo>
                  <a:cubicBezTo>
                    <a:pt x="5943" y="3519"/>
                    <a:pt x="6217" y="7038"/>
                    <a:pt x="5806" y="10436"/>
                  </a:cubicBezTo>
                  <a:cubicBezTo>
                    <a:pt x="5396" y="13834"/>
                    <a:pt x="4303" y="17110"/>
                    <a:pt x="3346" y="19052"/>
                  </a:cubicBezTo>
                  <a:cubicBezTo>
                    <a:pt x="2389" y="20993"/>
                    <a:pt x="1569" y="21600"/>
                    <a:pt x="1022" y="21600"/>
                  </a:cubicBezTo>
                  <a:cubicBezTo>
                    <a:pt x="475" y="21600"/>
                    <a:pt x="201" y="20993"/>
                    <a:pt x="65" y="19658"/>
                  </a:cubicBezTo>
                  <a:cubicBezTo>
                    <a:pt x="-72" y="18324"/>
                    <a:pt x="-72" y="16261"/>
                    <a:pt x="885" y="14744"/>
                  </a:cubicBezTo>
                  <a:cubicBezTo>
                    <a:pt x="1842" y="13227"/>
                    <a:pt x="3756" y="12256"/>
                    <a:pt x="6763" y="10982"/>
                  </a:cubicBezTo>
                  <a:cubicBezTo>
                    <a:pt x="9771" y="9708"/>
                    <a:pt x="13872" y="8130"/>
                    <a:pt x="16333" y="6978"/>
                  </a:cubicBezTo>
                  <a:cubicBezTo>
                    <a:pt x="18794" y="5825"/>
                    <a:pt x="19614" y="5097"/>
                    <a:pt x="20298" y="4429"/>
                  </a:cubicBezTo>
                  <a:cubicBezTo>
                    <a:pt x="20981" y="3762"/>
                    <a:pt x="21528" y="3155"/>
                    <a:pt x="21255" y="3701"/>
                  </a:cubicBezTo>
                  <a:cubicBezTo>
                    <a:pt x="20981" y="4247"/>
                    <a:pt x="19887" y="5946"/>
                    <a:pt x="18931" y="8252"/>
                  </a:cubicBezTo>
                  <a:cubicBezTo>
                    <a:pt x="17974" y="10557"/>
                    <a:pt x="17153" y="13470"/>
                    <a:pt x="16606" y="15533"/>
                  </a:cubicBezTo>
                  <a:cubicBezTo>
                    <a:pt x="16060" y="17596"/>
                    <a:pt x="15786" y="18809"/>
                    <a:pt x="15513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8020229" y="158750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7988479" y="1708149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7867829" y="1822450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8102779" y="1591733"/>
              <a:ext cx="203201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7592"/>
                    <a:pt x="3600" y="13584"/>
                    <a:pt x="4950" y="10355"/>
                  </a:cubicBezTo>
                  <a:cubicBezTo>
                    <a:pt x="6300" y="7126"/>
                    <a:pt x="7200" y="4676"/>
                    <a:pt x="7987" y="2895"/>
                  </a:cubicBezTo>
                  <a:cubicBezTo>
                    <a:pt x="8775" y="1113"/>
                    <a:pt x="9450" y="0"/>
                    <a:pt x="9337" y="0"/>
                  </a:cubicBezTo>
                  <a:cubicBezTo>
                    <a:pt x="9225" y="0"/>
                    <a:pt x="8325" y="1113"/>
                    <a:pt x="7312" y="4008"/>
                  </a:cubicBezTo>
                  <a:cubicBezTo>
                    <a:pt x="6300" y="6903"/>
                    <a:pt x="5175" y="11579"/>
                    <a:pt x="4725" y="14474"/>
                  </a:cubicBezTo>
                  <a:cubicBezTo>
                    <a:pt x="4275" y="17369"/>
                    <a:pt x="4500" y="18482"/>
                    <a:pt x="5175" y="18928"/>
                  </a:cubicBezTo>
                  <a:cubicBezTo>
                    <a:pt x="5850" y="19373"/>
                    <a:pt x="6975" y="19151"/>
                    <a:pt x="9000" y="17146"/>
                  </a:cubicBezTo>
                  <a:cubicBezTo>
                    <a:pt x="11025" y="15142"/>
                    <a:pt x="13950" y="11357"/>
                    <a:pt x="15750" y="8685"/>
                  </a:cubicBezTo>
                  <a:cubicBezTo>
                    <a:pt x="17550" y="6012"/>
                    <a:pt x="18225" y="4454"/>
                    <a:pt x="18675" y="3118"/>
                  </a:cubicBezTo>
                  <a:cubicBezTo>
                    <a:pt x="19125" y="1781"/>
                    <a:pt x="19350" y="668"/>
                    <a:pt x="19125" y="668"/>
                  </a:cubicBezTo>
                  <a:cubicBezTo>
                    <a:pt x="18900" y="668"/>
                    <a:pt x="18225" y="1781"/>
                    <a:pt x="17888" y="3563"/>
                  </a:cubicBezTo>
                  <a:cubicBezTo>
                    <a:pt x="17550" y="5344"/>
                    <a:pt x="17550" y="7794"/>
                    <a:pt x="17662" y="9575"/>
                  </a:cubicBezTo>
                  <a:cubicBezTo>
                    <a:pt x="17775" y="11357"/>
                    <a:pt x="18000" y="12470"/>
                    <a:pt x="18675" y="13249"/>
                  </a:cubicBezTo>
                  <a:cubicBezTo>
                    <a:pt x="19350" y="14029"/>
                    <a:pt x="20475" y="14474"/>
                    <a:pt x="21600" y="14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8403566" y="1606550"/>
              <a:ext cx="14371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600" fill="norm" stroke="1" extrusionOk="0">
                  <a:moveTo>
                    <a:pt x="20951" y="0"/>
                  </a:moveTo>
                  <a:cubicBezTo>
                    <a:pt x="16631" y="1543"/>
                    <a:pt x="12311" y="3086"/>
                    <a:pt x="8917" y="4886"/>
                  </a:cubicBezTo>
                  <a:cubicBezTo>
                    <a:pt x="5522" y="6686"/>
                    <a:pt x="3054" y="8743"/>
                    <a:pt x="1511" y="10414"/>
                  </a:cubicBezTo>
                  <a:cubicBezTo>
                    <a:pt x="-32" y="12086"/>
                    <a:pt x="-649" y="13371"/>
                    <a:pt x="894" y="14914"/>
                  </a:cubicBezTo>
                  <a:cubicBezTo>
                    <a:pt x="2437" y="16457"/>
                    <a:pt x="6140" y="18257"/>
                    <a:pt x="9225" y="19414"/>
                  </a:cubicBezTo>
                  <a:cubicBezTo>
                    <a:pt x="12311" y="20571"/>
                    <a:pt x="14780" y="21086"/>
                    <a:pt x="172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8547279" y="1596938"/>
              <a:ext cx="193018" cy="19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92" fill="norm" stroke="1" extrusionOk="0">
                  <a:moveTo>
                    <a:pt x="0" y="21492"/>
                  </a:moveTo>
                  <a:cubicBezTo>
                    <a:pt x="1643" y="19379"/>
                    <a:pt x="3287" y="17266"/>
                    <a:pt x="5400" y="14096"/>
                  </a:cubicBezTo>
                  <a:cubicBezTo>
                    <a:pt x="7513" y="10927"/>
                    <a:pt x="10096" y="6701"/>
                    <a:pt x="11504" y="4001"/>
                  </a:cubicBezTo>
                  <a:cubicBezTo>
                    <a:pt x="12913" y="1301"/>
                    <a:pt x="13148" y="127"/>
                    <a:pt x="12678" y="9"/>
                  </a:cubicBezTo>
                  <a:cubicBezTo>
                    <a:pt x="12209" y="-108"/>
                    <a:pt x="11035" y="831"/>
                    <a:pt x="9743" y="3883"/>
                  </a:cubicBezTo>
                  <a:cubicBezTo>
                    <a:pt x="8452" y="6935"/>
                    <a:pt x="7043" y="12101"/>
                    <a:pt x="6457" y="15270"/>
                  </a:cubicBezTo>
                  <a:cubicBezTo>
                    <a:pt x="5870" y="18440"/>
                    <a:pt x="6104" y="19614"/>
                    <a:pt x="6809" y="20083"/>
                  </a:cubicBezTo>
                  <a:cubicBezTo>
                    <a:pt x="7513" y="20553"/>
                    <a:pt x="8687" y="20318"/>
                    <a:pt x="10565" y="18792"/>
                  </a:cubicBezTo>
                  <a:cubicBezTo>
                    <a:pt x="12443" y="17266"/>
                    <a:pt x="15026" y="14449"/>
                    <a:pt x="16904" y="11983"/>
                  </a:cubicBezTo>
                  <a:cubicBezTo>
                    <a:pt x="18783" y="9518"/>
                    <a:pt x="19957" y="7405"/>
                    <a:pt x="20661" y="5644"/>
                  </a:cubicBezTo>
                  <a:cubicBezTo>
                    <a:pt x="21365" y="3883"/>
                    <a:pt x="21600" y="2475"/>
                    <a:pt x="21248" y="2240"/>
                  </a:cubicBezTo>
                  <a:cubicBezTo>
                    <a:pt x="20896" y="2005"/>
                    <a:pt x="19957" y="2944"/>
                    <a:pt x="19370" y="6114"/>
                  </a:cubicBezTo>
                  <a:cubicBezTo>
                    <a:pt x="18783" y="9283"/>
                    <a:pt x="18548" y="14683"/>
                    <a:pt x="18313" y="20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8724529" y="1803399"/>
              <a:ext cx="88135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600" fill="norm" stroke="1" extrusionOk="0">
                  <a:moveTo>
                    <a:pt x="14855" y="0"/>
                  </a:moveTo>
                  <a:cubicBezTo>
                    <a:pt x="12401" y="0"/>
                    <a:pt x="9946" y="0"/>
                    <a:pt x="7737" y="1080"/>
                  </a:cubicBezTo>
                  <a:cubicBezTo>
                    <a:pt x="5528" y="2160"/>
                    <a:pt x="3564" y="4320"/>
                    <a:pt x="2092" y="7200"/>
                  </a:cubicBezTo>
                  <a:cubicBezTo>
                    <a:pt x="619" y="10080"/>
                    <a:pt x="-363" y="13680"/>
                    <a:pt x="128" y="16560"/>
                  </a:cubicBezTo>
                  <a:cubicBezTo>
                    <a:pt x="619" y="19440"/>
                    <a:pt x="2582" y="21600"/>
                    <a:pt x="6019" y="21600"/>
                  </a:cubicBezTo>
                  <a:cubicBezTo>
                    <a:pt x="9455" y="21600"/>
                    <a:pt x="14364" y="19440"/>
                    <a:pt x="17310" y="16560"/>
                  </a:cubicBezTo>
                  <a:cubicBezTo>
                    <a:pt x="20255" y="13680"/>
                    <a:pt x="21237" y="10080"/>
                    <a:pt x="19764" y="7200"/>
                  </a:cubicBezTo>
                  <a:cubicBezTo>
                    <a:pt x="18292" y="4320"/>
                    <a:pt x="14364" y="2160"/>
                    <a:pt x="10928" y="1080"/>
                  </a:cubicBezTo>
                  <a:cubicBezTo>
                    <a:pt x="7492" y="0"/>
                    <a:pt x="4546" y="0"/>
                    <a:pt x="16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5664379" y="2763620"/>
              <a:ext cx="320763" cy="337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68" fill="norm" stroke="1" extrusionOk="0">
                  <a:moveTo>
                    <a:pt x="0" y="4340"/>
                  </a:moveTo>
                  <a:cubicBezTo>
                    <a:pt x="4263" y="2865"/>
                    <a:pt x="8526" y="1389"/>
                    <a:pt x="11866" y="651"/>
                  </a:cubicBezTo>
                  <a:cubicBezTo>
                    <a:pt x="15205" y="-87"/>
                    <a:pt x="17621" y="-87"/>
                    <a:pt x="19184" y="114"/>
                  </a:cubicBezTo>
                  <a:cubicBezTo>
                    <a:pt x="20747" y="315"/>
                    <a:pt x="21458" y="718"/>
                    <a:pt x="21529" y="1389"/>
                  </a:cubicBezTo>
                  <a:cubicBezTo>
                    <a:pt x="21600" y="2060"/>
                    <a:pt x="21032" y="2999"/>
                    <a:pt x="19397" y="4474"/>
                  </a:cubicBezTo>
                  <a:cubicBezTo>
                    <a:pt x="17763" y="5950"/>
                    <a:pt x="15063" y="7963"/>
                    <a:pt x="12505" y="9908"/>
                  </a:cubicBezTo>
                  <a:cubicBezTo>
                    <a:pt x="9947" y="11853"/>
                    <a:pt x="7532" y="13732"/>
                    <a:pt x="5755" y="15274"/>
                  </a:cubicBezTo>
                  <a:cubicBezTo>
                    <a:pt x="3979" y="16817"/>
                    <a:pt x="2842" y="18025"/>
                    <a:pt x="2274" y="18964"/>
                  </a:cubicBezTo>
                  <a:cubicBezTo>
                    <a:pt x="1705" y="19903"/>
                    <a:pt x="1705" y="20574"/>
                    <a:pt x="2061" y="20976"/>
                  </a:cubicBezTo>
                  <a:cubicBezTo>
                    <a:pt x="2416" y="21379"/>
                    <a:pt x="3126" y="21513"/>
                    <a:pt x="6039" y="21178"/>
                  </a:cubicBezTo>
                  <a:cubicBezTo>
                    <a:pt x="8953" y="20842"/>
                    <a:pt x="14068" y="20037"/>
                    <a:pt x="19184" y="19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6096179" y="2940555"/>
              <a:ext cx="13970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1256"/>
                  </a:moveTo>
                  <a:cubicBezTo>
                    <a:pt x="0" y="14056"/>
                    <a:pt x="0" y="6856"/>
                    <a:pt x="2618" y="3256"/>
                  </a:cubicBezTo>
                  <a:cubicBezTo>
                    <a:pt x="5236" y="-344"/>
                    <a:pt x="10473" y="-344"/>
                    <a:pt x="14073" y="376"/>
                  </a:cubicBezTo>
                  <a:cubicBezTo>
                    <a:pt x="17673" y="1096"/>
                    <a:pt x="19636" y="2536"/>
                    <a:pt x="21600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6115229" y="3041650"/>
              <a:ext cx="254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6756579" y="2659104"/>
              <a:ext cx="254001" cy="23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144"/>
                  </a:moveTo>
                  <a:cubicBezTo>
                    <a:pt x="900" y="-53"/>
                    <a:pt x="1800" y="-249"/>
                    <a:pt x="3600" y="1027"/>
                  </a:cubicBezTo>
                  <a:cubicBezTo>
                    <a:pt x="5400" y="2304"/>
                    <a:pt x="8100" y="5053"/>
                    <a:pt x="11250" y="8686"/>
                  </a:cubicBezTo>
                  <a:cubicBezTo>
                    <a:pt x="14400" y="12318"/>
                    <a:pt x="18000" y="16835"/>
                    <a:pt x="21600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6845479" y="2654300"/>
              <a:ext cx="1714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720"/>
                    <a:pt x="16800" y="1440"/>
                    <a:pt x="14133" y="3744"/>
                  </a:cubicBezTo>
                  <a:cubicBezTo>
                    <a:pt x="11467" y="6048"/>
                    <a:pt x="8533" y="9936"/>
                    <a:pt x="6133" y="13176"/>
                  </a:cubicBezTo>
                  <a:cubicBezTo>
                    <a:pt x="3733" y="16416"/>
                    <a:pt x="1867" y="19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6718479" y="2501900"/>
              <a:ext cx="349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2" y="18327"/>
                    <a:pt x="524" y="15055"/>
                    <a:pt x="3535" y="11455"/>
                  </a:cubicBezTo>
                  <a:cubicBezTo>
                    <a:pt x="6545" y="7855"/>
                    <a:pt x="12305" y="3927"/>
                    <a:pt x="15775" y="1964"/>
                  </a:cubicBezTo>
                  <a:cubicBezTo>
                    <a:pt x="19244" y="0"/>
                    <a:pt x="2042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7226479" y="2813049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4400"/>
                    <a:pt x="2160" y="7200"/>
                    <a:pt x="5760" y="3600"/>
                  </a:cubicBezTo>
                  <a:cubicBezTo>
                    <a:pt x="9360" y="0"/>
                    <a:pt x="154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7455079" y="2621444"/>
              <a:ext cx="290395" cy="29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26" fill="norm" stroke="1" extrusionOk="0">
                  <a:moveTo>
                    <a:pt x="0" y="21526"/>
                  </a:moveTo>
                  <a:cubicBezTo>
                    <a:pt x="0" y="20749"/>
                    <a:pt x="0" y="19972"/>
                    <a:pt x="783" y="18651"/>
                  </a:cubicBezTo>
                  <a:cubicBezTo>
                    <a:pt x="1565" y="17330"/>
                    <a:pt x="3130" y="15466"/>
                    <a:pt x="4774" y="12668"/>
                  </a:cubicBezTo>
                  <a:cubicBezTo>
                    <a:pt x="6417" y="9871"/>
                    <a:pt x="8139" y="6142"/>
                    <a:pt x="9391" y="3655"/>
                  </a:cubicBezTo>
                  <a:cubicBezTo>
                    <a:pt x="10643" y="1169"/>
                    <a:pt x="11426" y="-74"/>
                    <a:pt x="11426" y="4"/>
                  </a:cubicBezTo>
                  <a:cubicBezTo>
                    <a:pt x="11426" y="81"/>
                    <a:pt x="10643" y="1480"/>
                    <a:pt x="9626" y="4510"/>
                  </a:cubicBezTo>
                  <a:cubicBezTo>
                    <a:pt x="8609" y="7540"/>
                    <a:pt x="7357" y="12202"/>
                    <a:pt x="6809" y="14999"/>
                  </a:cubicBezTo>
                  <a:cubicBezTo>
                    <a:pt x="6261" y="17797"/>
                    <a:pt x="6417" y="18729"/>
                    <a:pt x="6887" y="19350"/>
                  </a:cubicBezTo>
                  <a:cubicBezTo>
                    <a:pt x="7357" y="19972"/>
                    <a:pt x="8139" y="20283"/>
                    <a:pt x="8843" y="20205"/>
                  </a:cubicBezTo>
                  <a:cubicBezTo>
                    <a:pt x="9548" y="20127"/>
                    <a:pt x="10174" y="19661"/>
                    <a:pt x="11739" y="17175"/>
                  </a:cubicBezTo>
                  <a:cubicBezTo>
                    <a:pt x="13304" y="14689"/>
                    <a:pt x="15809" y="10182"/>
                    <a:pt x="17296" y="7540"/>
                  </a:cubicBezTo>
                  <a:cubicBezTo>
                    <a:pt x="18783" y="4899"/>
                    <a:pt x="19252" y="4122"/>
                    <a:pt x="19878" y="3189"/>
                  </a:cubicBezTo>
                  <a:cubicBezTo>
                    <a:pt x="20504" y="2257"/>
                    <a:pt x="21287" y="1169"/>
                    <a:pt x="21443" y="936"/>
                  </a:cubicBezTo>
                  <a:cubicBezTo>
                    <a:pt x="21600" y="703"/>
                    <a:pt x="21130" y="1325"/>
                    <a:pt x="20504" y="4199"/>
                  </a:cubicBezTo>
                  <a:cubicBezTo>
                    <a:pt x="19878" y="7074"/>
                    <a:pt x="19096" y="12202"/>
                    <a:pt x="18704" y="15155"/>
                  </a:cubicBezTo>
                  <a:cubicBezTo>
                    <a:pt x="18313" y="18107"/>
                    <a:pt x="18313" y="18884"/>
                    <a:pt x="18313" y="19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7772579" y="2844800"/>
              <a:ext cx="107951" cy="6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11435" y="0"/>
                  </a:moveTo>
                  <a:cubicBezTo>
                    <a:pt x="9318" y="675"/>
                    <a:pt x="7200" y="1350"/>
                    <a:pt x="5294" y="3037"/>
                  </a:cubicBezTo>
                  <a:cubicBezTo>
                    <a:pt x="3388" y="4725"/>
                    <a:pt x="1694" y="7425"/>
                    <a:pt x="847" y="10462"/>
                  </a:cubicBezTo>
                  <a:cubicBezTo>
                    <a:pt x="0" y="13500"/>
                    <a:pt x="0" y="16875"/>
                    <a:pt x="2118" y="18900"/>
                  </a:cubicBezTo>
                  <a:cubicBezTo>
                    <a:pt x="4235" y="20925"/>
                    <a:pt x="8471" y="21600"/>
                    <a:pt x="11647" y="21262"/>
                  </a:cubicBezTo>
                  <a:cubicBezTo>
                    <a:pt x="14824" y="20925"/>
                    <a:pt x="16941" y="19575"/>
                    <a:pt x="18635" y="17550"/>
                  </a:cubicBezTo>
                  <a:cubicBezTo>
                    <a:pt x="20329" y="15525"/>
                    <a:pt x="21600" y="12825"/>
                    <a:pt x="21600" y="10125"/>
                  </a:cubicBezTo>
                  <a:cubicBezTo>
                    <a:pt x="21600" y="7425"/>
                    <a:pt x="20329" y="4725"/>
                    <a:pt x="18212" y="3375"/>
                  </a:cubicBezTo>
                  <a:cubicBezTo>
                    <a:pt x="16094" y="2025"/>
                    <a:pt x="13129" y="2025"/>
                    <a:pt x="9953" y="4050"/>
                  </a:cubicBezTo>
                  <a:cubicBezTo>
                    <a:pt x="6776" y="6075"/>
                    <a:pt x="3388" y="10125"/>
                    <a:pt x="0" y="14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6902629" y="2997729"/>
              <a:ext cx="971551" cy="3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8280"/>
                  </a:moveTo>
                  <a:cubicBezTo>
                    <a:pt x="1600" y="5400"/>
                    <a:pt x="3200" y="2520"/>
                    <a:pt x="4988" y="1080"/>
                  </a:cubicBezTo>
                  <a:cubicBezTo>
                    <a:pt x="6776" y="-360"/>
                    <a:pt x="8753" y="-360"/>
                    <a:pt x="10729" y="1080"/>
                  </a:cubicBezTo>
                  <a:cubicBezTo>
                    <a:pt x="12706" y="2520"/>
                    <a:pt x="14682" y="5400"/>
                    <a:pt x="16494" y="9000"/>
                  </a:cubicBezTo>
                  <a:cubicBezTo>
                    <a:pt x="18306" y="12600"/>
                    <a:pt x="19953" y="16920"/>
                    <a:pt x="2160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6974379" y="3238499"/>
              <a:ext cx="309251" cy="10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95" fill="norm" stroke="1" extrusionOk="0">
                  <a:moveTo>
                    <a:pt x="9125" y="0"/>
                  </a:moveTo>
                  <a:cubicBezTo>
                    <a:pt x="8244" y="3388"/>
                    <a:pt x="7362" y="6776"/>
                    <a:pt x="6407" y="10376"/>
                  </a:cubicBezTo>
                  <a:cubicBezTo>
                    <a:pt x="5452" y="13976"/>
                    <a:pt x="4423" y="17788"/>
                    <a:pt x="3541" y="19694"/>
                  </a:cubicBezTo>
                  <a:cubicBezTo>
                    <a:pt x="2660" y="21600"/>
                    <a:pt x="1925" y="21600"/>
                    <a:pt x="1337" y="20753"/>
                  </a:cubicBezTo>
                  <a:cubicBezTo>
                    <a:pt x="750" y="19906"/>
                    <a:pt x="309" y="18212"/>
                    <a:pt x="88" y="16306"/>
                  </a:cubicBezTo>
                  <a:cubicBezTo>
                    <a:pt x="-132" y="14400"/>
                    <a:pt x="-132" y="12282"/>
                    <a:pt x="2439" y="10165"/>
                  </a:cubicBezTo>
                  <a:cubicBezTo>
                    <a:pt x="5011" y="8047"/>
                    <a:pt x="10154" y="5929"/>
                    <a:pt x="13754" y="4447"/>
                  </a:cubicBezTo>
                  <a:cubicBezTo>
                    <a:pt x="17354" y="2965"/>
                    <a:pt x="19411" y="2118"/>
                    <a:pt x="21468" y="1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7245529" y="3130550"/>
              <a:ext cx="1143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867"/>
                    <a:pt x="12000" y="7733"/>
                    <a:pt x="8400" y="11333"/>
                  </a:cubicBezTo>
                  <a:cubicBezTo>
                    <a:pt x="4800" y="14933"/>
                    <a:pt x="2400" y="18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7359829" y="3175000"/>
              <a:ext cx="311151" cy="37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4926"/>
                  </a:moveTo>
                  <a:cubicBezTo>
                    <a:pt x="294" y="16746"/>
                    <a:pt x="588" y="18566"/>
                    <a:pt x="882" y="19780"/>
                  </a:cubicBezTo>
                  <a:cubicBezTo>
                    <a:pt x="1176" y="20993"/>
                    <a:pt x="1469" y="21600"/>
                    <a:pt x="1763" y="21297"/>
                  </a:cubicBezTo>
                  <a:cubicBezTo>
                    <a:pt x="2057" y="20993"/>
                    <a:pt x="2351" y="19780"/>
                    <a:pt x="2498" y="17171"/>
                  </a:cubicBezTo>
                  <a:cubicBezTo>
                    <a:pt x="2645" y="14562"/>
                    <a:pt x="2645" y="10557"/>
                    <a:pt x="2939" y="7948"/>
                  </a:cubicBezTo>
                  <a:cubicBezTo>
                    <a:pt x="3233" y="5339"/>
                    <a:pt x="3820" y="4126"/>
                    <a:pt x="5731" y="3034"/>
                  </a:cubicBezTo>
                  <a:cubicBezTo>
                    <a:pt x="7641" y="1942"/>
                    <a:pt x="10873" y="971"/>
                    <a:pt x="13739" y="485"/>
                  </a:cubicBezTo>
                  <a:cubicBezTo>
                    <a:pt x="16604" y="0"/>
                    <a:pt x="1910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7491965" y="3384550"/>
              <a:ext cx="153082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27" fill="norm" stroke="1" extrusionOk="0">
                  <a:moveTo>
                    <a:pt x="1058" y="0"/>
                  </a:moveTo>
                  <a:cubicBezTo>
                    <a:pt x="1353" y="5195"/>
                    <a:pt x="1649" y="10390"/>
                    <a:pt x="1353" y="13535"/>
                  </a:cubicBezTo>
                  <a:cubicBezTo>
                    <a:pt x="1058" y="16679"/>
                    <a:pt x="170" y="17773"/>
                    <a:pt x="22" y="17499"/>
                  </a:cubicBezTo>
                  <a:cubicBezTo>
                    <a:pt x="-126" y="17226"/>
                    <a:pt x="466" y="15585"/>
                    <a:pt x="2241" y="12578"/>
                  </a:cubicBezTo>
                  <a:cubicBezTo>
                    <a:pt x="4016" y="9570"/>
                    <a:pt x="6975" y="5195"/>
                    <a:pt x="9490" y="2735"/>
                  </a:cubicBezTo>
                  <a:cubicBezTo>
                    <a:pt x="12006" y="274"/>
                    <a:pt x="14077" y="-273"/>
                    <a:pt x="16000" y="1094"/>
                  </a:cubicBezTo>
                  <a:cubicBezTo>
                    <a:pt x="17923" y="2461"/>
                    <a:pt x="19699" y="5742"/>
                    <a:pt x="20586" y="9160"/>
                  </a:cubicBezTo>
                  <a:cubicBezTo>
                    <a:pt x="21474" y="12578"/>
                    <a:pt x="21474" y="16132"/>
                    <a:pt x="21326" y="18183"/>
                  </a:cubicBezTo>
                  <a:cubicBezTo>
                    <a:pt x="21178" y="20233"/>
                    <a:pt x="20882" y="20780"/>
                    <a:pt x="20586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200329" y="5296164"/>
              <a:ext cx="2967224" cy="82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31" fill="norm" stroke="1" extrusionOk="0">
                  <a:moveTo>
                    <a:pt x="0" y="21531"/>
                  </a:moveTo>
                  <a:cubicBezTo>
                    <a:pt x="185" y="19869"/>
                    <a:pt x="369" y="18208"/>
                    <a:pt x="700" y="16823"/>
                  </a:cubicBezTo>
                  <a:cubicBezTo>
                    <a:pt x="1032" y="15439"/>
                    <a:pt x="1509" y="14331"/>
                    <a:pt x="1978" y="12669"/>
                  </a:cubicBezTo>
                  <a:cubicBezTo>
                    <a:pt x="2448" y="11008"/>
                    <a:pt x="2910" y="8793"/>
                    <a:pt x="3495" y="6854"/>
                  </a:cubicBezTo>
                  <a:cubicBezTo>
                    <a:pt x="4080" y="4916"/>
                    <a:pt x="4788" y="3254"/>
                    <a:pt x="5419" y="2146"/>
                  </a:cubicBezTo>
                  <a:cubicBezTo>
                    <a:pt x="6050" y="1039"/>
                    <a:pt x="6605" y="485"/>
                    <a:pt x="7182" y="208"/>
                  </a:cubicBezTo>
                  <a:cubicBezTo>
                    <a:pt x="7759" y="-69"/>
                    <a:pt x="8360" y="-69"/>
                    <a:pt x="8991" y="208"/>
                  </a:cubicBezTo>
                  <a:cubicBezTo>
                    <a:pt x="9622" y="485"/>
                    <a:pt x="10284" y="1039"/>
                    <a:pt x="10939" y="1593"/>
                  </a:cubicBezTo>
                  <a:cubicBezTo>
                    <a:pt x="11593" y="2146"/>
                    <a:pt x="12239" y="2700"/>
                    <a:pt x="12886" y="3531"/>
                  </a:cubicBezTo>
                  <a:cubicBezTo>
                    <a:pt x="13533" y="4362"/>
                    <a:pt x="14179" y="5469"/>
                    <a:pt x="14803" y="6854"/>
                  </a:cubicBezTo>
                  <a:cubicBezTo>
                    <a:pt x="15426" y="8239"/>
                    <a:pt x="16027" y="9900"/>
                    <a:pt x="16573" y="11285"/>
                  </a:cubicBezTo>
                  <a:cubicBezTo>
                    <a:pt x="17120" y="12669"/>
                    <a:pt x="17613" y="13777"/>
                    <a:pt x="18144" y="15162"/>
                  </a:cubicBezTo>
                  <a:cubicBezTo>
                    <a:pt x="18675" y="16546"/>
                    <a:pt x="19244" y="18208"/>
                    <a:pt x="19745" y="19039"/>
                  </a:cubicBezTo>
                  <a:cubicBezTo>
                    <a:pt x="20245" y="19869"/>
                    <a:pt x="20676" y="19869"/>
                    <a:pt x="20938" y="19869"/>
                  </a:cubicBezTo>
                  <a:cubicBezTo>
                    <a:pt x="21200" y="19869"/>
                    <a:pt x="21292" y="19869"/>
                    <a:pt x="21377" y="19316"/>
                  </a:cubicBezTo>
                  <a:cubicBezTo>
                    <a:pt x="21461" y="18762"/>
                    <a:pt x="21538" y="17654"/>
                    <a:pt x="21569" y="15716"/>
                  </a:cubicBezTo>
                  <a:cubicBezTo>
                    <a:pt x="21600" y="13777"/>
                    <a:pt x="21585" y="11008"/>
                    <a:pt x="21423" y="9346"/>
                  </a:cubicBezTo>
                  <a:cubicBezTo>
                    <a:pt x="21261" y="7685"/>
                    <a:pt x="20953" y="7131"/>
                    <a:pt x="20761" y="7131"/>
                  </a:cubicBezTo>
                  <a:cubicBezTo>
                    <a:pt x="20568" y="7131"/>
                    <a:pt x="20492" y="7685"/>
                    <a:pt x="20415" y="8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1456116" y="4348525"/>
              <a:ext cx="723817" cy="63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70" fill="norm" stroke="1" extrusionOk="0">
                  <a:moveTo>
                    <a:pt x="2202" y="472"/>
                  </a:moveTo>
                  <a:cubicBezTo>
                    <a:pt x="3579" y="688"/>
                    <a:pt x="4956" y="903"/>
                    <a:pt x="6647" y="939"/>
                  </a:cubicBezTo>
                  <a:cubicBezTo>
                    <a:pt x="8337" y="975"/>
                    <a:pt x="10341" y="831"/>
                    <a:pt x="12313" y="723"/>
                  </a:cubicBezTo>
                  <a:cubicBezTo>
                    <a:pt x="14285" y="616"/>
                    <a:pt x="16226" y="544"/>
                    <a:pt x="17572" y="472"/>
                  </a:cubicBezTo>
                  <a:cubicBezTo>
                    <a:pt x="18918" y="401"/>
                    <a:pt x="19669" y="329"/>
                    <a:pt x="20264" y="221"/>
                  </a:cubicBezTo>
                  <a:cubicBezTo>
                    <a:pt x="20859" y="114"/>
                    <a:pt x="21297" y="-30"/>
                    <a:pt x="21391" y="6"/>
                  </a:cubicBezTo>
                  <a:cubicBezTo>
                    <a:pt x="21485" y="42"/>
                    <a:pt x="21235" y="257"/>
                    <a:pt x="20577" y="1154"/>
                  </a:cubicBezTo>
                  <a:cubicBezTo>
                    <a:pt x="19920" y="2051"/>
                    <a:pt x="18855" y="3630"/>
                    <a:pt x="17478" y="5173"/>
                  </a:cubicBezTo>
                  <a:cubicBezTo>
                    <a:pt x="16101" y="6716"/>
                    <a:pt x="14410" y="8222"/>
                    <a:pt x="12751" y="9622"/>
                  </a:cubicBezTo>
                  <a:cubicBezTo>
                    <a:pt x="11092" y="11021"/>
                    <a:pt x="9464" y="12313"/>
                    <a:pt x="7680" y="13676"/>
                  </a:cubicBezTo>
                  <a:cubicBezTo>
                    <a:pt x="5895" y="15040"/>
                    <a:pt x="3955" y="16475"/>
                    <a:pt x="2734" y="17408"/>
                  </a:cubicBezTo>
                  <a:cubicBezTo>
                    <a:pt x="1513" y="18341"/>
                    <a:pt x="1012" y="18771"/>
                    <a:pt x="605" y="19274"/>
                  </a:cubicBezTo>
                  <a:cubicBezTo>
                    <a:pt x="198" y="19776"/>
                    <a:pt x="-115" y="20350"/>
                    <a:pt x="42" y="20637"/>
                  </a:cubicBezTo>
                  <a:cubicBezTo>
                    <a:pt x="198" y="20924"/>
                    <a:pt x="824" y="20924"/>
                    <a:pt x="2170" y="20852"/>
                  </a:cubicBezTo>
                  <a:cubicBezTo>
                    <a:pt x="3516" y="20781"/>
                    <a:pt x="5582" y="20637"/>
                    <a:pt x="7836" y="20458"/>
                  </a:cubicBezTo>
                  <a:cubicBezTo>
                    <a:pt x="10090" y="20278"/>
                    <a:pt x="12532" y="20063"/>
                    <a:pt x="14379" y="19920"/>
                  </a:cubicBezTo>
                  <a:cubicBezTo>
                    <a:pt x="16226" y="19776"/>
                    <a:pt x="17478" y="19704"/>
                    <a:pt x="18292" y="19668"/>
                  </a:cubicBezTo>
                  <a:cubicBezTo>
                    <a:pt x="19106" y="19632"/>
                    <a:pt x="19482" y="19632"/>
                    <a:pt x="19857" y="19632"/>
                  </a:cubicBezTo>
                  <a:cubicBezTo>
                    <a:pt x="20233" y="19632"/>
                    <a:pt x="20608" y="19632"/>
                    <a:pt x="20734" y="19955"/>
                  </a:cubicBezTo>
                  <a:cubicBezTo>
                    <a:pt x="20859" y="20278"/>
                    <a:pt x="20734" y="20924"/>
                    <a:pt x="20608" y="2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2635429" y="5099050"/>
              <a:ext cx="393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5" y="14400"/>
                    <a:pt x="8129" y="7200"/>
                    <a:pt x="11729" y="3600"/>
                  </a:cubicBezTo>
                  <a:cubicBezTo>
                    <a:pt x="15329" y="0"/>
                    <a:pt x="1846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2711363" y="5105400"/>
              <a:ext cx="311417" cy="28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025" fill="norm" stroke="1" extrusionOk="0">
                  <a:moveTo>
                    <a:pt x="7461" y="0"/>
                  </a:moveTo>
                  <a:cubicBezTo>
                    <a:pt x="5418" y="1543"/>
                    <a:pt x="3375" y="3086"/>
                    <a:pt x="1988" y="6171"/>
                  </a:cubicBezTo>
                  <a:cubicBezTo>
                    <a:pt x="602" y="9257"/>
                    <a:pt x="-128" y="13886"/>
                    <a:pt x="18" y="16971"/>
                  </a:cubicBezTo>
                  <a:cubicBezTo>
                    <a:pt x="164" y="20057"/>
                    <a:pt x="1186" y="21600"/>
                    <a:pt x="4323" y="20829"/>
                  </a:cubicBezTo>
                  <a:cubicBezTo>
                    <a:pt x="7461" y="20057"/>
                    <a:pt x="12715" y="16971"/>
                    <a:pt x="15926" y="15429"/>
                  </a:cubicBezTo>
                  <a:cubicBezTo>
                    <a:pt x="19137" y="13886"/>
                    <a:pt x="20304" y="13886"/>
                    <a:pt x="21472" y="13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3651429" y="5105399"/>
              <a:ext cx="957687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0" y="21600"/>
                  </a:moveTo>
                  <a:cubicBezTo>
                    <a:pt x="1142" y="18000"/>
                    <a:pt x="2284" y="14400"/>
                    <a:pt x="3640" y="11700"/>
                  </a:cubicBezTo>
                  <a:cubicBezTo>
                    <a:pt x="4996" y="9000"/>
                    <a:pt x="6566" y="7200"/>
                    <a:pt x="8302" y="5400"/>
                  </a:cubicBezTo>
                  <a:cubicBezTo>
                    <a:pt x="10039" y="3600"/>
                    <a:pt x="11942" y="1800"/>
                    <a:pt x="13821" y="900"/>
                  </a:cubicBezTo>
                  <a:cubicBezTo>
                    <a:pt x="15700" y="0"/>
                    <a:pt x="17556" y="0"/>
                    <a:pt x="18674" y="0"/>
                  </a:cubicBezTo>
                  <a:cubicBezTo>
                    <a:pt x="19792" y="0"/>
                    <a:pt x="20173" y="0"/>
                    <a:pt x="20577" y="0"/>
                  </a:cubicBezTo>
                  <a:cubicBezTo>
                    <a:pt x="20981" y="0"/>
                    <a:pt x="21410" y="0"/>
                    <a:pt x="21505" y="0"/>
                  </a:cubicBezTo>
                  <a:cubicBezTo>
                    <a:pt x="21600" y="0"/>
                    <a:pt x="21362" y="0"/>
                    <a:pt x="21100" y="900"/>
                  </a:cubicBezTo>
                  <a:cubicBezTo>
                    <a:pt x="20839" y="1800"/>
                    <a:pt x="20553" y="3600"/>
                    <a:pt x="20268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3765729" y="5130800"/>
              <a:ext cx="971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18" y="4320"/>
                    <a:pt x="2635" y="8640"/>
                    <a:pt x="4212" y="10800"/>
                  </a:cubicBezTo>
                  <a:cubicBezTo>
                    <a:pt x="5788" y="12960"/>
                    <a:pt x="7624" y="12960"/>
                    <a:pt x="9529" y="12960"/>
                  </a:cubicBezTo>
                  <a:cubicBezTo>
                    <a:pt x="11435" y="12960"/>
                    <a:pt x="13412" y="12960"/>
                    <a:pt x="15294" y="13680"/>
                  </a:cubicBezTo>
                  <a:cubicBezTo>
                    <a:pt x="17176" y="14400"/>
                    <a:pt x="18965" y="15840"/>
                    <a:pt x="20000" y="17280"/>
                  </a:cubicBezTo>
                  <a:cubicBezTo>
                    <a:pt x="21035" y="18720"/>
                    <a:pt x="21318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2727418" y="4399327"/>
              <a:ext cx="311388" cy="439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56" fill="norm" stroke="1" extrusionOk="0">
                  <a:moveTo>
                    <a:pt x="1528" y="371"/>
                  </a:moveTo>
                  <a:cubicBezTo>
                    <a:pt x="803" y="164"/>
                    <a:pt x="78" y="-44"/>
                    <a:pt x="5" y="8"/>
                  </a:cubicBezTo>
                  <a:cubicBezTo>
                    <a:pt x="-67" y="60"/>
                    <a:pt x="513" y="371"/>
                    <a:pt x="2542" y="1462"/>
                  </a:cubicBezTo>
                  <a:cubicBezTo>
                    <a:pt x="4572" y="2552"/>
                    <a:pt x="8051" y="4421"/>
                    <a:pt x="11023" y="5979"/>
                  </a:cubicBezTo>
                  <a:cubicBezTo>
                    <a:pt x="13995" y="7537"/>
                    <a:pt x="16459" y="8783"/>
                    <a:pt x="18199" y="9614"/>
                  </a:cubicBezTo>
                  <a:cubicBezTo>
                    <a:pt x="19938" y="10444"/>
                    <a:pt x="20953" y="10860"/>
                    <a:pt x="21243" y="11327"/>
                  </a:cubicBezTo>
                  <a:cubicBezTo>
                    <a:pt x="21533" y="11794"/>
                    <a:pt x="21098" y="12314"/>
                    <a:pt x="19359" y="13248"/>
                  </a:cubicBezTo>
                  <a:cubicBezTo>
                    <a:pt x="17619" y="14183"/>
                    <a:pt x="14575" y="15533"/>
                    <a:pt x="11748" y="16571"/>
                  </a:cubicBezTo>
                  <a:cubicBezTo>
                    <a:pt x="8921" y="17610"/>
                    <a:pt x="6312" y="18337"/>
                    <a:pt x="4644" y="18908"/>
                  </a:cubicBezTo>
                  <a:cubicBezTo>
                    <a:pt x="2977" y="19479"/>
                    <a:pt x="2252" y="19894"/>
                    <a:pt x="2107" y="20310"/>
                  </a:cubicBezTo>
                  <a:cubicBezTo>
                    <a:pt x="1963" y="20725"/>
                    <a:pt x="2397" y="21141"/>
                    <a:pt x="2832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3729517" y="4363176"/>
              <a:ext cx="440185" cy="32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52" fill="norm" stroke="1" extrusionOk="0">
                  <a:moveTo>
                    <a:pt x="9165" y="2860"/>
                  </a:moveTo>
                  <a:cubicBezTo>
                    <a:pt x="8445" y="2583"/>
                    <a:pt x="7725" y="2306"/>
                    <a:pt x="7622" y="2098"/>
                  </a:cubicBezTo>
                  <a:cubicBezTo>
                    <a:pt x="7519" y="1890"/>
                    <a:pt x="8034" y="1752"/>
                    <a:pt x="9628" y="1406"/>
                  </a:cubicBezTo>
                  <a:cubicBezTo>
                    <a:pt x="11222" y="1060"/>
                    <a:pt x="13897" y="506"/>
                    <a:pt x="15799" y="229"/>
                  </a:cubicBezTo>
                  <a:cubicBezTo>
                    <a:pt x="17702" y="-48"/>
                    <a:pt x="18834" y="-48"/>
                    <a:pt x="19708" y="90"/>
                  </a:cubicBezTo>
                  <a:cubicBezTo>
                    <a:pt x="20582" y="229"/>
                    <a:pt x="21199" y="506"/>
                    <a:pt x="21354" y="921"/>
                  </a:cubicBezTo>
                  <a:cubicBezTo>
                    <a:pt x="21508" y="1337"/>
                    <a:pt x="21199" y="1890"/>
                    <a:pt x="19862" y="3483"/>
                  </a:cubicBezTo>
                  <a:cubicBezTo>
                    <a:pt x="18525" y="5075"/>
                    <a:pt x="16159" y="7706"/>
                    <a:pt x="13639" y="10129"/>
                  </a:cubicBezTo>
                  <a:cubicBezTo>
                    <a:pt x="11119" y="12552"/>
                    <a:pt x="8445" y="14767"/>
                    <a:pt x="6337" y="16360"/>
                  </a:cubicBezTo>
                  <a:cubicBezTo>
                    <a:pt x="4228" y="17952"/>
                    <a:pt x="2685" y="18921"/>
                    <a:pt x="1605" y="19683"/>
                  </a:cubicBezTo>
                  <a:cubicBezTo>
                    <a:pt x="525" y="20444"/>
                    <a:pt x="-92" y="20998"/>
                    <a:pt x="11" y="21275"/>
                  </a:cubicBezTo>
                  <a:cubicBezTo>
                    <a:pt x="114" y="21552"/>
                    <a:pt x="937" y="21552"/>
                    <a:pt x="3251" y="21483"/>
                  </a:cubicBezTo>
                  <a:cubicBezTo>
                    <a:pt x="5565" y="21414"/>
                    <a:pt x="9371" y="21275"/>
                    <a:pt x="11531" y="21275"/>
                  </a:cubicBezTo>
                  <a:cubicBezTo>
                    <a:pt x="13691" y="21275"/>
                    <a:pt x="14205" y="21414"/>
                    <a:pt x="14719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4066375" y="4622800"/>
              <a:ext cx="188305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17751" y="0"/>
                  </a:moveTo>
                  <a:cubicBezTo>
                    <a:pt x="16311" y="2836"/>
                    <a:pt x="14871" y="5673"/>
                    <a:pt x="13071" y="7636"/>
                  </a:cubicBezTo>
                  <a:cubicBezTo>
                    <a:pt x="11271" y="9600"/>
                    <a:pt x="9111" y="10691"/>
                    <a:pt x="6831" y="10909"/>
                  </a:cubicBezTo>
                  <a:cubicBezTo>
                    <a:pt x="4551" y="11127"/>
                    <a:pt x="2151" y="10473"/>
                    <a:pt x="951" y="9600"/>
                  </a:cubicBezTo>
                  <a:cubicBezTo>
                    <a:pt x="-249" y="8727"/>
                    <a:pt x="-249" y="7636"/>
                    <a:pt x="591" y="6982"/>
                  </a:cubicBezTo>
                  <a:cubicBezTo>
                    <a:pt x="1431" y="6327"/>
                    <a:pt x="3111" y="6109"/>
                    <a:pt x="5631" y="7091"/>
                  </a:cubicBezTo>
                  <a:cubicBezTo>
                    <a:pt x="8151" y="8073"/>
                    <a:pt x="11511" y="10255"/>
                    <a:pt x="14271" y="12873"/>
                  </a:cubicBezTo>
                  <a:cubicBezTo>
                    <a:pt x="17031" y="15491"/>
                    <a:pt x="19191" y="18545"/>
                    <a:pt x="213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5514914" y="4578087"/>
              <a:ext cx="218789" cy="524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338" fill="norm" stroke="1" extrusionOk="0">
                  <a:moveTo>
                    <a:pt x="5171" y="5433"/>
                  </a:moveTo>
                  <a:cubicBezTo>
                    <a:pt x="4969" y="8445"/>
                    <a:pt x="4767" y="11456"/>
                    <a:pt x="4363" y="13995"/>
                  </a:cubicBezTo>
                  <a:cubicBezTo>
                    <a:pt x="3959" y="16534"/>
                    <a:pt x="3354" y="18599"/>
                    <a:pt x="2748" y="19847"/>
                  </a:cubicBezTo>
                  <a:cubicBezTo>
                    <a:pt x="2143" y="21095"/>
                    <a:pt x="1537" y="21525"/>
                    <a:pt x="1032" y="21267"/>
                  </a:cubicBezTo>
                  <a:cubicBezTo>
                    <a:pt x="528" y="21009"/>
                    <a:pt x="124" y="20062"/>
                    <a:pt x="23" y="18126"/>
                  </a:cubicBezTo>
                  <a:cubicBezTo>
                    <a:pt x="-78" y="16190"/>
                    <a:pt x="124" y="13264"/>
                    <a:pt x="1234" y="10295"/>
                  </a:cubicBezTo>
                  <a:cubicBezTo>
                    <a:pt x="2344" y="7326"/>
                    <a:pt x="4363" y="4314"/>
                    <a:pt x="6180" y="2507"/>
                  </a:cubicBezTo>
                  <a:cubicBezTo>
                    <a:pt x="7997" y="700"/>
                    <a:pt x="9612" y="97"/>
                    <a:pt x="11933" y="11"/>
                  </a:cubicBezTo>
                  <a:cubicBezTo>
                    <a:pt x="14255" y="-75"/>
                    <a:pt x="17283" y="355"/>
                    <a:pt x="19100" y="1474"/>
                  </a:cubicBezTo>
                  <a:cubicBezTo>
                    <a:pt x="20916" y="2593"/>
                    <a:pt x="21522" y="4400"/>
                    <a:pt x="20008" y="6207"/>
                  </a:cubicBezTo>
                  <a:cubicBezTo>
                    <a:pt x="18494" y="8014"/>
                    <a:pt x="14860" y="9821"/>
                    <a:pt x="12034" y="10854"/>
                  </a:cubicBezTo>
                  <a:cubicBezTo>
                    <a:pt x="9208" y="11887"/>
                    <a:pt x="7189" y="12145"/>
                    <a:pt x="5675" y="12274"/>
                  </a:cubicBezTo>
                  <a:cubicBezTo>
                    <a:pt x="4161" y="12403"/>
                    <a:pt x="3152" y="12403"/>
                    <a:pt x="2344" y="12575"/>
                  </a:cubicBezTo>
                  <a:cubicBezTo>
                    <a:pt x="1537" y="12747"/>
                    <a:pt x="931" y="13092"/>
                    <a:pt x="1133" y="13436"/>
                  </a:cubicBezTo>
                  <a:cubicBezTo>
                    <a:pt x="1335" y="13780"/>
                    <a:pt x="2344" y="14124"/>
                    <a:pt x="4161" y="14813"/>
                  </a:cubicBezTo>
                  <a:cubicBezTo>
                    <a:pt x="5978" y="15501"/>
                    <a:pt x="8602" y="16534"/>
                    <a:pt x="10217" y="17222"/>
                  </a:cubicBezTo>
                  <a:cubicBezTo>
                    <a:pt x="11832" y="17911"/>
                    <a:pt x="12438" y="18255"/>
                    <a:pt x="13245" y="18556"/>
                  </a:cubicBezTo>
                  <a:cubicBezTo>
                    <a:pt x="14053" y="18857"/>
                    <a:pt x="15062" y="19115"/>
                    <a:pt x="15769" y="19029"/>
                  </a:cubicBezTo>
                  <a:cubicBezTo>
                    <a:pt x="16475" y="18943"/>
                    <a:pt x="16879" y="18513"/>
                    <a:pt x="17283" y="18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5683429" y="4885442"/>
              <a:ext cx="171451" cy="16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7" fill="norm" stroke="1" extrusionOk="0">
                  <a:moveTo>
                    <a:pt x="0" y="10911"/>
                  </a:moveTo>
                  <a:cubicBezTo>
                    <a:pt x="4000" y="9044"/>
                    <a:pt x="8000" y="7178"/>
                    <a:pt x="10267" y="5311"/>
                  </a:cubicBezTo>
                  <a:cubicBezTo>
                    <a:pt x="12533" y="3444"/>
                    <a:pt x="13067" y="1578"/>
                    <a:pt x="12667" y="644"/>
                  </a:cubicBezTo>
                  <a:cubicBezTo>
                    <a:pt x="12267" y="-289"/>
                    <a:pt x="10933" y="-289"/>
                    <a:pt x="9067" y="1178"/>
                  </a:cubicBezTo>
                  <a:cubicBezTo>
                    <a:pt x="7200" y="2644"/>
                    <a:pt x="4800" y="5578"/>
                    <a:pt x="3467" y="8911"/>
                  </a:cubicBezTo>
                  <a:cubicBezTo>
                    <a:pt x="2133" y="12244"/>
                    <a:pt x="1867" y="15978"/>
                    <a:pt x="3200" y="18244"/>
                  </a:cubicBezTo>
                  <a:cubicBezTo>
                    <a:pt x="4533" y="20511"/>
                    <a:pt x="7467" y="21311"/>
                    <a:pt x="10267" y="20111"/>
                  </a:cubicBezTo>
                  <a:cubicBezTo>
                    <a:pt x="13067" y="18911"/>
                    <a:pt x="15733" y="15711"/>
                    <a:pt x="17600" y="13578"/>
                  </a:cubicBezTo>
                  <a:cubicBezTo>
                    <a:pt x="19467" y="11444"/>
                    <a:pt x="20533" y="10378"/>
                    <a:pt x="21600" y="9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5801816" y="4914900"/>
              <a:ext cx="90252" cy="38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350" fill="norm" stroke="1" extrusionOk="0">
                  <a:moveTo>
                    <a:pt x="15252" y="0"/>
                  </a:moveTo>
                  <a:cubicBezTo>
                    <a:pt x="15743" y="2374"/>
                    <a:pt x="16234" y="4747"/>
                    <a:pt x="17216" y="7418"/>
                  </a:cubicBezTo>
                  <a:cubicBezTo>
                    <a:pt x="18198" y="10088"/>
                    <a:pt x="19670" y="13055"/>
                    <a:pt x="20407" y="15073"/>
                  </a:cubicBezTo>
                  <a:cubicBezTo>
                    <a:pt x="21143" y="17090"/>
                    <a:pt x="21143" y="18158"/>
                    <a:pt x="20161" y="19048"/>
                  </a:cubicBezTo>
                  <a:cubicBezTo>
                    <a:pt x="19179" y="19938"/>
                    <a:pt x="17216" y="20651"/>
                    <a:pt x="15007" y="21066"/>
                  </a:cubicBezTo>
                  <a:cubicBezTo>
                    <a:pt x="12798" y="21481"/>
                    <a:pt x="10343" y="21600"/>
                    <a:pt x="7643" y="20295"/>
                  </a:cubicBezTo>
                  <a:cubicBezTo>
                    <a:pt x="4943" y="18989"/>
                    <a:pt x="1998" y="16259"/>
                    <a:pt x="770" y="14004"/>
                  </a:cubicBezTo>
                  <a:cubicBezTo>
                    <a:pt x="-457" y="11749"/>
                    <a:pt x="34" y="9969"/>
                    <a:pt x="525" y="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5892979" y="4873535"/>
              <a:ext cx="508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4500" y="6957"/>
                    <a:pt x="9000" y="-898"/>
                    <a:pt x="12600" y="84"/>
                  </a:cubicBezTo>
                  <a:cubicBezTo>
                    <a:pt x="16200" y="1066"/>
                    <a:pt x="18900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5973413" y="4891219"/>
              <a:ext cx="129117" cy="151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3" fill="norm" stroke="1" extrusionOk="0">
                  <a:moveTo>
                    <a:pt x="1416" y="10134"/>
                  </a:moveTo>
                  <a:cubicBezTo>
                    <a:pt x="3895" y="7830"/>
                    <a:pt x="6374" y="5526"/>
                    <a:pt x="7967" y="3654"/>
                  </a:cubicBezTo>
                  <a:cubicBezTo>
                    <a:pt x="9561" y="1782"/>
                    <a:pt x="10269" y="342"/>
                    <a:pt x="9384" y="54"/>
                  </a:cubicBezTo>
                  <a:cubicBezTo>
                    <a:pt x="8498" y="-234"/>
                    <a:pt x="6020" y="630"/>
                    <a:pt x="3895" y="2646"/>
                  </a:cubicBezTo>
                  <a:cubicBezTo>
                    <a:pt x="1770" y="4662"/>
                    <a:pt x="0" y="7830"/>
                    <a:pt x="0" y="11286"/>
                  </a:cubicBezTo>
                  <a:cubicBezTo>
                    <a:pt x="0" y="14742"/>
                    <a:pt x="1770" y="18486"/>
                    <a:pt x="4957" y="19926"/>
                  </a:cubicBezTo>
                  <a:cubicBezTo>
                    <a:pt x="8144" y="21366"/>
                    <a:pt x="12748" y="20502"/>
                    <a:pt x="15757" y="19206"/>
                  </a:cubicBezTo>
                  <a:cubicBezTo>
                    <a:pt x="18767" y="17910"/>
                    <a:pt x="20184" y="16182"/>
                    <a:pt x="21600" y="14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6092211" y="4881697"/>
              <a:ext cx="111919" cy="137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0617" fill="norm" stroke="1" extrusionOk="0">
                  <a:moveTo>
                    <a:pt x="17550" y="218"/>
                  </a:moveTo>
                  <a:cubicBezTo>
                    <a:pt x="15150" y="-99"/>
                    <a:pt x="12750" y="-417"/>
                    <a:pt x="9750" y="1965"/>
                  </a:cubicBezTo>
                  <a:cubicBezTo>
                    <a:pt x="6750" y="4348"/>
                    <a:pt x="3150" y="9430"/>
                    <a:pt x="1350" y="12765"/>
                  </a:cubicBezTo>
                  <a:cubicBezTo>
                    <a:pt x="-450" y="16101"/>
                    <a:pt x="-450" y="17689"/>
                    <a:pt x="1350" y="18959"/>
                  </a:cubicBezTo>
                  <a:cubicBezTo>
                    <a:pt x="3150" y="20230"/>
                    <a:pt x="6750" y="21183"/>
                    <a:pt x="10350" y="20230"/>
                  </a:cubicBezTo>
                  <a:cubicBezTo>
                    <a:pt x="13950" y="19277"/>
                    <a:pt x="17550" y="16418"/>
                    <a:pt x="21150" y="13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6266416" y="4622800"/>
              <a:ext cx="77414" cy="40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468" fill="norm" stroke="1" extrusionOk="0">
                  <a:moveTo>
                    <a:pt x="21351" y="0"/>
                  </a:moveTo>
                  <a:cubicBezTo>
                    <a:pt x="14929" y="3340"/>
                    <a:pt x="8508" y="6680"/>
                    <a:pt x="4713" y="9965"/>
                  </a:cubicBezTo>
                  <a:cubicBezTo>
                    <a:pt x="919" y="13249"/>
                    <a:pt x="-249" y="16478"/>
                    <a:pt x="43" y="18371"/>
                  </a:cubicBezTo>
                  <a:cubicBezTo>
                    <a:pt x="335" y="20264"/>
                    <a:pt x="2086" y="20821"/>
                    <a:pt x="4421" y="21155"/>
                  </a:cubicBezTo>
                  <a:cubicBezTo>
                    <a:pt x="6756" y="21489"/>
                    <a:pt x="9675" y="21600"/>
                    <a:pt x="11719" y="21266"/>
                  </a:cubicBezTo>
                  <a:cubicBezTo>
                    <a:pt x="13762" y="20932"/>
                    <a:pt x="14929" y="20153"/>
                    <a:pt x="16097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6223179" y="4851400"/>
              <a:ext cx="1968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87" y="21600"/>
                  </a:moveTo>
                  <a:cubicBezTo>
                    <a:pt x="1394" y="20400"/>
                    <a:pt x="0" y="19200"/>
                    <a:pt x="0" y="17400"/>
                  </a:cubicBezTo>
                  <a:cubicBezTo>
                    <a:pt x="0" y="15600"/>
                    <a:pt x="1394" y="13200"/>
                    <a:pt x="5226" y="10200"/>
                  </a:cubicBezTo>
                  <a:cubicBezTo>
                    <a:pt x="9058" y="7200"/>
                    <a:pt x="1532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6762929" y="4699535"/>
              <a:ext cx="196851" cy="310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590"/>
                  </a:moveTo>
                  <a:cubicBezTo>
                    <a:pt x="697" y="1422"/>
                    <a:pt x="1394" y="255"/>
                    <a:pt x="1742" y="36"/>
                  </a:cubicBezTo>
                  <a:cubicBezTo>
                    <a:pt x="2090" y="-183"/>
                    <a:pt x="2090" y="547"/>
                    <a:pt x="2206" y="3539"/>
                  </a:cubicBezTo>
                  <a:cubicBezTo>
                    <a:pt x="2323" y="6531"/>
                    <a:pt x="2555" y="11785"/>
                    <a:pt x="2671" y="14776"/>
                  </a:cubicBezTo>
                  <a:cubicBezTo>
                    <a:pt x="2787" y="17768"/>
                    <a:pt x="2787" y="18498"/>
                    <a:pt x="2555" y="19374"/>
                  </a:cubicBezTo>
                  <a:cubicBezTo>
                    <a:pt x="2323" y="20249"/>
                    <a:pt x="1858" y="21271"/>
                    <a:pt x="1394" y="21344"/>
                  </a:cubicBezTo>
                  <a:cubicBezTo>
                    <a:pt x="929" y="21417"/>
                    <a:pt x="465" y="20541"/>
                    <a:pt x="232" y="19301"/>
                  </a:cubicBezTo>
                  <a:cubicBezTo>
                    <a:pt x="0" y="18060"/>
                    <a:pt x="0" y="16455"/>
                    <a:pt x="116" y="15287"/>
                  </a:cubicBezTo>
                  <a:cubicBezTo>
                    <a:pt x="232" y="14120"/>
                    <a:pt x="465" y="13390"/>
                    <a:pt x="1161" y="12879"/>
                  </a:cubicBezTo>
                  <a:cubicBezTo>
                    <a:pt x="1858" y="12368"/>
                    <a:pt x="3019" y="12076"/>
                    <a:pt x="5690" y="10909"/>
                  </a:cubicBezTo>
                  <a:cubicBezTo>
                    <a:pt x="8361" y="9741"/>
                    <a:pt x="12542" y="7698"/>
                    <a:pt x="14865" y="6312"/>
                  </a:cubicBezTo>
                  <a:cubicBezTo>
                    <a:pt x="17187" y="4925"/>
                    <a:pt x="17652" y="4195"/>
                    <a:pt x="18232" y="3393"/>
                  </a:cubicBezTo>
                  <a:cubicBezTo>
                    <a:pt x="18813" y="2590"/>
                    <a:pt x="19510" y="1714"/>
                    <a:pt x="19742" y="1933"/>
                  </a:cubicBezTo>
                  <a:cubicBezTo>
                    <a:pt x="19974" y="2152"/>
                    <a:pt x="19742" y="3466"/>
                    <a:pt x="19510" y="6166"/>
                  </a:cubicBezTo>
                  <a:cubicBezTo>
                    <a:pt x="19277" y="8866"/>
                    <a:pt x="19045" y="12952"/>
                    <a:pt x="19394" y="15725"/>
                  </a:cubicBezTo>
                  <a:cubicBezTo>
                    <a:pt x="19742" y="18498"/>
                    <a:pt x="20671" y="19958"/>
                    <a:pt x="2160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6988079" y="4908550"/>
              <a:ext cx="66951" cy="9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185" fill="norm" stroke="1" extrusionOk="0">
                  <a:moveTo>
                    <a:pt x="1100" y="14850"/>
                  </a:moveTo>
                  <a:cubicBezTo>
                    <a:pt x="2450" y="12600"/>
                    <a:pt x="3800" y="10350"/>
                    <a:pt x="4475" y="8100"/>
                  </a:cubicBezTo>
                  <a:cubicBezTo>
                    <a:pt x="5150" y="5850"/>
                    <a:pt x="5150" y="3600"/>
                    <a:pt x="4475" y="3600"/>
                  </a:cubicBezTo>
                  <a:cubicBezTo>
                    <a:pt x="3800" y="3600"/>
                    <a:pt x="2450" y="5850"/>
                    <a:pt x="1437" y="8100"/>
                  </a:cubicBezTo>
                  <a:cubicBezTo>
                    <a:pt x="425" y="10350"/>
                    <a:pt x="-250" y="12600"/>
                    <a:pt x="87" y="14850"/>
                  </a:cubicBezTo>
                  <a:cubicBezTo>
                    <a:pt x="425" y="17100"/>
                    <a:pt x="1775" y="19350"/>
                    <a:pt x="4812" y="20475"/>
                  </a:cubicBezTo>
                  <a:cubicBezTo>
                    <a:pt x="7850" y="21600"/>
                    <a:pt x="12575" y="21600"/>
                    <a:pt x="15950" y="18900"/>
                  </a:cubicBezTo>
                  <a:cubicBezTo>
                    <a:pt x="19325" y="16200"/>
                    <a:pt x="21350" y="10800"/>
                    <a:pt x="21350" y="7200"/>
                  </a:cubicBezTo>
                  <a:cubicBezTo>
                    <a:pt x="21350" y="3600"/>
                    <a:pt x="19325" y="1800"/>
                    <a:pt x="173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7486829" y="4851400"/>
              <a:ext cx="254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7493179" y="4762499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7621120" y="4590520"/>
              <a:ext cx="87960" cy="413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17" fill="norm" stroke="1" extrusionOk="0">
                  <a:moveTo>
                    <a:pt x="21371" y="3003"/>
                  </a:moveTo>
                  <a:cubicBezTo>
                    <a:pt x="20342" y="2121"/>
                    <a:pt x="19314" y="1239"/>
                    <a:pt x="17514" y="688"/>
                  </a:cubicBezTo>
                  <a:cubicBezTo>
                    <a:pt x="15714" y="137"/>
                    <a:pt x="13142" y="-83"/>
                    <a:pt x="10828" y="27"/>
                  </a:cubicBezTo>
                  <a:cubicBezTo>
                    <a:pt x="8514" y="137"/>
                    <a:pt x="6457" y="578"/>
                    <a:pt x="4400" y="2231"/>
                  </a:cubicBezTo>
                  <a:cubicBezTo>
                    <a:pt x="2342" y="3884"/>
                    <a:pt x="285" y="6750"/>
                    <a:pt x="28" y="9395"/>
                  </a:cubicBezTo>
                  <a:cubicBezTo>
                    <a:pt x="-229" y="12039"/>
                    <a:pt x="1314" y="14464"/>
                    <a:pt x="2085" y="16448"/>
                  </a:cubicBezTo>
                  <a:cubicBezTo>
                    <a:pt x="2857" y="18431"/>
                    <a:pt x="2857" y="19974"/>
                    <a:pt x="2857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7572464" y="4867023"/>
              <a:ext cx="104866" cy="47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242" fill="norm" stroke="1" extrusionOk="0">
                  <a:moveTo>
                    <a:pt x="3258" y="21242"/>
                  </a:moveTo>
                  <a:cubicBezTo>
                    <a:pt x="1530" y="14668"/>
                    <a:pt x="-198" y="8094"/>
                    <a:pt x="18" y="4338"/>
                  </a:cubicBezTo>
                  <a:cubicBezTo>
                    <a:pt x="234" y="581"/>
                    <a:pt x="2394" y="-358"/>
                    <a:pt x="6282" y="112"/>
                  </a:cubicBezTo>
                  <a:cubicBezTo>
                    <a:pt x="10170" y="581"/>
                    <a:pt x="15786" y="2459"/>
                    <a:pt x="21402" y="4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5654766" y="5581914"/>
              <a:ext cx="427499" cy="393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70" fill="norm" stroke="1" extrusionOk="0">
                  <a:moveTo>
                    <a:pt x="1751" y="1372"/>
                  </a:moveTo>
                  <a:cubicBezTo>
                    <a:pt x="5351" y="1026"/>
                    <a:pt x="8951" y="679"/>
                    <a:pt x="11863" y="448"/>
                  </a:cubicBezTo>
                  <a:cubicBezTo>
                    <a:pt x="14775" y="217"/>
                    <a:pt x="16998" y="102"/>
                    <a:pt x="18586" y="44"/>
                  </a:cubicBezTo>
                  <a:cubicBezTo>
                    <a:pt x="20175" y="-14"/>
                    <a:pt x="21127" y="-14"/>
                    <a:pt x="21339" y="44"/>
                  </a:cubicBezTo>
                  <a:cubicBezTo>
                    <a:pt x="21551" y="102"/>
                    <a:pt x="21022" y="217"/>
                    <a:pt x="19645" y="1199"/>
                  </a:cubicBezTo>
                  <a:cubicBezTo>
                    <a:pt x="18269" y="2181"/>
                    <a:pt x="16045" y="4029"/>
                    <a:pt x="13557" y="6223"/>
                  </a:cubicBezTo>
                  <a:cubicBezTo>
                    <a:pt x="11069" y="8418"/>
                    <a:pt x="8316" y="10959"/>
                    <a:pt x="6145" y="13212"/>
                  </a:cubicBezTo>
                  <a:cubicBezTo>
                    <a:pt x="3975" y="15464"/>
                    <a:pt x="2386" y="17428"/>
                    <a:pt x="1380" y="18814"/>
                  </a:cubicBezTo>
                  <a:cubicBezTo>
                    <a:pt x="375" y="20200"/>
                    <a:pt x="-49" y="21008"/>
                    <a:pt x="4" y="21297"/>
                  </a:cubicBezTo>
                  <a:cubicBezTo>
                    <a:pt x="57" y="21586"/>
                    <a:pt x="586" y="21355"/>
                    <a:pt x="2757" y="21182"/>
                  </a:cubicBezTo>
                  <a:cubicBezTo>
                    <a:pt x="4927" y="21008"/>
                    <a:pt x="8739" y="20893"/>
                    <a:pt x="11598" y="20951"/>
                  </a:cubicBezTo>
                  <a:cubicBezTo>
                    <a:pt x="14457" y="21008"/>
                    <a:pt x="16363" y="21239"/>
                    <a:pt x="18269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6429468" y="5791200"/>
              <a:ext cx="226075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20708" y="0"/>
                  </a:moveTo>
                  <a:cubicBezTo>
                    <a:pt x="21108" y="878"/>
                    <a:pt x="21508" y="1756"/>
                    <a:pt x="21308" y="2459"/>
                  </a:cubicBezTo>
                  <a:cubicBezTo>
                    <a:pt x="21108" y="3161"/>
                    <a:pt x="20308" y="3688"/>
                    <a:pt x="17508" y="5005"/>
                  </a:cubicBezTo>
                  <a:cubicBezTo>
                    <a:pt x="14708" y="6322"/>
                    <a:pt x="9908" y="8429"/>
                    <a:pt x="7008" y="9659"/>
                  </a:cubicBezTo>
                  <a:cubicBezTo>
                    <a:pt x="4108" y="10888"/>
                    <a:pt x="3108" y="11239"/>
                    <a:pt x="2108" y="11502"/>
                  </a:cubicBezTo>
                  <a:cubicBezTo>
                    <a:pt x="1108" y="11766"/>
                    <a:pt x="108" y="11941"/>
                    <a:pt x="8" y="12293"/>
                  </a:cubicBezTo>
                  <a:cubicBezTo>
                    <a:pt x="-92" y="12644"/>
                    <a:pt x="708" y="13171"/>
                    <a:pt x="3408" y="14312"/>
                  </a:cubicBezTo>
                  <a:cubicBezTo>
                    <a:pt x="6108" y="15454"/>
                    <a:pt x="10708" y="17210"/>
                    <a:pt x="13708" y="18527"/>
                  </a:cubicBezTo>
                  <a:cubicBezTo>
                    <a:pt x="16708" y="19844"/>
                    <a:pt x="18108" y="20722"/>
                    <a:pt x="19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7099479" y="5930900"/>
              <a:ext cx="1778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7320598" y="5805612"/>
              <a:ext cx="208951" cy="21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32" fill="norm" stroke="1" extrusionOk="0">
                  <a:moveTo>
                    <a:pt x="2059" y="3570"/>
                  </a:moveTo>
                  <a:cubicBezTo>
                    <a:pt x="7675" y="2324"/>
                    <a:pt x="13291" y="1078"/>
                    <a:pt x="16639" y="455"/>
                  </a:cubicBezTo>
                  <a:cubicBezTo>
                    <a:pt x="19987" y="-168"/>
                    <a:pt x="21067" y="-168"/>
                    <a:pt x="21283" y="559"/>
                  </a:cubicBezTo>
                  <a:cubicBezTo>
                    <a:pt x="21499" y="1286"/>
                    <a:pt x="20851" y="2740"/>
                    <a:pt x="18691" y="5440"/>
                  </a:cubicBezTo>
                  <a:cubicBezTo>
                    <a:pt x="16531" y="8140"/>
                    <a:pt x="12859" y="12086"/>
                    <a:pt x="9835" y="14786"/>
                  </a:cubicBezTo>
                  <a:cubicBezTo>
                    <a:pt x="6811" y="17486"/>
                    <a:pt x="4435" y="18940"/>
                    <a:pt x="2707" y="19770"/>
                  </a:cubicBezTo>
                  <a:cubicBezTo>
                    <a:pt x="979" y="20601"/>
                    <a:pt x="-101" y="20809"/>
                    <a:pt x="7" y="21017"/>
                  </a:cubicBezTo>
                  <a:cubicBezTo>
                    <a:pt x="115" y="21224"/>
                    <a:pt x="1411" y="21432"/>
                    <a:pt x="4759" y="21432"/>
                  </a:cubicBezTo>
                  <a:cubicBezTo>
                    <a:pt x="8107" y="21432"/>
                    <a:pt x="13507" y="21224"/>
                    <a:pt x="18907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7534719" y="6000750"/>
              <a:ext cx="14261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15683" y="0"/>
                  </a:moveTo>
                  <a:cubicBezTo>
                    <a:pt x="15683" y="1500"/>
                    <a:pt x="15683" y="3000"/>
                    <a:pt x="13936" y="5250"/>
                  </a:cubicBezTo>
                  <a:cubicBezTo>
                    <a:pt x="12189" y="7500"/>
                    <a:pt x="8695" y="10500"/>
                    <a:pt x="6154" y="12000"/>
                  </a:cubicBezTo>
                  <a:cubicBezTo>
                    <a:pt x="3613" y="13500"/>
                    <a:pt x="2025" y="13500"/>
                    <a:pt x="1072" y="12600"/>
                  </a:cubicBezTo>
                  <a:cubicBezTo>
                    <a:pt x="119" y="11700"/>
                    <a:pt x="-199" y="9900"/>
                    <a:pt x="119" y="8400"/>
                  </a:cubicBezTo>
                  <a:cubicBezTo>
                    <a:pt x="436" y="6900"/>
                    <a:pt x="1389" y="5700"/>
                    <a:pt x="3454" y="5400"/>
                  </a:cubicBezTo>
                  <a:cubicBezTo>
                    <a:pt x="5519" y="5100"/>
                    <a:pt x="8695" y="5700"/>
                    <a:pt x="11872" y="8550"/>
                  </a:cubicBezTo>
                  <a:cubicBezTo>
                    <a:pt x="15048" y="11400"/>
                    <a:pt x="18225" y="16500"/>
                    <a:pt x="214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139" name="Drawing"/>
          <p:cNvGrpSpPr/>
          <p:nvPr/>
        </p:nvGrpSpPr>
        <p:grpSpPr>
          <a:xfrm>
            <a:off x="1545798" y="2791883"/>
            <a:ext cx="2861102" cy="3644668"/>
            <a:chOff x="0" y="0"/>
            <a:chExt cx="2861101" cy="3644667"/>
          </a:xfrm>
        </p:grpSpPr>
        <p:sp>
          <p:nvSpPr>
            <p:cNvPr id="2101" name="Line"/>
            <p:cNvSpPr/>
            <p:nvPr/>
          </p:nvSpPr>
          <p:spPr>
            <a:xfrm>
              <a:off x="0" y="0"/>
              <a:ext cx="270302" cy="61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600" fill="norm" stroke="1" extrusionOk="0">
                  <a:moveTo>
                    <a:pt x="3802" y="1856"/>
                  </a:moveTo>
                  <a:cubicBezTo>
                    <a:pt x="3634" y="1485"/>
                    <a:pt x="3467" y="1113"/>
                    <a:pt x="3216" y="742"/>
                  </a:cubicBezTo>
                  <a:cubicBezTo>
                    <a:pt x="2964" y="371"/>
                    <a:pt x="2630" y="0"/>
                    <a:pt x="2462" y="0"/>
                  </a:cubicBezTo>
                  <a:cubicBezTo>
                    <a:pt x="2295" y="0"/>
                    <a:pt x="2295" y="371"/>
                    <a:pt x="2797" y="1819"/>
                  </a:cubicBezTo>
                  <a:cubicBezTo>
                    <a:pt x="3299" y="3266"/>
                    <a:pt x="4304" y="5790"/>
                    <a:pt x="5057" y="8351"/>
                  </a:cubicBezTo>
                  <a:cubicBezTo>
                    <a:pt x="5811" y="10911"/>
                    <a:pt x="6313" y="13509"/>
                    <a:pt x="6481" y="15625"/>
                  </a:cubicBezTo>
                  <a:cubicBezTo>
                    <a:pt x="6648" y="17740"/>
                    <a:pt x="6481" y="19373"/>
                    <a:pt x="6146" y="20338"/>
                  </a:cubicBezTo>
                  <a:cubicBezTo>
                    <a:pt x="5811" y="21303"/>
                    <a:pt x="5309" y="21600"/>
                    <a:pt x="4806" y="21600"/>
                  </a:cubicBezTo>
                  <a:cubicBezTo>
                    <a:pt x="4304" y="21600"/>
                    <a:pt x="3802" y="21303"/>
                    <a:pt x="2964" y="20338"/>
                  </a:cubicBezTo>
                  <a:cubicBezTo>
                    <a:pt x="2127" y="19373"/>
                    <a:pt x="955" y="17740"/>
                    <a:pt x="369" y="16738"/>
                  </a:cubicBezTo>
                  <a:cubicBezTo>
                    <a:pt x="-217" y="15736"/>
                    <a:pt x="-217" y="15365"/>
                    <a:pt x="1206" y="14660"/>
                  </a:cubicBezTo>
                  <a:cubicBezTo>
                    <a:pt x="2630" y="13955"/>
                    <a:pt x="5476" y="12915"/>
                    <a:pt x="8239" y="11542"/>
                  </a:cubicBezTo>
                  <a:cubicBezTo>
                    <a:pt x="11002" y="10169"/>
                    <a:pt x="13681" y="8462"/>
                    <a:pt x="15355" y="6792"/>
                  </a:cubicBezTo>
                  <a:cubicBezTo>
                    <a:pt x="17030" y="5122"/>
                    <a:pt x="17699" y="3489"/>
                    <a:pt x="18034" y="2487"/>
                  </a:cubicBezTo>
                  <a:cubicBezTo>
                    <a:pt x="18369" y="1485"/>
                    <a:pt x="18369" y="1113"/>
                    <a:pt x="18118" y="1670"/>
                  </a:cubicBezTo>
                  <a:cubicBezTo>
                    <a:pt x="17867" y="2227"/>
                    <a:pt x="17364" y="3711"/>
                    <a:pt x="17030" y="5864"/>
                  </a:cubicBezTo>
                  <a:cubicBezTo>
                    <a:pt x="16695" y="8016"/>
                    <a:pt x="16527" y="10837"/>
                    <a:pt x="16862" y="13027"/>
                  </a:cubicBezTo>
                  <a:cubicBezTo>
                    <a:pt x="17197" y="15216"/>
                    <a:pt x="18034" y="16775"/>
                    <a:pt x="18871" y="17592"/>
                  </a:cubicBezTo>
                  <a:cubicBezTo>
                    <a:pt x="19709" y="18408"/>
                    <a:pt x="20546" y="18482"/>
                    <a:pt x="21383" y="18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280090" y="427566"/>
              <a:ext cx="82340" cy="132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181" fill="norm" stroke="1" extrusionOk="0">
                  <a:moveTo>
                    <a:pt x="8843" y="5062"/>
                  </a:moveTo>
                  <a:cubicBezTo>
                    <a:pt x="6143" y="5062"/>
                    <a:pt x="3443" y="5062"/>
                    <a:pt x="1823" y="6075"/>
                  </a:cubicBezTo>
                  <a:cubicBezTo>
                    <a:pt x="203" y="7087"/>
                    <a:pt x="-337" y="9112"/>
                    <a:pt x="203" y="11644"/>
                  </a:cubicBezTo>
                  <a:cubicBezTo>
                    <a:pt x="743" y="14175"/>
                    <a:pt x="2363" y="17212"/>
                    <a:pt x="4523" y="19069"/>
                  </a:cubicBezTo>
                  <a:cubicBezTo>
                    <a:pt x="6683" y="20925"/>
                    <a:pt x="9383" y="21600"/>
                    <a:pt x="12893" y="20925"/>
                  </a:cubicBezTo>
                  <a:cubicBezTo>
                    <a:pt x="16403" y="20250"/>
                    <a:pt x="20723" y="18225"/>
                    <a:pt x="20993" y="14512"/>
                  </a:cubicBezTo>
                  <a:cubicBezTo>
                    <a:pt x="21263" y="10800"/>
                    <a:pt x="17483" y="5400"/>
                    <a:pt x="137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486201" y="202872"/>
              <a:ext cx="317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21600" y="1782"/>
                  </a:moveTo>
                  <a:cubicBezTo>
                    <a:pt x="14400" y="239"/>
                    <a:pt x="7200" y="-1304"/>
                    <a:pt x="3600" y="1782"/>
                  </a:cubicBezTo>
                  <a:cubicBezTo>
                    <a:pt x="0" y="4867"/>
                    <a:pt x="0" y="12582"/>
                    <a:pt x="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524301" y="421216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854501" y="219912"/>
              <a:ext cx="400051" cy="344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19127"/>
                  </a:moveTo>
                  <a:cubicBezTo>
                    <a:pt x="571" y="18865"/>
                    <a:pt x="1143" y="18603"/>
                    <a:pt x="1829" y="17294"/>
                  </a:cubicBezTo>
                  <a:cubicBezTo>
                    <a:pt x="2514" y="15985"/>
                    <a:pt x="3314" y="13628"/>
                    <a:pt x="4057" y="10945"/>
                  </a:cubicBezTo>
                  <a:cubicBezTo>
                    <a:pt x="4800" y="8261"/>
                    <a:pt x="5486" y="5250"/>
                    <a:pt x="5886" y="3221"/>
                  </a:cubicBezTo>
                  <a:cubicBezTo>
                    <a:pt x="6286" y="1192"/>
                    <a:pt x="6400" y="145"/>
                    <a:pt x="6457" y="14"/>
                  </a:cubicBezTo>
                  <a:cubicBezTo>
                    <a:pt x="6514" y="-117"/>
                    <a:pt x="6514" y="668"/>
                    <a:pt x="6229" y="3483"/>
                  </a:cubicBezTo>
                  <a:cubicBezTo>
                    <a:pt x="5943" y="6298"/>
                    <a:pt x="5371" y="11141"/>
                    <a:pt x="5086" y="14087"/>
                  </a:cubicBezTo>
                  <a:cubicBezTo>
                    <a:pt x="4800" y="17032"/>
                    <a:pt x="4800" y="18079"/>
                    <a:pt x="4914" y="18996"/>
                  </a:cubicBezTo>
                  <a:cubicBezTo>
                    <a:pt x="5029" y="19912"/>
                    <a:pt x="5257" y="20698"/>
                    <a:pt x="5657" y="21090"/>
                  </a:cubicBezTo>
                  <a:cubicBezTo>
                    <a:pt x="6057" y="21483"/>
                    <a:pt x="6629" y="21483"/>
                    <a:pt x="7657" y="20239"/>
                  </a:cubicBezTo>
                  <a:cubicBezTo>
                    <a:pt x="8686" y="18996"/>
                    <a:pt x="10171" y="16508"/>
                    <a:pt x="11600" y="13367"/>
                  </a:cubicBezTo>
                  <a:cubicBezTo>
                    <a:pt x="13029" y="10225"/>
                    <a:pt x="14400" y="6428"/>
                    <a:pt x="15200" y="4007"/>
                  </a:cubicBezTo>
                  <a:cubicBezTo>
                    <a:pt x="16000" y="1585"/>
                    <a:pt x="16229" y="538"/>
                    <a:pt x="16171" y="276"/>
                  </a:cubicBezTo>
                  <a:cubicBezTo>
                    <a:pt x="16114" y="14"/>
                    <a:pt x="15771" y="538"/>
                    <a:pt x="15600" y="1781"/>
                  </a:cubicBezTo>
                  <a:cubicBezTo>
                    <a:pt x="15429" y="3025"/>
                    <a:pt x="15429" y="4988"/>
                    <a:pt x="16457" y="7476"/>
                  </a:cubicBezTo>
                  <a:cubicBezTo>
                    <a:pt x="17486" y="9963"/>
                    <a:pt x="19543" y="12974"/>
                    <a:pt x="21600" y="15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735034" y="222285"/>
              <a:ext cx="238822" cy="22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23" fill="norm" stroke="1" extrusionOk="0">
                  <a:moveTo>
                    <a:pt x="16674" y="1978"/>
                  </a:moveTo>
                  <a:cubicBezTo>
                    <a:pt x="17432" y="1383"/>
                    <a:pt x="18189" y="789"/>
                    <a:pt x="19042" y="392"/>
                  </a:cubicBezTo>
                  <a:cubicBezTo>
                    <a:pt x="19895" y="-4"/>
                    <a:pt x="20842" y="-202"/>
                    <a:pt x="21221" y="293"/>
                  </a:cubicBezTo>
                  <a:cubicBezTo>
                    <a:pt x="21600" y="789"/>
                    <a:pt x="21411" y="1978"/>
                    <a:pt x="19326" y="4059"/>
                  </a:cubicBezTo>
                  <a:cubicBezTo>
                    <a:pt x="17242" y="6139"/>
                    <a:pt x="13263" y="9112"/>
                    <a:pt x="10042" y="11490"/>
                  </a:cubicBezTo>
                  <a:cubicBezTo>
                    <a:pt x="6821" y="13868"/>
                    <a:pt x="4358" y="15651"/>
                    <a:pt x="2653" y="17137"/>
                  </a:cubicBezTo>
                  <a:cubicBezTo>
                    <a:pt x="947" y="18624"/>
                    <a:pt x="0" y="19813"/>
                    <a:pt x="0" y="20506"/>
                  </a:cubicBezTo>
                  <a:cubicBezTo>
                    <a:pt x="0" y="21200"/>
                    <a:pt x="947" y="21398"/>
                    <a:pt x="4642" y="21299"/>
                  </a:cubicBezTo>
                  <a:cubicBezTo>
                    <a:pt x="8337" y="21200"/>
                    <a:pt x="14779" y="20804"/>
                    <a:pt x="21221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737151" y="503766"/>
              <a:ext cx="323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4" y="17486"/>
                    <a:pt x="8188" y="13371"/>
                    <a:pt x="11788" y="9771"/>
                  </a:cubicBezTo>
                  <a:cubicBezTo>
                    <a:pt x="15388" y="6171"/>
                    <a:pt x="18494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2290543" y="173566"/>
              <a:ext cx="316559" cy="35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42" fill="norm" stroke="1" extrusionOk="0">
                  <a:moveTo>
                    <a:pt x="800" y="20443"/>
                  </a:moveTo>
                  <a:cubicBezTo>
                    <a:pt x="368" y="20957"/>
                    <a:pt x="-64" y="21471"/>
                    <a:pt x="8" y="21536"/>
                  </a:cubicBezTo>
                  <a:cubicBezTo>
                    <a:pt x="80" y="21600"/>
                    <a:pt x="656" y="21214"/>
                    <a:pt x="2024" y="19350"/>
                  </a:cubicBezTo>
                  <a:cubicBezTo>
                    <a:pt x="3392" y="17486"/>
                    <a:pt x="5552" y="14143"/>
                    <a:pt x="7064" y="10929"/>
                  </a:cubicBezTo>
                  <a:cubicBezTo>
                    <a:pt x="8576" y="7714"/>
                    <a:pt x="9440" y="4629"/>
                    <a:pt x="9800" y="2700"/>
                  </a:cubicBezTo>
                  <a:cubicBezTo>
                    <a:pt x="10160" y="771"/>
                    <a:pt x="10016" y="0"/>
                    <a:pt x="9872" y="0"/>
                  </a:cubicBezTo>
                  <a:cubicBezTo>
                    <a:pt x="9728" y="0"/>
                    <a:pt x="9584" y="771"/>
                    <a:pt x="9152" y="2957"/>
                  </a:cubicBezTo>
                  <a:cubicBezTo>
                    <a:pt x="8720" y="5143"/>
                    <a:pt x="8000" y="8743"/>
                    <a:pt x="7640" y="11507"/>
                  </a:cubicBezTo>
                  <a:cubicBezTo>
                    <a:pt x="7280" y="14271"/>
                    <a:pt x="7280" y="16200"/>
                    <a:pt x="7496" y="17486"/>
                  </a:cubicBezTo>
                  <a:cubicBezTo>
                    <a:pt x="7712" y="18771"/>
                    <a:pt x="8144" y="19414"/>
                    <a:pt x="8792" y="19671"/>
                  </a:cubicBezTo>
                  <a:cubicBezTo>
                    <a:pt x="9440" y="19929"/>
                    <a:pt x="10304" y="19800"/>
                    <a:pt x="11600" y="18579"/>
                  </a:cubicBezTo>
                  <a:cubicBezTo>
                    <a:pt x="12896" y="17357"/>
                    <a:pt x="14624" y="15043"/>
                    <a:pt x="16064" y="12407"/>
                  </a:cubicBezTo>
                  <a:cubicBezTo>
                    <a:pt x="17504" y="9771"/>
                    <a:pt x="18656" y="6814"/>
                    <a:pt x="19304" y="4821"/>
                  </a:cubicBezTo>
                  <a:cubicBezTo>
                    <a:pt x="19952" y="2829"/>
                    <a:pt x="20096" y="1800"/>
                    <a:pt x="20024" y="1671"/>
                  </a:cubicBezTo>
                  <a:cubicBezTo>
                    <a:pt x="19952" y="1543"/>
                    <a:pt x="19664" y="2314"/>
                    <a:pt x="19448" y="4243"/>
                  </a:cubicBezTo>
                  <a:cubicBezTo>
                    <a:pt x="19232" y="6171"/>
                    <a:pt x="19088" y="9257"/>
                    <a:pt x="19448" y="11700"/>
                  </a:cubicBezTo>
                  <a:cubicBezTo>
                    <a:pt x="19808" y="14143"/>
                    <a:pt x="20672" y="15943"/>
                    <a:pt x="21536" y="1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2640072" y="414866"/>
              <a:ext cx="107927" cy="88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0638" fill="norm" stroke="1" extrusionOk="0">
                  <a:moveTo>
                    <a:pt x="9546" y="4418"/>
                  </a:moveTo>
                  <a:cubicBezTo>
                    <a:pt x="7508" y="4418"/>
                    <a:pt x="5471" y="4418"/>
                    <a:pt x="3840" y="5400"/>
                  </a:cubicBezTo>
                  <a:cubicBezTo>
                    <a:pt x="2210" y="6382"/>
                    <a:pt x="988" y="8345"/>
                    <a:pt x="376" y="10555"/>
                  </a:cubicBezTo>
                  <a:cubicBezTo>
                    <a:pt x="-235" y="12764"/>
                    <a:pt x="-235" y="15218"/>
                    <a:pt x="1395" y="17427"/>
                  </a:cubicBezTo>
                  <a:cubicBezTo>
                    <a:pt x="3025" y="19636"/>
                    <a:pt x="6286" y="21600"/>
                    <a:pt x="9954" y="20127"/>
                  </a:cubicBezTo>
                  <a:cubicBezTo>
                    <a:pt x="13622" y="18655"/>
                    <a:pt x="17697" y="13745"/>
                    <a:pt x="19531" y="10064"/>
                  </a:cubicBezTo>
                  <a:cubicBezTo>
                    <a:pt x="21365" y="6382"/>
                    <a:pt x="20957" y="3927"/>
                    <a:pt x="19735" y="2455"/>
                  </a:cubicBezTo>
                  <a:cubicBezTo>
                    <a:pt x="18512" y="982"/>
                    <a:pt x="16474" y="491"/>
                    <a:pt x="144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32927" y="1520271"/>
              <a:ext cx="400279" cy="34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69" fill="norm" stroke="1" extrusionOk="0">
                  <a:moveTo>
                    <a:pt x="4879" y="3130"/>
                  </a:moveTo>
                  <a:cubicBezTo>
                    <a:pt x="8498" y="2208"/>
                    <a:pt x="12117" y="1286"/>
                    <a:pt x="14491" y="759"/>
                  </a:cubicBezTo>
                  <a:cubicBezTo>
                    <a:pt x="16866" y="232"/>
                    <a:pt x="17997" y="101"/>
                    <a:pt x="18958" y="35"/>
                  </a:cubicBezTo>
                  <a:cubicBezTo>
                    <a:pt x="19920" y="-31"/>
                    <a:pt x="20711" y="-31"/>
                    <a:pt x="21107" y="298"/>
                  </a:cubicBezTo>
                  <a:cubicBezTo>
                    <a:pt x="21503" y="628"/>
                    <a:pt x="21503" y="1286"/>
                    <a:pt x="20938" y="2340"/>
                  </a:cubicBezTo>
                  <a:cubicBezTo>
                    <a:pt x="20372" y="3393"/>
                    <a:pt x="19241" y="4842"/>
                    <a:pt x="17206" y="6949"/>
                  </a:cubicBezTo>
                  <a:cubicBezTo>
                    <a:pt x="15170" y="9057"/>
                    <a:pt x="12230" y="11823"/>
                    <a:pt x="9346" y="14128"/>
                  </a:cubicBezTo>
                  <a:cubicBezTo>
                    <a:pt x="6462" y="16432"/>
                    <a:pt x="3635" y="18276"/>
                    <a:pt x="1995" y="19396"/>
                  </a:cubicBezTo>
                  <a:cubicBezTo>
                    <a:pt x="355" y="20515"/>
                    <a:pt x="-97" y="20910"/>
                    <a:pt x="16" y="21174"/>
                  </a:cubicBezTo>
                  <a:cubicBezTo>
                    <a:pt x="129" y="21437"/>
                    <a:pt x="808" y="21569"/>
                    <a:pt x="3126" y="21569"/>
                  </a:cubicBezTo>
                  <a:cubicBezTo>
                    <a:pt x="5444" y="21569"/>
                    <a:pt x="9402" y="21437"/>
                    <a:pt x="12286" y="21240"/>
                  </a:cubicBezTo>
                  <a:cubicBezTo>
                    <a:pt x="15170" y="21042"/>
                    <a:pt x="16979" y="20779"/>
                    <a:pt x="18789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613201" y="1646766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606851" y="1767416"/>
              <a:ext cx="2349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1286301" y="1418166"/>
              <a:ext cx="279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2512"/>
                    <a:pt x="5891" y="5023"/>
                    <a:pt x="9491" y="8623"/>
                  </a:cubicBezTo>
                  <a:cubicBezTo>
                    <a:pt x="13091" y="12223"/>
                    <a:pt x="17345" y="169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1406951" y="1430866"/>
              <a:ext cx="152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600"/>
                    <a:pt x="12600" y="7200"/>
                    <a:pt x="9000" y="10800"/>
                  </a:cubicBezTo>
                  <a:cubicBezTo>
                    <a:pt x="5400" y="14400"/>
                    <a:pt x="27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1184701" y="1367366"/>
              <a:ext cx="374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73" y="17486"/>
                    <a:pt x="6346" y="13371"/>
                    <a:pt x="9946" y="9771"/>
                  </a:cubicBezTo>
                  <a:cubicBezTo>
                    <a:pt x="13546" y="6171"/>
                    <a:pt x="17573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1800651" y="158961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1813351" y="1557866"/>
              <a:ext cx="209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" y="18000"/>
                    <a:pt x="436" y="14400"/>
                    <a:pt x="3491" y="11160"/>
                  </a:cubicBezTo>
                  <a:cubicBezTo>
                    <a:pt x="6545" y="7920"/>
                    <a:pt x="12436" y="5040"/>
                    <a:pt x="15927" y="3240"/>
                  </a:cubicBezTo>
                  <a:cubicBezTo>
                    <a:pt x="19418" y="1440"/>
                    <a:pt x="20509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2124501" y="1373326"/>
              <a:ext cx="279930" cy="275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0837" fill="norm" stroke="1" extrusionOk="0">
                  <a:moveTo>
                    <a:pt x="0" y="20670"/>
                  </a:moveTo>
                  <a:cubicBezTo>
                    <a:pt x="1949" y="17790"/>
                    <a:pt x="3898" y="14910"/>
                    <a:pt x="5359" y="12350"/>
                  </a:cubicBezTo>
                  <a:cubicBezTo>
                    <a:pt x="6821" y="9790"/>
                    <a:pt x="7795" y="7550"/>
                    <a:pt x="8445" y="6030"/>
                  </a:cubicBezTo>
                  <a:cubicBezTo>
                    <a:pt x="9095" y="4510"/>
                    <a:pt x="9420" y="3710"/>
                    <a:pt x="9257" y="3870"/>
                  </a:cubicBezTo>
                  <a:cubicBezTo>
                    <a:pt x="9095" y="4030"/>
                    <a:pt x="8445" y="5150"/>
                    <a:pt x="7877" y="7470"/>
                  </a:cubicBezTo>
                  <a:cubicBezTo>
                    <a:pt x="7308" y="9790"/>
                    <a:pt x="6821" y="13310"/>
                    <a:pt x="6577" y="15470"/>
                  </a:cubicBezTo>
                  <a:cubicBezTo>
                    <a:pt x="6334" y="17630"/>
                    <a:pt x="6334" y="18430"/>
                    <a:pt x="6577" y="19150"/>
                  </a:cubicBezTo>
                  <a:cubicBezTo>
                    <a:pt x="6821" y="19870"/>
                    <a:pt x="7308" y="20510"/>
                    <a:pt x="8120" y="20750"/>
                  </a:cubicBezTo>
                  <a:cubicBezTo>
                    <a:pt x="8932" y="20990"/>
                    <a:pt x="10069" y="20830"/>
                    <a:pt x="11612" y="19070"/>
                  </a:cubicBezTo>
                  <a:cubicBezTo>
                    <a:pt x="13155" y="17310"/>
                    <a:pt x="15104" y="13950"/>
                    <a:pt x="16728" y="10670"/>
                  </a:cubicBezTo>
                  <a:cubicBezTo>
                    <a:pt x="18352" y="7390"/>
                    <a:pt x="19651" y="4190"/>
                    <a:pt x="20463" y="2190"/>
                  </a:cubicBezTo>
                  <a:cubicBezTo>
                    <a:pt x="21275" y="190"/>
                    <a:pt x="21600" y="-610"/>
                    <a:pt x="21438" y="510"/>
                  </a:cubicBezTo>
                  <a:cubicBezTo>
                    <a:pt x="21275" y="1630"/>
                    <a:pt x="20626" y="4670"/>
                    <a:pt x="20382" y="7950"/>
                  </a:cubicBezTo>
                  <a:cubicBezTo>
                    <a:pt x="20138" y="11230"/>
                    <a:pt x="20301" y="14750"/>
                    <a:pt x="20463" y="18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2430584" y="1576916"/>
              <a:ext cx="83679" cy="10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250" fill="norm" stroke="1" extrusionOk="0">
                  <a:moveTo>
                    <a:pt x="15486" y="0"/>
                  </a:moveTo>
                  <a:cubicBezTo>
                    <a:pt x="12325" y="0"/>
                    <a:pt x="9164" y="0"/>
                    <a:pt x="6530" y="2376"/>
                  </a:cubicBezTo>
                  <a:cubicBezTo>
                    <a:pt x="3896" y="4752"/>
                    <a:pt x="1788" y="9504"/>
                    <a:pt x="735" y="12960"/>
                  </a:cubicBezTo>
                  <a:cubicBezTo>
                    <a:pt x="-319" y="16416"/>
                    <a:pt x="-319" y="18576"/>
                    <a:pt x="1261" y="19872"/>
                  </a:cubicBezTo>
                  <a:cubicBezTo>
                    <a:pt x="2842" y="21168"/>
                    <a:pt x="6003" y="21600"/>
                    <a:pt x="8637" y="20952"/>
                  </a:cubicBezTo>
                  <a:cubicBezTo>
                    <a:pt x="11271" y="20304"/>
                    <a:pt x="13379" y="18576"/>
                    <a:pt x="15486" y="16200"/>
                  </a:cubicBezTo>
                  <a:cubicBezTo>
                    <a:pt x="17593" y="13824"/>
                    <a:pt x="19701" y="10800"/>
                    <a:pt x="20491" y="7992"/>
                  </a:cubicBezTo>
                  <a:cubicBezTo>
                    <a:pt x="21281" y="5184"/>
                    <a:pt x="20754" y="2592"/>
                    <a:pt x="18120" y="1728"/>
                  </a:cubicBezTo>
                  <a:cubicBezTo>
                    <a:pt x="15486" y="864"/>
                    <a:pt x="10744" y="1728"/>
                    <a:pt x="6003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1483151" y="1691216"/>
              <a:ext cx="1041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100"/>
                    <a:pt x="0" y="18600"/>
                    <a:pt x="285" y="17250"/>
                  </a:cubicBezTo>
                  <a:cubicBezTo>
                    <a:pt x="571" y="15900"/>
                    <a:pt x="1141" y="14700"/>
                    <a:pt x="2129" y="13050"/>
                  </a:cubicBezTo>
                  <a:cubicBezTo>
                    <a:pt x="3117" y="11400"/>
                    <a:pt x="4522" y="9300"/>
                    <a:pt x="5927" y="7350"/>
                  </a:cubicBezTo>
                  <a:cubicBezTo>
                    <a:pt x="7332" y="5400"/>
                    <a:pt x="8737" y="3600"/>
                    <a:pt x="10668" y="2400"/>
                  </a:cubicBezTo>
                  <a:cubicBezTo>
                    <a:pt x="12600" y="1200"/>
                    <a:pt x="15059" y="600"/>
                    <a:pt x="16968" y="300"/>
                  </a:cubicBezTo>
                  <a:cubicBezTo>
                    <a:pt x="18878" y="0"/>
                    <a:pt x="202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794942" y="1926166"/>
              <a:ext cx="285110" cy="139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275" fill="norm" stroke="1" extrusionOk="0">
                  <a:moveTo>
                    <a:pt x="2832" y="8704"/>
                  </a:moveTo>
                  <a:cubicBezTo>
                    <a:pt x="3152" y="10316"/>
                    <a:pt x="3472" y="11928"/>
                    <a:pt x="3552" y="13863"/>
                  </a:cubicBezTo>
                  <a:cubicBezTo>
                    <a:pt x="3632" y="15797"/>
                    <a:pt x="3472" y="18054"/>
                    <a:pt x="2992" y="19504"/>
                  </a:cubicBezTo>
                  <a:cubicBezTo>
                    <a:pt x="2512" y="20955"/>
                    <a:pt x="1712" y="21600"/>
                    <a:pt x="1152" y="21116"/>
                  </a:cubicBezTo>
                  <a:cubicBezTo>
                    <a:pt x="592" y="20633"/>
                    <a:pt x="272" y="19021"/>
                    <a:pt x="112" y="17409"/>
                  </a:cubicBezTo>
                  <a:cubicBezTo>
                    <a:pt x="-48" y="15797"/>
                    <a:pt x="-48" y="14185"/>
                    <a:pt x="192" y="12734"/>
                  </a:cubicBezTo>
                  <a:cubicBezTo>
                    <a:pt x="432" y="11284"/>
                    <a:pt x="912" y="9994"/>
                    <a:pt x="4512" y="7899"/>
                  </a:cubicBezTo>
                  <a:cubicBezTo>
                    <a:pt x="8112" y="5803"/>
                    <a:pt x="14832" y="2901"/>
                    <a:pt x="215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2061001" y="1849966"/>
              <a:ext cx="762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335"/>
                    <a:pt x="15600" y="670"/>
                    <a:pt x="13200" y="1674"/>
                  </a:cubicBezTo>
                  <a:cubicBezTo>
                    <a:pt x="10800" y="2679"/>
                    <a:pt x="9000" y="4353"/>
                    <a:pt x="6900" y="7786"/>
                  </a:cubicBezTo>
                  <a:cubicBezTo>
                    <a:pt x="4800" y="11219"/>
                    <a:pt x="2400" y="16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2133744" y="1888429"/>
              <a:ext cx="225708" cy="307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60" fill="norm" stroke="1" extrusionOk="0">
                  <a:moveTo>
                    <a:pt x="330" y="14522"/>
                  </a:moveTo>
                  <a:cubicBezTo>
                    <a:pt x="128" y="16285"/>
                    <a:pt x="-74" y="18048"/>
                    <a:pt x="27" y="19297"/>
                  </a:cubicBezTo>
                  <a:cubicBezTo>
                    <a:pt x="128" y="20546"/>
                    <a:pt x="532" y="21281"/>
                    <a:pt x="1036" y="21355"/>
                  </a:cubicBezTo>
                  <a:cubicBezTo>
                    <a:pt x="1541" y="21428"/>
                    <a:pt x="2147" y="20840"/>
                    <a:pt x="3055" y="18563"/>
                  </a:cubicBezTo>
                  <a:cubicBezTo>
                    <a:pt x="3963" y="16285"/>
                    <a:pt x="5175" y="12318"/>
                    <a:pt x="5982" y="9306"/>
                  </a:cubicBezTo>
                  <a:cubicBezTo>
                    <a:pt x="6790" y="6293"/>
                    <a:pt x="7193" y="4236"/>
                    <a:pt x="9111" y="2767"/>
                  </a:cubicBezTo>
                  <a:cubicBezTo>
                    <a:pt x="11029" y="1297"/>
                    <a:pt x="14461" y="416"/>
                    <a:pt x="16782" y="122"/>
                  </a:cubicBezTo>
                  <a:cubicBezTo>
                    <a:pt x="19104" y="-172"/>
                    <a:pt x="20315" y="122"/>
                    <a:pt x="21526" y="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2242888" y="2021416"/>
              <a:ext cx="141964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339" y="0"/>
                  </a:moveTo>
                  <a:cubicBezTo>
                    <a:pt x="657" y="6171"/>
                    <a:pt x="975" y="12343"/>
                    <a:pt x="975" y="16200"/>
                  </a:cubicBezTo>
                  <a:cubicBezTo>
                    <a:pt x="975" y="20057"/>
                    <a:pt x="657" y="21600"/>
                    <a:pt x="339" y="21600"/>
                  </a:cubicBezTo>
                  <a:cubicBezTo>
                    <a:pt x="22" y="21600"/>
                    <a:pt x="-296" y="20057"/>
                    <a:pt x="498" y="17434"/>
                  </a:cubicBezTo>
                  <a:cubicBezTo>
                    <a:pt x="1292" y="14811"/>
                    <a:pt x="3198" y="11109"/>
                    <a:pt x="4945" y="8486"/>
                  </a:cubicBezTo>
                  <a:cubicBezTo>
                    <a:pt x="6692" y="5863"/>
                    <a:pt x="8280" y="4320"/>
                    <a:pt x="10663" y="4783"/>
                  </a:cubicBezTo>
                  <a:cubicBezTo>
                    <a:pt x="13045" y="5246"/>
                    <a:pt x="16222" y="7714"/>
                    <a:pt x="18128" y="9720"/>
                  </a:cubicBezTo>
                  <a:cubicBezTo>
                    <a:pt x="20033" y="11726"/>
                    <a:pt x="20669" y="13269"/>
                    <a:pt x="21304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7216" y="3015623"/>
              <a:ext cx="137827" cy="481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533" fill="norm" stroke="1" extrusionOk="0">
                  <a:moveTo>
                    <a:pt x="417" y="4386"/>
                  </a:moveTo>
                  <a:cubicBezTo>
                    <a:pt x="417" y="8459"/>
                    <a:pt x="417" y="12533"/>
                    <a:pt x="417" y="15233"/>
                  </a:cubicBezTo>
                  <a:cubicBezTo>
                    <a:pt x="417" y="17933"/>
                    <a:pt x="417" y="19259"/>
                    <a:pt x="417" y="20159"/>
                  </a:cubicBezTo>
                  <a:cubicBezTo>
                    <a:pt x="417" y="21059"/>
                    <a:pt x="417" y="21533"/>
                    <a:pt x="417" y="21533"/>
                  </a:cubicBezTo>
                  <a:cubicBezTo>
                    <a:pt x="417" y="21533"/>
                    <a:pt x="417" y="21059"/>
                    <a:pt x="256" y="19022"/>
                  </a:cubicBezTo>
                  <a:cubicBezTo>
                    <a:pt x="94" y="16986"/>
                    <a:pt x="-228" y="13386"/>
                    <a:pt x="256" y="10307"/>
                  </a:cubicBezTo>
                  <a:cubicBezTo>
                    <a:pt x="739" y="7228"/>
                    <a:pt x="2029" y="4670"/>
                    <a:pt x="3157" y="3154"/>
                  </a:cubicBezTo>
                  <a:cubicBezTo>
                    <a:pt x="4285" y="1638"/>
                    <a:pt x="5253" y="1165"/>
                    <a:pt x="6381" y="786"/>
                  </a:cubicBezTo>
                  <a:cubicBezTo>
                    <a:pt x="7509" y="407"/>
                    <a:pt x="8799" y="122"/>
                    <a:pt x="10411" y="28"/>
                  </a:cubicBezTo>
                  <a:cubicBezTo>
                    <a:pt x="12023" y="-67"/>
                    <a:pt x="13957" y="28"/>
                    <a:pt x="16053" y="1117"/>
                  </a:cubicBezTo>
                  <a:cubicBezTo>
                    <a:pt x="18148" y="2207"/>
                    <a:pt x="20405" y="4291"/>
                    <a:pt x="20888" y="6044"/>
                  </a:cubicBezTo>
                  <a:cubicBezTo>
                    <a:pt x="21372" y="7796"/>
                    <a:pt x="20082" y="9217"/>
                    <a:pt x="18793" y="10165"/>
                  </a:cubicBezTo>
                  <a:cubicBezTo>
                    <a:pt x="17503" y="11112"/>
                    <a:pt x="16214" y="11586"/>
                    <a:pt x="14602" y="11870"/>
                  </a:cubicBezTo>
                  <a:cubicBezTo>
                    <a:pt x="12990" y="12154"/>
                    <a:pt x="11056" y="12249"/>
                    <a:pt x="8799" y="12107"/>
                  </a:cubicBezTo>
                  <a:cubicBezTo>
                    <a:pt x="6542" y="11965"/>
                    <a:pt x="3963" y="11586"/>
                    <a:pt x="3157" y="11822"/>
                  </a:cubicBezTo>
                  <a:cubicBezTo>
                    <a:pt x="2351" y="12059"/>
                    <a:pt x="3318" y="12912"/>
                    <a:pt x="5897" y="14428"/>
                  </a:cubicBezTo>
                  <a:cubicBezTo>
                    <a:pt x="8476" y="15944"/>
                    <a:pt x="12668" y="18122"/>
                    <a:pt x="16859" y="20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49651" y="3270465"/>
              <a:ext cx="158751" cy="17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11803"/>
                  </a:moveTo>
                  <a:cubicBezTo>
                    <a:pt x="2304" y="10260"/>
                    <a:pt x="4608" y="8717"/>
                    <a:pt x="6480" y="7303"/>
                  </a:cubicBezTo>
                  <a:cubicBezTo>
                    <a:pt x="8352" y="5888"/>
                    <a:pt x="9792" y="4603"/>
                    <a:pt x="10656" y="3317"/>
                  </a:cubicBezTo>
                  <a:cubicBezTo>
                    <a:pt x="11520" y="2031"/>
                    <a:pt x="11808" y="746"/>
                    <a:pt x="11232" y="231"/>
                  </a:cubicBezTo>
                  <a:cubicBezTo>
                    <a:pt x="10656" y="-283"/>
                    <a:pt x="9216" y="-26"/>
                    <a:pt x="7632" y="1903"/>
                  </a:cubicBezTo>
                  <a:cubicBezTo>
                    <a:pt x="6048" y="3831"/>
                    <a:pt x="4320" y="7431"/>
                    <a:pt x="3456" y="10517"/>
                  </a:cubicBezTo>
                  <a:cubicBezTo>
                    <a:pt x="2592" y="13603"/>
                    <a:pt x="2592" y="16174"/>
                    <a:pt x="4464" y="18103"/>
                  </a:cubicBezTo>
                  <a:cubicBezTo>
                    <a:pt x="6336" y="20031"/>
                    <a:pt x="10080" y="21317"/>
                    <a:pt x="13248" y="21188"/>
                  </a:cubicBezTo>
                  <a:cubicBezTo>
                    <a:pt x="16416" y="21060"/>
                    <a:pt x="19008" y="19517"/>
                    <a:pt x="21600" y="17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321101" y="3278716"/>
              <a:ext cx="45671" cy="365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62" fill="norm" stroke="1" extrusionOk="0">
                  <a:moveTo>
                    <a:pt x="14727" y="0"/>
                  </a:moveTo>
                  <a:cubicBezTo>
                    <a:pt x="14727" y="3103"/>
                    <a:pt x="14727" y="6207"/>
                    <a:pt x="16200" y="9497"/>
                  </a:cubicBezTo>
                  <a:cubicBezTo>
                    <a:pt x="17673" y="12786"/>
                    <a:pt x="20618" y="16262"/>
                    <a:pt x="21109" y="18372"/>
                  </a:cubicBezTo>
                  <a:cubicBezTo>
                    <a:pt x="21600" y="20483"/>
                    <a:pt x="19636" y="21228"/>
                    <a:pt x="16691" y="21414"/>
                  </a:cubicBezTo>
                  <a:cubicBezTo>
                    <a:pt x="13745" y="21600"/>
                    <a:pt x="9818" y="21228"/>
                    <a:pt x="6873" y="20669"/>
                  </a:cubicBezTo>
                  <a:cubicBezTo>
                    <a:pt x="3927" y="20110"/>
                    <a:pt x="1964" y="19366"/>
                    <a:pt x="0" y="1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308401" y="3228622"/>
              <a:ext cx="6350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0" y="12126"/>
                    <a:pt x="0" y="4168"/>
                    <a:pt x="3600" y="1326"/>
                  </a:cubicBezTo>
                  <a:cubicBezTo>
                    <a:pt x="7200" y="-1516"/>
                    <a:pt x="14400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396485" y="3232455"/>
              <a:ext cx="121467" cy="20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249" fill="norm" stroke="1" extrusionOk="0">
                  <a:moveTo>
                    <a:pt x="5633" y="9446"/>
                  </a:moveTo>
                  <a:cubicBezTo>
                    <a:pt x="9294" y="7242"/>
                    <a:pt x="12955" y="5038"/>
                    <a:pt x="15151" y="3385"/>
                  </a:cubicBezTo>
                  <a:cubicBezTo>
                    <a:pt x="17348" y="1732"/>
                    <a:pt x="18080" y="630"/>
                    <a:pt x="17531" y="189"/>
                  </a:cubicBezTo>
                  <a:cubicBezTo>
                    <a:pt x="16982" y="-252"/>
                    <a:pt x="15151" y="-32"/>
                    <a:pt x="11856" y="2062"/>
                  </a:cubicBezTo>
                  <a:cubicBezTo>
                    <a:pt x="8562" y="4156"/>
                    <a:pt x="3802" y="8124"/>
                    <a:pt x="1606" y="11430"/>
                  </a:cubicBezTo>
                  <a:cubicBezTo>
                    <a:pt x="-591" y="14736"/>
                    <a:pt x="-225" y="17381"/>
                    <a:pt x="873" y="19034"/>
                  </a:cubicBezTo>
                  <a:cubicBezTo>
                    <a:pt x="1972" y="20687"/>
                    <a:pt x="3802" y="21348"/>
                    <a:pt x="7280" y="21238"/>
                  </a:cubicBezTo>
                  <a:cubicBezTo>
                    <a:pt x="10758" y="21128"/>
                    <a:pt x="15884" y="20246"/>
                    <a:pt x="21009" y="1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530651" y="3264793"/>
              <a:ext cx="82551" cy="138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19938" y="1171"/>
                  </a:moveTo>
                  <a:cubicBezTo>
                    <a:pt x="16615" y="517"/>
                    <a:pt x="13292" y="-138"/>
                    <a:pt x="10523" y="26"/>
                  </a:cubicBezTo>
                  <a:cubicBezTo>
                    <a:pt x="7754" y="189"/>
                    <a:pt x="5538" y="1171"/>
                    <a:pt x="3600" y="4444"/>
                  </a:cubicBezTo>
                  <a:cubicBezTo>
                    <a:pt x="1662" y="7717"/>
                    <a:pt x="0" y="13280"/>
                    <a:pt x="0" y="16717"/>
                  </a:cubicBezTo>
                  <a:cubicBezTo>
                    <a:pt x="0" y="20153"/>
                    <a:pt x="1662" y="21462"/>
                    <a:pt x="5538" y="21462"/>
                  </a:cubicBezTo>
                  <a:cubicBezTo>
                    <a:pt x="9415" y="21462"/>
                    <a:pt x="15508" y="20153"/>
                    <a:pt x="21600" y="18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676150" y="3024716"/>
              <a:ext cx="76752" cy="411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550" fill="norm" stroke="1" extrusionOk="0">
                  <a:moveTo>
                    <a:pt x="21168" y="0"/>
                  </a:moveTo>
                  <a:cubicBezTo>
                    <a:pt x="18249" y="0"/>
                    <a:pt x="15330" y="0"/>
                    <a:pt x="12703" y="554"/>
                  </a:cubicBezTo>
                  <a:cubicBezTo>
                    <a:pt x="10076" y="1108"/>
                    <a:pt x="7741" y="2215"/>
                    <a:pt x="5406" y="4652"/>
                  </a:cubicBezTo>
                  <a:cubicBezTo>
                    <a:pt x="3071" y="7089"/>
                    <a:pt x="736" y="10855"/>
                    <a:pt x="152" y="13791"/>
                  </a:cubicBezTo>
                  <a:cubicBezTo>
                    <a:pt x="-432" y="16726"/>
                    <a:pt x="736" y="18831"/>
                    <a:pt x="2487" y="20049"/>
                  </a:cubicBezTo>
                  <a:cubicBezTo>
                    <a:pt x="4238" y="21268"/>
                    <a:pt x="6573" y="21600"/>
                    <a:pt x="8617" y="21545"/>
                  </a:cubicBezTo>
                  <a:cubicBezTo>
                    <a:pt x="10660" y="21489"/>
                    <a:pt x="12411" y="21046"/>
                    <a:pt x="14163" y="2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679382" y="3189816"/>
              <a:ext cx="17512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2760" y="21600"/>
                  </a:moveTo>
                  <a:cubicBezTo>
                    <a:pt x="1217" y="21600"/>
                    <a:pt x="-326" y="21600"/>
                    <a:pt x="60" y="20700"/>
                  </a:cubicBezTo>
                  <a:cubicBezTo>
                    <a:pt x="445" y="19800"/>
                    <a:pt x="2760" y="18000"/>
                    <a:pt x="6617" y="14400"/>
                  </a:cubicBezTo>
                  <a:cubicBezTo>
                    <a:pt x="10474" y="10800"/>
                    <a:pt x="15874" y="5400"/>
                    <a:pt x="212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457188" y="3010887"/>
              <a:ext cx="204293" cy="365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37" fill="norm" stroke="1" extrusionOk="0">
                  <a:moveTo>
                    <a:pt x="720" y="1556"/>
                  </a:moveTo>
                  <a:cubicBezTo>
                    <a:pt x="1160" y="811"/>
                    <a:pt x="1601" y="66"/>
                    <a:pt x="1822" y="4"/>
                  </a:cubicBezTo>
                  <a:cubicBezTo>
                    <a:pt x="2042" y="-58"/>
                    <a:pt x="2042" y="563"/>
                    <a:pt x="2152" y="2611"/>
                  </a:cubicBezTo>
                  <a:cubicBezTo>
                    <a:pt x="2262" y="4659"/>
                    <a:pt x="2483" y="8135"/>
                    <a:pt x="2814" y="11239"/>
                  </a:cubicBezTo>
                  <a:cubicBezTo>
                    <a:pt x="3144" y="14342"/>
                    <a:pt x="3585" y="17073"/>
                    <a:pt x="3805" y="18811"/>
                  </a:cubicBezTo>
                  <a:cubicBezTo>
                    <a:pt x="4026" y="20549"/>
                    <a:pt x="4026" y="21294"/>
                    <a:pt x="3695" y="21418"/>
                  </a:cubicBezTo>
                  <a:cubicBezTo>
                    <a:pt x="3365" y="21542"/>
                    <a:pt x="2703" y="21045"/>
                    <a:pt x="2152" y="20425"/>
                  </a:cubicBezTo>
                  <a:cubicBezTo>
                    <a:pt x="1601" y="19804"/>
                    <a:pt x="1160" y="19059"/>
                    <a:pt x="720" y="18314"/>
                  </a:cubicBezTo>
                  <a:cubicBezTo>
                    <a:pt x="279" y="17570"/>
                    <a:pt x="-162" y="16825"/>
                    <a:pt x="58" y="16142"/>
                  </a:cubicBezTo>
                  <a:cubicBezTo>
                    <a:pt x="279" y="15459"/>
                    <a:pt x="1160" y="14839"/>
                    <a:pt x="3805" y="13597"/>
                  </a:cubicBezTo>
                  <a:cubicBezTo>
                    <a:pt x="6450" y="12356"/>
                    <a:pt x="10858" y="10494"/>
                    <a:pt x="13944" y="8508"/>
                  </a:cubicBezTo>
                  <a:cubicBezTo>
                    <a:pt x="17030" y="6521"/>
                    <a:pt x="18793" y="4411"/>
                    <a:pt x="19895" y="2983"/>
                  </a:cubicBezTo>
                  <a:cubicBezTo>
                    <a:pt x="20997" y="1556"/>
                    <a:pt x="21438" y="811"/>
                    <a:pt x="21218" y="749"/>
                  </a:cubicBezTo>
                  <a:cubicBezTo>
                    <a:pt x="20997" y="687"/>
                    <a:pt x="20116" y="1308"/>
                    <a:pt x="19344" y="3728"/>
                  </a:cubicBezTo>
                  <a:cubicBezTo>
                    <a:pt x="18573" y="6149"/>
                    <a:pt x="17911" y="10370"/>
                    <a:pt x="18242" y="13411"/>
                  </a:cubicBezTo>
                  <a:cubicBezTo>
                    <a:pt x="18573" y="16452"/>
                    <a:pt x="19895" y="18314"/>
                    <a:pt x="21218" y="20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681889" y="3253316"/>
              <a:ext cx="107085" cy="91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6" h="21290" fill="norm" stroke="1" extrusionOk="0">
                  <a:moveTo>
                    <a:pt x="12843" y="0"/>
                  </a:moveTo>
                  <a:cubicBezTo>
                    <a:pt x="8443" y="3927"/>
                    <a:pt x="4043" y="7855"/>
                    <a:pt x="1843" y="11291"/>
                  </a:cubicBezTo>
                  <a:cubicBezTo>
                    <a:pt x="-357" y="14727"/>
                    <a:pt x="-357" y="17673"/>
                    <a:pt x="643" y="19391"/>
                  </a:cubicBezTo>
                  <a:cubicBezTo>
                    <a:pt x="1643" y="21109"/>
                    <a:pt x="3643" y="21600"/>
                    <a:pt x="6843" y="21109"/>
                  </a:cubicBezTo>
                  <a:cubicBezTo>
                    <a:pt x="10043" y="20618"/>
                    <a:pt x="14443" y="19145"/>
                    <a:pt x="17243" y="16691"/>
                  </a:cubicBezTo>
                  <a:cubicBezTo>
                    <a:pt x="20043" y="14236"/>
                    <a:pt x="21243" y="10800"/>
                    <a:pt x="19243" y="8836"/>
                  </a:cubicBezTo>
                  <a:cubicBezTo>
                    <a:pt x="17243" y="6873"/>
                    <a:pt x="12043" y="6382"/>
                    <a:pt x="6843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2569001" y="3240616"/>
              <a:ext cx="6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2588051" y="318981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2696001" y="2918867"/>
              <a:ext cx="107951" cy="51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4179"/>
                  </a:moveTo>
                  <a:cubicBezTo>
                    <a:pt x="21600" y="3290"/>
                    <a:pt x="21600" y="2401"/>
                    <a:pt x="20753" y="1690"/>
                  </a:cubicBezTo>
                  <a:cubicBezTo>
                    <a:pt x="19906" y="979"/>
                    <a:pt x="18212" y="445"/>
                    <a:pt x="16306" y="179"/>
                  </a:cubicBezTo>
                  <a:cubicBezTo>
                    <a:pt x="14400" y="-88"/>
                    <a:pt x="12282" y="-88"/>
                    <a:pt x="9953" y="401"/>
                  </a:cubicBezTo>
                  <a:cubicBezTo>
                    <a:pt x="7624" y="890"/>
                    <a:pt x="5082" y="1868"/>
                    <a:pt x="3176" y="4001"/>
                  </a:cubicBezTo>
                  <a:cubicBezTo>
                    <a:pt x="1271" y="6134"/>
                    <a:pt x="0" y="9423"/>
                    <a:pt x="0" y="12534"/>
                  </a:cubicBezTo>
                  <a:cubicBezTo>
                    <a:pt x="0" y="15645"/>
                    <a:pt x="1271" y="18579"/>
                    <a:pt x="2541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2645201" y="3291416"/>
              <a:ext cx="215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6800"/>
                    <a:pt x="9741" y="12000"/>
                    <a:pt x="13341" y="8400"/>
                  </a:cubicBezTo>
                  <a:cubicBezTo>
                    <a:pt x="16941" y="4800"/>
                    <a:pt x="192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7" name="Drawing"/>
          <p:cNvGrpSpPr/>
          <p:nvPr/>
        </p:nvGrpSpPr>
        <p:grpSpPr>
          <a:xfrm>
            <a:off x="924422" y="1257734"/>
            <a:ext cx="12029578" cy="8318066"/>
            <a:chOff x="0" y="0"/>
            <a:chExt cx="12029577" cy="8318064"/>
          </a:xfrm>
        </p:grpSpPr>
        <p:sp>
          <p:nvSpPr>
            <p:cNvPr id="2141" name="Line"/>
            <p:cNvSpPr/>
            <p:nvPr/>
          </p:nvSpPr>
          <p:spPr>
            <a:xfrm>
              <a:off x="2045260" y="124302"/>
              <a:ext cx="486069" cy="458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58" fill="norm" stroke="1" extrusionOk="0">
                  <a:moveTo>
                    <a:pt x="6826" y="3970"/>
                  </a:moveTo>
                  <a:cubicBezTo>
                    <a:pt x="7761" y="3376"/>
                    <a:pt x="8696" y="2781"/>
                    <a:pt x="10426" y="2187"/>
                  </a:cubicBezTo>
                  <a:cubicBezTo>
                    <a:pt x="12156" y="1592"/>
                    <a:pt x="14681" y="998"/>
                    <a:pt x="16410" y="651"/>
                  </a:cubicBezTo>
                  <a:cubicBezTo>
                    <a:pt x="18140" y="304"/>
                    <a:pt x="19075" y="205"/>
                    <a:pt x="19777" y="106"/>
                  </a:cubicBezTo>
                  <a:cubicBezTo>
                    <a:pt x="20478" y="7"/>
                    <a:pt x="20945" y="-92"/>
                    <a:pt x="21226" y="156"/>
                  </a:cubicBezTo>
                  <a:cubicBezTo>
                    <a:pt x="21506" y="403"/>
                    <a:pt x="21600" y="998"/>
                    <a:pt x="21226" y="1691"/>
                  </a:cubicBezTo>
                  <a:cubicBezTo>
                    <a:pt x="20852" y="2385"/>
                    <a:pt x="20010" y="3178"/>
                    <a:pt x="18655" y="4466"/>
                  </a:cubicBezTo>
                  <a:cubicBezTo>
                    <a:pt x="17299" y="5754"/>
                    <a:pt x="15429" y="7537"/>
                    <a:pt x="13278" y="9519"/>
                  </a:cubicBezTo>
                  <a:cubicBezTo>
                    <a:pt x="11127" y="11501"/>
                    <a:pt x="8696" y="13680"/>
                    <a:pt x="6592" y="15514"/>
                  </a:cubicBezTo>
                  <a:cubicBezTo>
                    <a:pt x="4488" y="17347"/>
                    <a:pt x="2712" y="18833"/>
                    <a:pt x="1590" y="19774"/>
                  </a:cubicBezTo>
                  <a:cubicBezTo>
                    <a:pt x="468" y="20715"/>
                    <a:pt x="0" y="21112"/>
                    <a:pt x="0" y="21310"/>
                  </a:cubicBezTo>
                  <a:cubicBezTo>
                    <a:pt x="0" y="21508"/>
                    <a:pt x="468" y="21508"/>
                    <a:pt x="1964" y="21310"/>
                  </a:cubicBezTo>
                  <a:cubicBezTo>
                    <a:pt x="3460" y="21112"/>
                    <a:pt x="5984" y="20715"/>
                    <a:pt x="8182" y="20369"/>
                  </a:cubicBezTo>
                  <a:cubicBezTo>
                    <a:pt x="10379" y="20022"/>
                    <a:pt x="12249" y="19725"/>
                    <a:pt x="14119" y="1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2549027" y="386915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7280"/>
                    <a:pt x="10971" y="12960"/>
                    <a:pt x="14571" y="9360"/>
                  </a:cubicBezTo>
                  <a:cubicBezTo>
                    <a:pt x="18171" y="5760"/>
                    <a:pt x="1988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2861460" y="63065"/>
              <a:ext cx="125718" cy="42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27" fill="norm" stroke="1" extrusionOk="0">
                  <a:moveTo>
                    <a:pt x="13822" y="0"/>
                  </a:moveTo>
                  <a:cubicBezTo>
                    <a:pt x="11302" y="2459"/>
                    <a:pt x="8782" y="4919"/>
                    <a:pt x="6442" y="8020"/>
                  </a:cubicBezTo>
                  <a:cubicBezTo>
                    <a:pt x="4102" y="11121"/>
                    <a:pt x="1942" y="14863"/>
                    <a:pt x="862" y="17055"/>
                  </a:cubicBezTo>
                  <a:cubicBezTo>
                    <a:pt x="-218" y="19248"/>
                    <a:pt x="-218" y="19889"/>
                    <a:pt x="502" y="20477"/>
                  </a:cubicBezTo>
                  <a:cubicBezTo>
                    <a:pt x="1222" y="21065"/>
                    <a:pt x="2662" y="21600"/>
                    <a:pt x="6262" y="21172"/>
                  </a:cubicBezTo>
                  <a:cubicBezTo>
                    <a:pt x="9862" y="20745"/>
                    <a:pt x="15622" y="19354"/>
                    <a:pt x="21382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2833651" y="304365"/>
              <a:ext cx="18527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1586" y="21600"/>
                  </a:moveTo>
                  <a:cubicBezTo>
                    <a:pt x="615" y="18000"/>
                    <a:pt x="-356" y="14400"/>
                    <a:pt x="129" y="10800"/>
                  </a:cubicBezTo>
                  <a:cubicBezTo>
                    <a:pt x="615" y="7200"/>
                    <a:pt x="2556" y="3600"/>
                    <a:pt x="6318" y="1800"/>
                  </a:cubicBezTo>
                  <a:cubicBezTo>
                    <a:pt x="10080" y="0"/>
                    <a:pt x="15662" y="0"/>
                    <a:pt x="212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2992395" y="265762"/>
              <a:ext cx="210683" cy="158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677" fill="norm" stroke="1" extrusionOk="0">
                  <a:moveTo>
                    <a:pt x="2059" y="7543"/>
                  </a:moveTo>
                  <a:cubicBezTo>
                    <a:pt x="979" y="7820"/>
                    <a:pt x="-101" y="8097"/>
                    <a:pt x="7" y="8235"/>
                  </a:cubicBezTo>
                  <a:cubicBezTo>
                    <a:pt x="115" y="8374"/>
                    <a:pt x="1411" y="8374"/>
                    <a:pt x="3355" y="7404"/>
                  </a:cubicBezTo>
                  <a:cubicBezTo>
                    <a:pt x="5299" y="6435"/>
                    <a:pt x="7891" y="4497"/>
                    <a:pt x="9511" y="2974"/>
                  </a:cubicBezTo>
                  <a:cubicBezTo>
                    <a:pt x="11131" y="1451"/>
                    <a:pt x="11779" y="343"/>
                    <a:pt x="11455" y="66"/>
                  </a:cubicBezTo>
                  <a:cubicBezTo>
                    <a:pt x="11131" y="-211"/>
                    <a:pt x="9835" y="343"/>
                    <a:pt x="7891" y="2558"/>
                  </a:cubicBezTo>
                  <a:cubicBezTo>
                    <a:pt x="5947" y="4774"/>
                    <a:pt x="3355" y="8651"/>
                    <a:pt x="2059" y="11697"/>
                  </a:cubicBezTo>
                  <a:cubicBezTo>
                    <a:pt x="763" y="14743"/>
                    <a:pt x="763" y="16958"/>
                    <a:pt x="2167" y="18620"/>
                  </a:cubicBezTo>
                  <a:cubicBezTo>
                    <a:pt x="3571" y="20281"/>
                    <a:pt x="6379" y="21389"/>
                    <a:pt x="9835" y="20143"/>
                  </a:cubicBezTo>
                  <a:cubicBezTo>
                    <a:pt x="13291" y="18897"/>
                    <a:pt x="17395" y="15297"/>
                    <a:pt x="21499" y="11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3190377" y="272606"/>
              <a:ext cx="80840" cy="182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196" fill="norm" stroke="1" extrusionOk="0">
                  <a:moveTo>
                    <a:pt x="8308" y="4420"/>
                  </a:moveTo>
                  <a:cubicBezTo>
                    <a:pt x="8862" y="3192"/>
                    <a:pt x="9415" y="1965"/>
                    <a:pt x="8308" y="1106"/>
                  </a:cubicBezTo>
                  <a:cubicBezTo>
                    <a:pt x="7200" y="247"/>
                    <a:pt x="4431" y="-244"/>
                    <a:pt x="2769" y="124"/>
                  </a:cubicBezTo>
                  <a:cubicBezTo>
                    <a:pt x="1108" y="492"/>
                    <a:pt x="554" y="1720"/>
                    <a:pt x="2769" y="3683"/>
                  </a:cubicBezTo>
                  <a:cubicBezTo>
                    <a:pt x="4985" y="5647"/>
                    <a:pt x="9969" y="8347"/>
                    <a:pt x="13846" y="10924"/>
                  </a:cubicBezTo>
                  <a:cubicBezTo>
                    <a:pt x="17723" y="13501"/>
                    <a:pt x="20492" y="15956"/>
                    <a:pt x="21046" y="17674"/>
                  </a:cubicBezTo>
                  <a:cubicBezTo>
                    <a:pt x="21600" y="19392"/>
                    <a:pt x="19938" y="20374"/>
                    <a:pt x="17169" y="20865"/>
                  </a:cubicBezTo>
                  <a:cubicBezTo>
                    <a:pt x="14400" y="21356"/>
                    <a:pt x="10523" y="21356"/>
                    <a:pt x="7477" y="20497"/>
                  </a:cubicBezTo>
                  <a:cubicBezTo>
                    <a:pt x="4431" y="19638"/>
                    <a:pt x="2215" y="17920"/>
                    <a:pt x="0" y="16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3340260" y="50365"/>
              <a:ext cx="91418" cy="438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32" fill="norm" stroke="1" extrusionOk="0">
                  <a:moveTo>
                    <a:pt x="18257" y="0"/>
                  </a:moveTo>
                  <a:cubicBezTo>
                    <a:pt x="13838" y="3307"/>
                    <a:pt x="9420" y="6614"/>
                    <a:pt x="6229" y="9870"/>
                  </a:cubicBezTo>
                  <a:cubicBezTo>
                    <a:pt x="3038" y="13125"/>
                    <a:pt x="1075" y="16329"/>
                    <a:pt x="338" y="18241"/>
                  </a:cubicBezTo>
                  <a:cubicBezTo>
                    <a:pt x="-398" y="20153"/>
                    <a:pt x="93" y="20773"/>
                    <a:pt x="1566" y="21135"/>
                  </a:cubicBezTo>
                  <a:cubicBezTo>
                    <a:pt x="3038" y="21497"/>
                    <a:pt x="5493" y="21600"/>
                    <a:pt x="8929" y="21032"/>
                  </a:cubicBezTo>
                  <a:cubicBezTo>
                    <a:pt x="12366" y="20463"/>
                    <a:pt x="16784" y="19223"/>
                    <a:pt x="21202" y="17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3298327" y="253565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5429"/>
                    <a:pt x="5657" y="9257"/>
                    <a:pt x="9257" y="5657"/>
                  </a:cubicBezTo>
                  <a:cubicBezTo>
                    <a:pt x="12857" y="2057"/>
                    <a:pt x="1722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4088076" y="0"/>
              <a:ext cx="423102" cy="542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61" fill="norm" stroke="1" extrusionOk="0">
                  <a:moveTo>
                    <a:pt x="10520" y="4504"/>
                  </a:moveTo>
                  <a:cubicBezTo>
                    <a:pt x="10305" y="3499"/>
                    <a:pt x="10090" y="2494"/>
                    <a:pt x="9768" y="1783"/>
                  </a:cubicBezTo>
                  <a:cubicBezTo>
                    <a:pt x="9445" y="1071"/>
                    <a:pt x="9015" y="652"/>
                    <a:pt x="8478" y="359"/>
                  </a:cubicBezTo>
                  <a:cubicBezTo>
                    <a:pt x="7941" y="66"/>
                    <a:pt x="7296" y="-101"/>
                    <a:pt x="6812" y="66"/>
                  </a:cubicBezTo>
                  <a:cubicBezTo>
                    <a:pt x="6329" y="234"/>
                    <a:pt x="6006" y="736"/>
                    <a:pt x="5577" y="2369"/>
                  </a:cubicBezTo>
                  <a:cubicBezTo>
                    <a:pt x="5147" y="4001"/>
                    <a:pt x="4609" y="6764"/>
                    <a:pt x="4341" y="9736"/>
                  </a:cubicBezTo>
                  <a:cubicBezTo>
                    <a:pt x="4072" y="12708"/>
                    <a:pt x="4072" y="15890"/>
                    <a:pt x="4072" y="17732"/>
                  </a:cubicBezTo>
                  <a:cubicBezTo>
                    <a:pt x="4072" y="19573"/>
                    <a:pt x="4072" y="20076"/>
                    <a:pt x="4072" y="20536"/>
                  </a:cubicBezTo>
                  <a:cubicBezTo>
                    <a:pt x="4072" y="20997"/>
                    <a:pt x="4072" y="21415"/>
                    <a:pt x="3803" y="21457"/>
                  </a:cubicBezTo>
                  <a:cubicBezTo>
                    <a:pt x="3535" y="21499"/>
                    <a:pt x="2997" y="21164"/>
                    <a:pt x="2406" y="20620"/>
                  </a:cubicBezTo>
                  <a:cubicBezTo>
                    <a:pt x="1815" y="20076"/>
                    <a:pt x="1171" y="19322"/>
                    <a:pt x="687" y="18611"/>
                  </a:cubicBezTo>
                  <a:cubicBezTo>
                    <a:pt x="203" y="17899"/>
                    <a:pt x="-119" y="17229"/>
                    <a:pt x="42" y="16811"/>
                  </a:cubicBezTo>
                  <a:cubicBezTo>
                    <a:pt x="203" y="16392"/>
                    <a:pt x="848" y="16225"/>
                    <a:pt x="2568" y="15932"/>
                  </a:cubicBezTo>
                  <a:cubicBezTo>
                    <a:pt x="4287" y="15639"/>
                    <a:pt x="7081" y="15220"/>
                    <a:pt x="8693" y="14885"/>
                  </a:cubicBezTo>
                  <a:cubicBezTo>
                    <a:pt x="10305" y="14550"/>
                    <a:pt x="10735" y="14299"/>
                    <a:pt x="10735" y="14006"/>
                  </a:cubicBezTo>
                  <a:cubicBezTo>
                    <a:pt x="10735" y="13713"/>
                    <a:pt x="10305" y="13378"/>
                    <a:pt x="9768" y="13252"/>
                  </a:cubicBezTo>
                  <a:cubicBezTo>
                    <a:pt x="9230" y="13127"/>
                    <a:pt x="8585" y="13211"/>
                    <a:pt x="7833" y="13797"/>
                  </a:cubicBezTo>
                  <a:cubicBezTo>
                    <a:pt x="7081" y="14383"/>
                    <a:pt x="6221" y="15471"/>
                    <a:pt x="5899" y="16476"/>
                  </a:cubicBezTo>
                  <a:cubicBezTo>
                    <a:pt x="5577" y="17480"/>
                    <a:pt x="5791" y="18401"/>
                    <a:pt x="6168" y="18946"/>
                  </a:cubicBezTo>
                  <a:cubicBezTo>
                    <a:pt x="6544" y="19490"/>
                    <a:pt x="7081" y="19657"/>
                    <a:pt x="7618" y="19741"/>
                  </a:cubicBezTo>
                  <a:cubicBezTo>
                    <a:pt x="8156" y="19825"/>
                    <a:pt x="8693" y="19825"/>
                    <a:pt x="9230" y="19448"/>
                  </a:cubicBezTo>
                  <a:cubicBezTo>
                    <a:pt x="9768" y="19071"/>
                    <a:pt x="10305" y="18318"/>
                    <a:pt x="10574" y="17732"/>
                  </a:cubicBezTo>
                  <a:cubicBezTo>
                    <a:pt x="10842" y="17146"/>
                    <a:pt x="10842" y="16727"/>
                    <a:pt x="10842" y="16183"/>
                  </a:cubicBezTo>
                  <a:cubicBezTo>
                    <a:pt x="10842" y="15639"/>
                    <a:pt x="10842" y="14969"/>
                    <a:pt x="11111" y="14676"/>
                  </a:cubicBezTo>
                  <a:cubicBezTo>
                    <a:pt x="11380" y="14383"/>
                    <a:pt x="11917" y="14466"/>
                    <a:pt x="12615" y="14843"/>
                  </a:cubicBezTo>
                  <a:cubicBezTo>
                    <a:pt x="13314" y="15220"/>
                    <a:pt x="14174" y="15890"/>
                    <a:pt x="14765" y="16811"/>
                  </a:cubicBezTo>
                  <a:cubicBezTo>
                    <a:pt x="15356" y="17732"/>
                    <a:pt x="15678" y="18904"/>
                    <a:pt x="15624" y="19615"/>
                  </a:cubicBezTo>
                  <a:cubicBezTo>
                    <a:pt x="15571" y="20327"/>
                    <a:pt x="15141" y="20578"/>
                    <a:pt x="14872" y="20452"/>
                  </a:cubicBezTo>
                  <a:cubicBezTo>
                    <a:pt x="14603" y="20327"/>
                    <a:pt x="14496" y="19825"/>
                    <a:pt x="14711" y="18736"/>
                  </a:cubicBezTo>
                  <a:cubicBezTo>
                    <a:pt x="14926" y="17648"/>
                    <a:pt x="15463" y="15973"/>
                    <a:pt x="16645" y="14718"/>
                  </a:cubicBezTo>
                  <a:cubicBezTo>
                    <a:pt x="17827" y="13462"/>
                    <a:pt x="19654" y="12625"/>
                    <a:pt x="21481" y="11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5188686" y="153100"/>
              <a:ext cx="427392" cy="369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80" fill="norm" stroke="1" extrusionOk="0">
                  <a:moveTo>
                    <a:pt x="3609" y="3230"/>
                  </a:moveTo>
                  <a:cubicBezTo>
                    <a:pt x="3184" y="2864"/>
                    <a:pt x="2758" y="2498"/>
                    <a:pt x="2652" y="2010"/>
                  </a:cubicBezTo>
                  <a:cubicBezTo>
                    <a:pt x="2545" y="1521"/>
                    <a:pt x="2758" y="911"/>
                    <a:pt x="3662" y="484"/>
                  </a:cubicBezTo>
                  <a:cubicBezTo>
                    <a:pt x="4567" y="57"/>
                    <a:pt x="6163" y="-187"/>
                    <a:pt x="7759" y="179"/>
                  </a:cubicBezTo>
                  <a:cubicBezTo>
                    <a:pt x="9355" y="545"/>
                    <a:pt x="10951" y="1521"/>
                    <a:pt x="11430" y="3230"/>
                  </a:cubicBezTo>
                  <a:cubicBezTo>
                    <a:pt x="11909" y="4938"/>
                    <a:pt x="11270" y="7379"/>
                    <a:pt x="9461" y="9942"/>
                  </a:cubicBezTo>
                  <a:cubicBezTo>
                    <a:pt x="7652" y="12505"/>
                    <a:pt x="4673" y="15189"/>
                    <a:pt x="2918" y="16776"/>
                  </a:cubicBezTo>
                  <a:cubicBezTo>
                    <a:pt x="1162" y="18362"/>
                    <a:pt x="630" y="18850"/>
                    <a:pt x="311" y="19399"/>
                  </a:cubicBezTo>
                  <a:cubicBezTo>
                    <a:pt x="-9" y="19949"/>
                    <a:pt x="-115" y="20559"/>
                    <a:pt x="151" y="20925"/>
                  </a:cubicBezTo>
                  <a:cubicBezTo>
                    <a:pt x="417" y="21291"/>
                    <a:pt x="1055" y="21413"/>
                    <a:pt x="3077" y="21108"/>
                  </a:cubicBezTo>
                  <a:cubicBezTo>
                    <a:pt x="5099" y="20803"/>
                    <a:pt x="8504" y="20071"/>
                    <a:pt x="11802" y="19399"/>
                  </a:cubicBezTo>
                  <a:cubicBezTo>
                    <a:pt x="15101" y="18728"/>
                    <a:pt x="18293" y="18118"/>
                    <a:pt x="21485" y="17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6422527" y="158315"/>
              <a:ext cx="254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800"/>
                    <a:pt x="10800" y="5600"/>
                    <a:pt x="8100" y="8900"/>
                  </a:cubicBezTo>
                  <a:cubicBezTo>
                    <a:pt x="5400" y="12200"/>
                    <a:pt x="5400" y="16000"/>
                    <a:pt x="4500" y="18200"/>
                  </a:cubicBezTo>
                  <a:cubicBezTo>
                    <a:pt x="3600" y="20400"/>
                    <a:pt x="1800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6251077" y="561721"/>
              <a:ext cx="3556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757" y="11918"/>
                    <a:pt x="9514" y="3818"/>
                    <a:pt x="13114" y="1118"/>
                  </a:cubicBezTo>
                  <a:cubicBezTo>
                    <a:pt x="16714" y="-1582"/>
                    <a:pt x="1915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7145205" y="290518"/>
              <a:ext cx="144380" cy="543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403" fill="norm" stroke="1" extrusionOk="0">
                  <a:moveTo>
                    <a:pt x="4739" y="8301"/>
                  </a:moveTo>
                  <a:cubicBezTo>
                    <a:pt x="4434" y="11554"/>
                    <a:pt x="4130" y="14806"/>
                    <a:pt x="3978" y="16724"/>
                  </a:cubicBezTo>
                  <a:cubicBezTo>
                    <a:pt x="3826" y="18642"/>
                    <a:pt x="3826" y="19226"/>
                    <a:pt x="3370" y="19893"/>
                  </a:cubicBezTo>
                  <a:cubicBezTo>
                    <a:pt x="2913" y="20561"/>
                    <a:pt x="2001" y="21311"/>
                    <a:pt x="1240" y="21395"/>
                  </a:cubicBezTo>
                  <a:cubicBezTo>
                    <a:pt x="479" y="21478"/>
                    <a:pt x="-129" y="20894"/>
                    <a:pt x="23" y="19185"/>
                  </a:cubicBezTo>
                  <a:cubicBezTo>
                    <a:pt x="175" y="17475"/>
                    <a:pt x="1088" y="14639"/>
                    <a:pt x="2457" y="11846"/>
                  </a:cubicBezTo>
                  <a:cubicBezTo>
                    <a:pt x="3826" y="9052"/>
                    <a:pt x="5651" y="6300"/>
                    <a:pt x="6716" y="4632"/>
                  </a:cubicBezTo>
                  <a:cubicBezTo>
                    <a:pt x="7781" y="2964"/>
                    <a:pt x="8085" y="2380"/>
                    <a:pt x="8541" y="1754"/>
                  </a:cubicBezTo>
                  <a:cubicBezTo>
                    <a:pt x="8998" y="1129"/>
                    <a:pt x="9606" y="462"/>
                    <a:pt x="10671" y="170"/>
                  </a:cubicBezTo>
                  <a:cubicBezTo>
                    <a:pt x="11736" y="-122"/>
                    <a:pt x="13257" y="-39"/>
                    <a:pt x="14930" y="420"/>
                  </a:cubicBezTo>
                  <a:cubicBezTo>
                    <a:pt x="16603" y="879"/>
                    <a:pt x="18429" y="1713"/>
                    <a:pt x="19646" y="2922"/>
                  </a:cubicBezTo>
                  <a:cubicBezTo>
                    <a:pt x="20863" y="4131"/>
                    <a:pt x="21471" y="5716"/>
                    <a:pt x="19341" y="6883"/>
                  </a:cubicBezTo>
                  <a:cubicBezTo>
                    <a:pt x="17212" y="8051"/>
                    <a:pt x="12344" y="8802"/>
                    <a:pt x="8998" y="9093"/>
                  </a:cubicBezTo>
                  <a:cubicBezTo>
                    <a:pt x="5651" y="9385"/>
                    <a:pt x="3826" y="9219"/>
                    <a:pt x="2913" y="8927"/>
                  </a:cubicBezTo>
                  <a:cubicBezTo>
                    <a:pt x="2001" y="8635"/>
                    <a:pt x="2001" y="8218"/>
                    <a:pt x="2001" y="7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7320385" y="366413"/>
              <a:ext cx="103990" cy="168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031" fill="norm" stroke="1" extrusionOk="0">
                  <a:moveTo>
                    <a:pt x="18557" y="181"/>
                  </a:moveTo>
                  <a:cubicBezTo>
                    <a:pt x="16439" y="-83"/>
                    <a:pt x="14322" y="-346"/>
                    <a:pt x="11145" y="1630"/>
                  </a:cubicBezTo>
                  <a:cubicBezTo>
                    <a:pt x="7969" y="3605"/>
                    <a:pt x="3733" y="7820"/>
                    <a:pt x="1616" y="11113"/>
                  </a:cubicBezTo>
                  <a:cubicBezTo>
                    <a:pt x="-502" y="14405"/>
                    <a:pt x="-502" y="16776"/>
                    <a:pt x="1404" y="18488"/>
                  </a:cubicBezTo>
                  <a:cubicBezTo>
                    <a:pt x="3310" y="20200"/>
                    <a:pt x="7122" y="21254"/>
                    <a:pt x="10722" y="20991"/>
                  </a:cubicBezTo>
                  <a:cubicBezTo>
                    <a:pt x="14322" y="20727"/>
                    <a:pt x="17710" y="19147"/>
                    <a:pt x="19404" y="16908"/>
                  </a:cubicBezTo>
                  <a:cubicBezTo>
                    <a:pt x="21098" y="14669"/>
                    <a:pt x="21098" y="11771"/>
                    <a:pt x="20251" y="9795"/>
                  </a:cubicBezTo>
                  <a:cubicBezTo>
                    <a:pt x="19404" y="7820"/>
                    <a:pt x="17710" y="6766"/>
                    <a:pt x="16016" y="5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7445406" y="311662"/>
              <a:ext cx="163225" cy="539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522" fill="norm" stroke="1" extrusionOk="0">
                  <a:moveTo>
                    <a:pt x="8135" y="5024"/>
                  </a:moveTo>
                  <a:cubicBezTo>
                    <a:pt x="6494" y="8146"/>
                    <a:pt x="4854" y="11268"/>
                    <a:pt x="3760" y="13757"/>
                  </a:cubicBezTo>
                  <a:cubicBezTo>
                    <a:pt x="2666" y="16246"/>
                    <a:pt x="2119" y="18103"/>
                    <a:pt x="1573" y="19410"/>
                  </a:cubicBezTo>
                  <a:cubicBezTo>
                    <a:pt x="1026" y="20718"/>
                    <a:pt x="479" y="21478"/>
                    <a:pt x="205" y="21520"/>
                  </a:cubicBezTo>
                  <a:cubicBezTo>
                    <a:pt x="-68" y="21562"/>
                    <a:pt x="-68" y="20887"/>
                    <a:pt x="205" y="19115"/>
                  </a:cubicBezTo>
                  <a:cubicBezTo>
                    <a:pt x="479" y="17343"/>
                    <a:pt x="1026" y="14475"/>
                    <a:pt x="1709" y="11901"/>
                  </a:cubicBezTo>
                  <a:cubicBezTo>
                    <a:pt x="2393" y="9328"/>
                    <a:pt x="3213" y="7049"/>
                    <a:pt x="4443" y="5235"/>
                  </a:cubicBezTo>
                  <a:cubicBezTo>
                    <a:pt x="5674" y="3421"/>
                    <a:pt x="7314" y="2071"/>
                    <a:pt x="8545" y="1228"/>
                  </a:cubicBezTo>
                  <a:cubicBezTo>
                    <a:pt x="9775" y="384"/>
                    <a:pt x="10595" y="46"/>
                    <a:pt x="12509" y="4"/>
                  </a:cubicBezTo>
                  <a:cubicBezTo>
                    <a:pt x="14423" y="-38"/>
                    <a:pt x="17431" y="215"/>
                    <a:pt x="19208" y="1017"/>
                  </a:cubicBezTo>
                  <a:cubicBezTo>
                    <a:pt x="20985" y="1818"/>
                    <a:pt x="21532" y="3168"/>
                    <a:pt x="20712" y="4265"/>
                  </a:cubicBezTo>
                  <a:cubicBezTo>
                    <a:pt x="19891" y="5362"/>
                    <a:pt x="17704" y="6206"/>
                    <a:pt x="15790" y="6754"/>
                  </a:cubicBezTo>
                  <a:cubicBezTo>
                    <a:pt x="13876" y="7303"/>
                    <a:pt x="12236" y="7556"/>
                    <a:pt x="10732" y="7767"/>
                  </a:cubicBezTo>
                  <a:cubicBezTo>
                    <a:pt x="9228" y="7978"/>
                    <a:pt x="7861" y="8146"/>
                    <a:pt x="7178" y="7935"/>
                  </a:cubicBezTo>
                  <a:cubicBezTo>
                    <a:pt x="6494" y="7724"/>
                    <a:pt x="6494" y="7134"/>
                    <a:pt x="6494" y="6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7654427" y="43064"/>
              <a:ext cx="299665" cy="470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258" fill="norm" stroke="1" extrusionOk="0">
                  <a:moveTo>
                    <a:pt x="0" y="13519"/>
                  </a:moveTo>
                  <a:cubicBezTo>
                    <a:pt x="456" y="14570"/>
                    <a:pt x="913" y="15621"/>
                    <a:pt x="1065" y="16721"/>
                  </a:cubicBezTo>
                  <a:cubicBezTo>
                    <a:pt x="1217" y="17820"/>
                    <a:pt x="1065" y="18967"/>
                    <a:pt x="1065" y="19779"/>
                  </a:cubicBezTo>
                  <a:cubicBezTo>
                    <a:pt x="1065" y="20591"/>
                    <a:pt x="1217" y="21069"/>
                    <a:pt x="1673" y="21213"/>
                  </a:cubicBezTo>
                  <a:cubicBezTo>
                    <a:pt x="2130" y="21356"/>
                    <a:pt x="2890" y="21165"/>
                    <a:pt x="3651" y="20544"/>
                  </a:cubicBezTo>
                  <a:cubicBezTo>
                    <a:pt x="4411" y="19922"/>
                    <a:pt x="5172" y="18871"/>
                    <a:pt x="5780" y="18011"/>
                  </a:cubicBezTo>
                  <a:cubicBezTo>
                    <a:pt x="6389" y="17151"/>
                    <a:pt x="6845" y="16482"/>
                    <a:pt x="7073" y="16434"/>
                  </a:cubicBezTo>
                  <a:cubicBezTo>
                    <a:pt x="7301" y="16386"/>
                    <a:pt x="7301" y="16960"/>
                    <a:pt x="7301" y="17485"/>
                  </a:cubicBezTo>
                  <a:cubicBezTo>
                    <a:pt x="7301" y="18011"/>
                    <a:pt x="7301" y="18489"/>
                    <a:pt x="7606" y="18871"/>
                  </a:cubicBezTo>
                  <a:cubicBezTo>
                    <a:pt x="7910" y="19253"/>
                    <a:pt x="8518" y="19540"/>
                    <a:pt x="9127" y="19540"/>
                  </a:cubicBezTo>
                  <a:cubicBezTo>
                    <a:pt x="9735" y="19540"/>
                    <a:pt x="10344" y="19253"/>
                    <a:pt x="11561" y="17915"/>
                  </a:cubicBezTo>
                  <a:cubicBezTo>
                    <a:pt x="12777" y="16577"/>
                    <a:pt x="14603" y="14188"/>
                    <a:pt x="16276" y="11512"/>
                  </a:cubicBezTo>
                  <a:cubicBezTo>
                    <a:pt x="17949" y="8836"/>
                    <a:pt x="19470" y="5873"/>
                    <a:pt x="20383" y="3770"/>
                  </a:cubicBezTo>
                  <a:cubicBezTo>
                    <a:pt x="21296" y="1668"/>
                    <a:pt x="21600" y="425"/>
                    <a:pt x="21524" y="91"/>
                  </a:cubicBezTo>
                  <a:cubicBezTo>
                    <a:pt x="21448" y="-244"/>
                    <a:pt x="20992" y="329"/>
                    <a:pt x="20155" y="2098"/>
                  </a:cubicBezTo>
                  <a:cubicBezTo>
                    <a:pt x="19318" y="3866"/>
                    <a:pt x="18101" y="6829"/>
                    <a:pt x="17189" y="9696"/>
                  </a:cubicBezTo>
                  <a:cubicBezTo>
                    <a:pt x="16276" y="12563"/>
                    <a:pt x="15668" y="15335"/>
                    <a:pt x="15515" y="17007"/>
                  </a:cubicBezTo>
                  <a:cubicBezTo>
                    <a:pt x="15363" y="18680"/>
                    <a:pt x="15668" y="19253"/>
                    <a:pt x="15972" y="1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7909038" y="11270"/>
              <a:ext cx="399440" cy="475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364" fill="norm" stroke="1" extrusionOk="0">
                  <a:moveTo>
                    <a:pt x="6481" y="14888"/>
                  </a:moveTo>
                  <a:cubicBezTo>
                    <a:pt x="6138" y="14222"/>
                    <a:pt x="5796" y="13556"/>
                    <a:pt x="5281" y="13318"/>
                  </a:cubicBezTo>
                  <a:cubicBezTo>
                    <a:pt x="4767" y="13080"/>
                    <a:pt x="4081" y="13271"/>
                    <a:pt x="3167" y="14175"/>
                  </a:cubicBezTo>
                  <a:cubicBezTo>
                    <a:pt x="2253" y="15079"/>
                    <a:pt x="1110" y="16696"/>
                    <a:pt x="538" y="17791"/>
                  </a:cubicBezTo>
                  <a:cubicBezTo>
                    <a:pt x="-33" y="18885"/>
                    <a:pt x="-33" y="19456"/>
                    <a:pt x="24" y="19979"/>
                  </a:cubicBezTo>
                  <a:cubicBezTo>
                    <a:pt x="81" y="20502"/>
                    <a:pt x="196" y="20978"/>
                    <a:pt x="538" y="21216"/>
                  </a:cubicBezTo>
                  <a:cubicBezTo>
                    <a:pt x="881" y="21454"/>
                    <a:pt x="1453" y="21454"/>
                    <a:pt x="2253" y="20835"/>
                  </a:cubicBezTo>
                  <a:cubicBezTo>
                    <a:pt x="3053" y="20217"/>
                    <a:pt x="4081" y="18980"/>
                    <a:pt x="4824" y="18219"/>
                  </a:cubicBezTo>
                  <a:cubicBezTo>
                    <a:pt x="5567" y="17458"/>
                    <a:pt x="6024" y="17172"/>
                    <a:pt x="6253" y="17267"/>
                  </a:cubicBezTo>
                  <a:cubicBezTo>
                    <a:pt x="6481" y="17362"/>
                    <a:pt x="6481" y="17838"/>
                    <a:pt x="6767" y="17981"/>
                  </a:cubicBezTo>
                  <a:cubicBezTo>
                    <a:pt x="7053" y="18124"/>
                    <a:pt x="7624" y="17933"/>
                    <a:pt x="8824" y="16601"/>
                  </a:cubicBezTo>
                  <a:cubicBezTo>
                    <a:pt x="10024" y="15269"/>
                    <a:pt x="11853" y="12795"/>
                    <a:pt x="13796" y="10131"/>
                  </a:cubicBezTo>
                  <a:cubicBezTo>
                    <a:pt x="15738" y="7466"/>
                    <a:pt x="17796" y="4612"/>
                    <a:pt x="18996" y="2804"/>
                  </a:cubicBezTo>
                  <a:cubicBezTo>
                    <a:pt x="20196" y="996"/>
                    <a:pt x="20538" y="235"/>
                    <a:pt x="20481" y="44"/>
                  </a:cubicBezTo>
                  <a:cubicBezTo>
                    <a:pt x="20424" y="-146"/>
                    <a:pt x="19967" y="235"/>
                    <a:pt x="18881" y="1900"/>
                  </a:cubicBezTo>
                  <a:cubicBezTo>
                    <a:pt x="17796" y="3565"/>
                    <a:pt x="16081" y="6515"/>
                    <a:pt x="14824" y="9560"/>
                  </a:cubicBezTo>
                  <a:cubicBezTo>
                    <a:pt x="13567" y="12605"/>
                    <a:pt x="12767" y="15745"/>
                    <a:pt x="12424" y="17648"/>
                  </a:cubicBezTo>
                  <a:cubicBezTo>
                    <a:pt x="12081" y="19551"/>
                    <a:pt x="12196" y="20217"/>
                    <a:pt x="12538" y="20550"/>
                  </a:cubicBezTo>
                  <a:cubicBezTo>
                    <a:pt x="12881" y="20883"/>
                    <a:pt x="13453" y="20883"/>
                    <a:pt x="14024" y="20407"/>
                  </a:cubicBezTo>
                  <a:cubicBezTo>
                    <a:pt x="14596" y="19932"/>
                    <a:pt x="15167" y="18980"/>
                    <a:pt x="15167" y="17791"/>
                  </a:cubicBezTo>
                  <a:cubicBezTo>
                    <a:pt x="15167" y="16601"/>
                    <a:pt x="14596" y="15174"/>
                    <a:pt x="14024" y="14365"/>
                  </a:cubicBezTo>
                  <a:cubicBezTo>
                    <a:pt x="13453" y="13556"/>
                    <a:pt x="12881" y="13366"/>
                    <a:pt x="12310" y="13176"/>
                  </a:cubicBezTo>
                  <a:cubicBezTo>
                    <a:pt x="11738" y="12985"/>
                    <a:pt x="11167" y="12795"/>
                    <a:pt x="11338" y="12795"/>
                  </a:cubicBezTo>
                  <a:cubicBezTo>
                    <a:pt x="11510" y="12795"/>
                    <a:pt x="12424" y="12985"/>
                    <a:pt x="13567" y="13366"/>
                  </a:cubicBezTo>
                  <a:cubicBezTo>
                    <a:pt x="14710" y="13747"/>
                    <a:pt x="16081" y="14317"/>
                    <a:pt x="16881" y="15079"/>
                  </a:cubicBezTo>
                  <a:cubicBezTo>
                    <a:pt x="17681" y="15840"/>
                    <a:pt x="17910" y="16791"/>
                    <a:pt x="18024" y="17553"/>
                  </a:cubicBezTo>
                  <a:cubicBezTo>
                    <a:pt x="18138" y="18314"/>
                    <a:pt x="18138" y="18885"/>
                    <a:pt x="18024" y="19456"/>
                  </a:cubicBezTo>
                  <a:cubicBezTo>
                    <a:pt x="17910" y="20027"/>
                    <a:pt x="17681" y="20598"/>
                    <a:pt x="17567" y="20645"/>
                  </a:cubicBezTo>
                  <a:cubicBezTo>
                    <a:pt x="17453" y="20693"/>
                    <a:pt x="17453" y="20217"/>
                    <a:pt x="17910" y="18552"/>
                  </a:cubicBezTo>
                  <a:cubicBezTo>
                    <a:pt x="18367" y="16887"/>
                    <a:pt x="19281" y="14032"/>
                    <a:pt x="19967" y="12367"/>
                  </a:cubicBezTo>
                  <a:cubicBezTo>
                    <a:pt x="20653" y="10702"/>
                    <a:pt x="21110" y="10226"/>
                    <a:pt x="21567" y="9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8323685" y="315465"/>
              <a:ext cx="137193" cy="116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0087" fill="norm" stroke="1" extrusionOk="0">
                  <a:moveTo>
                    <a:pt x="20230" y="277"/>
                  </a:moveTo>
                  <a:cubicBezTo>
                    <a:pt x="16303" y="-89"/>
                    <a:pt x="12376" y="-455"/>
                    <a:pt x="8939" y="1742"/>
                  </a:cubicBezTo>
                  <a:cubicBezTo>
                    <a:pt x="5503" y="3938"/>
                    <a:pt x="2557" y="8698"/>
                    <a:pt x="1085" y="11992"/>
                  </a:cubicBezTo>
                  <a:cubicBezTo>
                    <a:pt x="-388" y="15287"/>
                    <a:pt x="-388" y="17118"/>
                    <a:pt x="1248" y="18582"/>
                  </a:cubicBezTo>
                  <a:cubicBezTo>
                    <a:pt x="2885" y="20047"/>
                    <a:pt x="6157" y="21145"/>
                    <a:pt x="9757" y="18399"/>
                  </a:cubicBezTo>
                  <a:cubicBezTo>
                    <a:pt x="13357" y="15653"/>
                    <a:pt x="17285" y="9064"/>
                    <a:pt x="21212" y="2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8486277" y="330771"/>
              <a:ext cx="184151" cy="145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7" fill="norm" stroke="1" extrusionOk="0">
                  <a:moveTo>
                    <a:pt x="0" y="2593"/>
                  </a:moveTo>
                  <a:cubicBezTo>
                    <a:pt x="745" y="5940"/>
                    <a:pt x="1490" y="9286"/>
                    <a:pt x="1862" y="11720"/>
                  </a:cubicBezTo>
                  <a:cubicBezTo>
                    <a:pt x="2234" y="14154"/>
                    <a:pt x="2234" y="15675"/>
                    <a:pt x="1862" y="17348"/>
                  </a:cubicBezTo>
                  <a:cubicBezTo>
                    <a:pt x="1490" y="19022"/>
                    <a:pt x="745" y="20847"/>
                    <a:pt x="497" y="20847"/>
                  </a:cubicBezTo>
                  <a:cubicBezTo>
                    <a:pt x="248" y="20847"/>
                    <a:pt x="497" y="19022"/>
                    <a:pt x="1986" y="15523"/>
                  </a:cubicBezTo>
                  <a:cubicBezTo>
                    <a:pt x="3476" y="12024"/>
                    <a:pt x="6207" y="6853"/>
                    <a:pt x="8938" y="3658"/>
                  </a:cubicBezTo>
                  <a:cubicBezTo>
                    <a:pt x="11669" y="464"/>
                    <a:pt x="14400" y="-753"/>
                    <a:pt x="16262" y="464"/>
                  </a:cubicBezTo>
                  <a:cubicBezTo>
                    <a:pt x="18124" y="1681"/>
                    <a:pt x="19117" y="5332"/>
                    <a:pt x="19862" y="8830"/>
                  </a:cubicBezTo>
                  <a:cubicBezTo>
                    <a:pt x="20607" y="12329"/>
                    <a:pt x="21103" y="15675"/>
                    <a:pt x="21600" y="19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1920377" y="761565"/>
              <a:ext cx="6089651" cy="25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20520"/>
                  </a:moveTo>
                  <a:cubicBezTo>
                    <a:pt x="158" y="20520"/>
                    <a:pt x="315" y="20520"/>
                    <a:pt x="529" y="20700"/>
                  </a:cubicBezTo>
                  <a:cubicBezTo>
                    <a:pt x="743" y="20880"/>
                    <a:pt x="1014" y="21240"/>
                    <a:pt x="1284" y="21420"/>
                  </a:cubicBezTo>
                  <a:cubicBezTo>
                    <a:pt x="1554" y="21600"/>
                    <a:pt x="1824" y="21600"/>
                    <a:pt x="2121" y="21330"/>
                  </a:cubicBezTo>
                  <a:cubicBezTo>
                    <a:pt x="2418" y="21060"/>
                    <a:pt x="2740" y="20520"/>
                    <a:pt x="3048" y="19890"/>
                  </a:cubicBezTo>
                  <a:cubicBezTo>
                    <a:pt x="3356" y="19260"/>
                    <a:pt x="3649" y="18540"/>
                    <a:pt x="3960" y="17820"/>
                  </a:cubicBezTo>
                  <a:cubicBezTo>
                    <a:pt x="4272" y="17100"/>
                    <a:pt x="4602" y="16380"/>
                    <a:pt x="4899" y="15750"/>
                  </a:cubicBezTo>
                  <a:cubicBezTo>
                    <a:pt x="5195" y="15120"/>
                    <a:pt x="5458" y="14580"/>
                    <a:pt x="5717" y="14130"/>
                  </a:cubicBezTo>
                  <a:cubicBezTo>
                    <a:pt x="5976" y="13680"/>
                    <a:pt x="6231" y="13320"/>
                    <a:pt x="6494" y="12870"/>
                  </a:cubicBezTo>
                  <a:cubicBezTo>
                    <a:pt x="6757" y="12420"/>
                    <a:pt x="7027" y="11880"/>
                    <a:pt x="7313" y="11430"/>
                  </a:cubicBezTo>
                  <a:cubicBezTo>
                    <a:pt x="7598" y="10980"/>
                    <a:pt x="7898" y="10620"/>
                    <a:pt x="8202" y="10170"/>
                  </a:cubicBezTo>
                  <a:cubicBezTo>
                    <a:pt x="8506" y="9720"/>
                    <a:pt x="8814" y="9180"/>
                    <a:pt x="9126" y="8730"/>
                  </a:cubicBezTo>
                  <a:cubicBezTo>
                    <a:pt x="9437" y="8280"/>
                    <a:pt x="9753" y="7920"/>
                    <a:pt x="10075" y="7470"/>
                  </a:cubicBezTo>
                  <a:cubicBezTo>
                    <a:pt x="10398" y="7020"/>
                    <a:pt x="10729" y="6480"/>
                    <a:pt x="11070" y="5940"/>
                  </a:cubicBezTo>
                  <a:cubicBezTo>
                    <a:pt x="11412" y="5400"/>
                    <a:pt x="11765" y="4860"/>
                    <a:pt x="12020" y="4500"/>
                  </a:cubicBezTo>
                  <a:cubicBezTo>
                    <a:pt x="12275" y="4140"/>
                    <a:pt x="12433" y="3960"/>
                    <a:pt x="12684" y="3690"/>
                  </a:cubicBezTo>
                  <a:cubicBezTo>
                    <a:pt x="12936" y="3420"/>
                    <a:pt x="13281" y="3060"/>
                    <a:pt x="13559" y="2700"/>
                  </a:cubicBezTo>
                  <a:cubicBezTo>
                    <a:pt x="13837" y="2340"/>
                    <a:pt x="14047" y="1980"/>
                    <a:pt x="14332" y="1710"/>
                  </a:cubicBezTo>
                  <a:cubicBezTo>
                    <a:pt x="14618" y="1440"/>
                    <a:pt x="14978" y="1260"/>
                    <a:pt x="15230" y="1080"/>
                  </a:cubicBezTo>
                  <a:cubicBezTo>
                    <a:pt x="15481" y="900"/>
                    <a:pt x="15624" y="720"/>
                    <a:pt x="15789" y="630"/>
                  </a:cubicBezTo>
                  <a:cubicBezTo>
                    <a:pt x="15954" y="540"/>
                    <a:pt x="16142" y="540"/>
                    <a:pt x="16401" y="450"/>
                  </a:cubicBezTo>
                  <a:cubicBezTo>
                    <a:pt x="16660" y="360"/>
                    <a:pt x="16990" y="180"/>
                    <a:pt x="17306" y="90"/>
                  </a:cubicBezTo>
                  <a:cubicBezTo>
                    <a:pt x="17621" y="0"/>
                    <a:pt x="17921" y="0"/>
                    <a:pt x="18195" y="0"/>
                  </a:cubicBezTo>
                  <a:cubicBezTo>
                    <a:pt x="18469" y="0"/>
                    <a:pt x="18717" y="0"/>
                    <a:pt x="19002" y="90"/>
                  </a:cubicBezTo>
                  <a:cubicBezTo>
                    <a:pt x="19288" y="180"/>
                    <a:pt x="19610" y="360"/>
                    <a:pt x="19956" y="540"/>
                  </a:cubicBezTo>
                  <a:cubicBezTo>
                    <a:pt x="20301" y="720"/>
                    <a:pt x="20669" y="900"/>
                    <a:pt x="20947" y="1170"/>
                  </a:cubicBezTo>
                  <a:cubicBezTo>
                    <a:pt x="21225" y="1440"/>
                    <a:pt x="21412" y="1800"/>
                    <a:pt x="21600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1888627" y="793315"/>
              <a:ext cx="66103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" y="21296"/>
                    <a:pt x="553" y="20992"/>
                    <a:pt x="795" y="20637"/>
                  </a:cubicBezTo>
                  <a:cubicBezTo>
                    <a:pt x="1037" y="20282"/>
                    <a:pt x="1245" y="19876"/>
                    <a:pt x="1497" y="19369"/>
                  </a:cubicBezTo>
                  <a:cubicBezTo>
                    <a:pt x="1750" y="18862"/>
                    <a:pt x="2047" y="18254"/>
                    <a:pt x="2314" y="17696"/>
                  </a:cubicBezTo>
                  <a:cubicBezTo>
                    <a:pt x="2580" y="17138"/>
                    <a:pt x="2815" y="16631"/>
                    <a:pt x="3081" y="16023"/>
                  </a:cubicBezTo>
                  <a:cubicBezTo>
                    <a:pt x="3348" y="15414"/>
                    <a:pt x="3645" y="14704"/>
                    <a:pt x="3866" y="14197"/>
                  </a:cubicBezTo>
                  <a:cubicBezTo>
                    <a:pt x="4088" y="13690"/>
                    <a:pt x="4233" y="13386"/>
                    <a:pt x="4406" y="13031"/>
                  </a:cubicBezTo>
                  <a:cubicBezTo>
                    <a:pt x="4579" y="12676"/>
                    <a:pt x="4779" y="12270"/>
                    <a:pt x="4966" y="11915"/>
                  </a:cubicBezTo>
                  <a:cubicBezTo>
                    <a:pt x="5153" y="11561"/>
                    <a:pt x="5326" y="11256"/>
                    <a:pt x="5502" y="10952"/>
                  </a:cubicBezTo>
                  <a:cubicBezTo>
                    <a:pt x="5678" y="10648"/>
                    <a:pt x="5858" y="10344"/>
                    <a:pt x="6048" y="9989"/>
                  </a:cubicBezTo>
                  <a:cubicBezTo>
                    <a:pt x="6239" y="9634"/>
                    <a:pt x="6439" y="9228"/>
                    <a:pt x="6650" y="8873"/>
                  </a:cubicBezTo>
                  <a:cubicBezTo>
                    <a:pt x="6861" y="8518"/>
                    <a:pt x="7082" y="8214"/>
                    <a:pt x="7300" y="7859"/>
                  </a:cubicBezTo>
                  <a:cubicBezTo>
                    <a:pt x="7518" y="7504"/>
                    <a:pt x="7733" y="7099"/>
                    <a:pt x="7957" y="6744"/>
                  </a:cubicBezTo>
                  <a:cubicBezTo>
                    <a:pt x="8182" y="6389"/>
                    <a:pt x="8417" y="6085"/>
                    <a:pt x="8639" y="5780"/>
                  </a:cubicBezTo>
                  <a:cubicBezTo>
                    <a:pt x="8860" y="5476"/>
                    <a:pt x="9067" y="5172"/>
                    <a:pt x="9296" y="4918"/>
                  </a:cubicBezTo>
                  <a:cubicBezTo>
                    <a:pt x="9524" y="4665"/>
                    <a:pt x="9773" y="4462"/>
                    <a:pt x="10015" y="4208"/>
                  </a:cubicBezTo>
                  <a:cubicBezTo>
                    <a:pt x="10257" y="3955"/>
                    <a:pt x="10492" y="3651"/>
                    <a:pt x="10852" y="3296"/>
                  </a:cubicBezTo>
                  <a:cubicBezTo>
                    <a:pt x="11212" y="2941"/>
                    <a:pt x="11696" y="2535"/>
                    <a:pt x="12069" y="2231"/>
                  </a:cubicBezTo>
                  <a:cubicBezTo>
                    <a:pt x="12443" y="1927"/>
                    <a:pt x="12705" y="1724"/>
                    <a:pt x="12958" y="1521"/>
                  </a:cubicBezTo>
                  <a:cubicBezTo>
                    <a:pt x="13210" y="1318"/>
                    <a:pt x="13452" y="1115"/>
                    <a:pt x="13698" y="963"/>
                  </a:cubicBezTo>
                  <a:cubicBezTo>
                    <a:pt x="13944" y="811"/>
                    <a:pt x="14193" y="710"/>
                    <a:pt x="14556" y="558"/>
                  </a:cubicBezTo>
                  <a:cubicBezTo>
                    <a:pt x="14919" y="406"/>
                    <a:pt x="15396" y="203"/>
                    <a:pt x="15749" y="101"/>
                  </a:cubicBezTo>
                  <a:cubicBezTo>
                    <a:pt x="16101" y="0"/>
                    <a:pt x="16330" y="0"/>
                    <a:pt x="16558" y="0"/>
                  </a:cubicBezTo>
                  <a:cubicBezTo>
                    <a:pt x="16786" y="0"/>
                    <a:pt x="17014" y="0"/>
                    <a:pt x="17336" y="51"/>
                  </a:cubicBezTo>
                  <a:cubicBezTo>
                    <a:pt x="17658" y="101"/>
                    <a:pt x="18073" y="203"/>
                    <a:pt x="18474" y="406"/>
                  </a:cubicBezTo>
                  <a:cubicBezTo>
                    <a:pt x="18875" y="608"/>
                    <a:pt x="19262" y="913"/>
                    <a:pt x="19629" y="1268"/>
                  </a:cubicBezTo>
                  <a:cubicBezTo>
                    <a:pt x="19995" y="1623"/>
                    <a:pt x="20341" y="2028"/>
                    <a:pt x="20666" y="2485"/>
                  </a:cubicBezTo>
                  <a:cubicBezTo>
                    <a:pt x="20991" y="2941"/>
                    <a:pt x="21296" y="3448"/>
                    <a:pt x="21600" y="3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60190" y="1453715"/>
              <a:ext cx="1233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2925"/>
                    <a:pt x="6582" y="5850"/>
                    <a:pt x="2982" y="9169"/>
                  </a:cubicBezTo>
                  <a:cubicBezTo>
                    <a:pt x="-618" y="12488"/>
                    <a:pt x="-618" y="16200"/>
                    <a:pt x="1182" y="18337"/>
                  </a:cubicBezTo>
                  <a:cubicBezTo>
                    <a:pt x="2982" y="20475"/>
                    <a:pt x="6582" y="21037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-1" y="1443088"/>
              <a:ext cx="276442" cy="485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28" fill="norm" stroke="1" extrusionOk="0">
                  <a:moveTo>
                    <a:pt x="206" y="2994"/>
                  </a:moveTo>
                  <a:cubicBezTo>
                    <a:pt x="43" y="2433"/>
                    <a:pt x="-119" y="1872"/>
                    <a:pt x="125" y="1357"/>
                  </a:cubicBezTo>
                  <a:cubicBezTo>
                    <a:pt x="368" y="843"/>
                    <a:pt x="1018" y="376"/>
                    <a:pt x="2642" y="142"/>
                  </a:cubicBezTo>
                  <a:cubicBezTo>
                    <a:pt x="4266" y="-92"/>
                    <a:pt x="6864" y="-92"/>
                    <a:pt x="9788" y="563"/>
                  </a:cubicBezTo>
                  <a:cubicBezTo>
                    <a:pt x="12711" y="1217"/>
                    <a:pt x="15959" y="2526"/>
                    <a:pt x="18152" y="4724"/>
                  </a:cubicBezTo>
                  <a:cubicBezTo>
                    <a:pt x="20344" y="6921"/>
                    <a:pt x="21481" y="10007"/>
                    <a:pt x="21156" y="12485"/>
                  </a:cubicBezTo>
                  <a:cubicBezTo>
                    <a:pt x="20831" y="14963"/>
                    <a:pt x="19045" y="16833"/>
                    <a:pt x="15878" y="18235"/>
                  </a:cubicBezTo>
                  <a:cubicBezTo>
                    <a:pt x="12711" y="19638"/>
                    <a:pt x="8164" y="20573"/>
                    <a:pt x="5403" y="21040"/>
                  </a:cubicBezTo>
                  <a:cubicBezTo>
                    <a:pt x="2642" y="21508"/>
                    <a:pt x="1667" y="21508"/>
                    <a:pt x="1018" y="21274"/>
                  </a:cubicBezTo>
                  <a:cubicBezTo>
                    <a:pt x="368" y="21040"/>
                    <a:pt x="43" y="20573"/>
                    <a:pt x="612" y="20246"/>
                  </a:cubicBezTo>
                  <a:cubicBezTo>
                    <a:pt x="1180" y="19918"/>
                    <a:pt x="2642" y="19731"/>
                    <a:pt x="4104" y="19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313827" y="1828365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959"/>
                    <a:pt x="7200" y="11917"/>
                    <a:pt x="3600" y="15517"/>
                  </a:cubicBezTo>
                  <a:cubicBezTo>
                    <a:pt x="0" y="19117"/>
                    <a:pt x="0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415427" y="1726765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402727" y="1834715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701988" y="1473773"/>
              <a:ext cx="157940" cy="43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57" fill="norm" stroke="1" extrusionOk="0">
                  <a:moveTo>
                    <a:pt x="21207" y="881"/>
                  </a:moveTo>
                  <a:cubicBezTo>
                    <a:pt x="18365" y="571"/>
                    <a:pt x="15523" y="261"/>
                    <a:pt x="13391" y="106"/>
                  </a:cubicBezTo>
                  <a:cubicBezTo>
                    <a:pt x="11260" y="-49"/>
                    <a:pt x="9839" y="-49"/>
                    <a:pt x="8560" y="209"/>
                  </a:cubicBezTo>
                  <a:cubicBezTo>
                    <a:pt x="7281" y="468"/>
                    <a:pt x="6144" y="984"/>
                    <a:pt x="5575" y="1811"/>
                  </a:cubicBezTo>
                  <a:cubicBezTo>
                    <a:pt x="5007" y="2638"/>
                    <a:pt x="5007" y="3775"/>
                    <a:pt x="5433" y="5118"/>
                  </a:cubicBezTo>
                  <a:cubicBezTo>
                    <a:pt x="5860" y="6462"/>
                    <a:pt x="6712" y="8012"/>
                    <a:pt x="7139" y="9046"/>
                  </a:cubicBezTo>
                  <a:cubicBezTo>
                    <a:pt x="7565" y="10079"/>
                    <a:pt x="7565" y="10596"/>
                    <a:pt x="6996" y="11061"/>
                  </a:cubicBezTo>
                  <a:cubicBezTo>
                    <a:pt x="6428" y="11526"/>
                    <a:pt x="5291" y="11940"/>
                    <a:pt x="4296" y="11940"/>
                  </a:cubicBezTo>
                  <a:cubicBezTo>
                    <a:pt x="3302" y="11940"/>
                    <a:pt x="2449" y="11526"/>
                    <a:pt x="2875" y="11319"/>
                  </a:cubicBezTo>
                  <a:cubicBezTo>
                    <a:pt x="3302" y="11113"/>
                    <a:pt x="5007" y="11113"/>
                    <a:pt x="6144" y="11371"/>
                  </a:cubicBezTo>
                  <a:cubicBezTo>
                    <a:pt x="7281" y="11629"/>
                    <a:pt x="7849" y="12146"/>
                    <a:pt x="8275" y="12715"/>
                  </a:cubicBezTo>
                  <a:cubicBezTo>
                    <a:pt x="8702" y="13283"/>
                    <a:pt x="8986" y="13903"/>
                    <a:pt x="8418" y="14730"/>
                  </a:cubicBezTo>
                  <a:cubicBezTo>
                    <a:pt x="7849" y="15557"/>
                    <a:pt x="6428" y="16590"/>
                    <a:pt x="5007" y="17520"/>
                  </a:cubicBezTo>
                  <a:cubicBezTo>
                    <a:pt x="3586" y="18451"/>
                    <a:pt x="2165" y="19277"/>
                    <a:pt x="1170" y="19949"/>
                  </a:cubicBezTo>
                  <a:cubicBezTo>
                    <a:pt x="175" y="20621"/>
                    <a:pt x="-393" y="21138"/>
                    <a:pt x="318" y="21344"/>
                  </a:cubicBezTo>
                  <a:cubicBezTo>
                    <a:pt x="1028" y="21551"/>
                    <a:pt x="3018" y="21448"/>
                    <a:pt x="4723" y="21241"/>
                  </a:cubicBezTo>
                  <a:cubicBezTo>
                    <a:pt x="6428" y="21034"/>
                    <a:pt x="7849" y="20724"/>
                    <a:pt x="9270" y="20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834527" y="1631515"/>
              <a:ext cx="1778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3527"/>
                    <a:pt x="8743" y="7053"/>
                    <a:pt x="12343" y="10653"/>
                  </a:cubicBezTo>
                  <a:cubicBezTo>
                    <a:pt x="15943" y="14253"/>
                    <a:pt x="18771" y="179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872627" y="1580715"/>
              <a:ext cx="1270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298"/>
                    <a:pt x="15840" y="2597"/>
                    <a:pt x="12600" y="5370"/>
                  </a:cubicBezTo>
                  <a:cubicBezTo>
                    <a:pt x="9360" y="8144"/>
                    <a:pt x="5760" y="12393"/>
                    <a:pt x="3600" y="15344"/>
                  </a:cubicBezTo>
                  <a:cubicBezTo>
                    <a:pt x="1440" y="18295"/>
                    <a:pt x="720" y="199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1044077" y="1815665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209177" y="1923615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469527" y="1904565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2002927" y="1546848"/>
              <a:ext cx="234951" cy="34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13"/>
                  </a:moveTo>
                  <a:cubicBezTo>
                    <a:pt x="0" y="2650"/>
                    <a:pt x="0" y="1988"/>
                    <a:pt x="195" y="1325"/>
                  </a:cubicBezTo>
                  <a:cubicBezTo>
                    <a:pt x="389" y="663"/>
                    <a:pt x="778" y="0"/>
                    <a:pt x="1362" y="0"/>
                  </a:cubicBezTo>
                  <a:cubicBezTo>
                    <a:pt x="1946" y="0"/>
                    <a:pt x="2724" y="663"/>
                    <a:pt x="4670" y="2915"/>
                  </a:cubicBezTo>
                  <a:cubicBezTo>
                    <a:pt x="6616" y="5168"/>
                    <a:pt x="9730" y="9011"/>
                    <a:pt x="12746" y="12390"/>
                  </a:cubicBezTo>
                  <a:cubicBezTo>
                    <a:pt x="15762" y="15769"/>
                    <a:pt x="18681" y="186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2057960" y="1510865"/>
              <a:ext cx="173568" cy="401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0"/>
                  </a:moveTo>
                  <a:cubicBezTo>
                    <a:pt x="20283" y="113"/>
                    <a:pt x="18966" y="226"/>
                    <a:pt x="17122" y="1696"/>
                  </a:cubicBezTo>
                  <a:cubicBezTo>
                    <a:pt x="15278" y="3166"/>
                    <a:pt x="12907" y="5994"/>
                    <a:pt x="10405" y="9047"/>
                  </a:cubicBezTo>
                  <a:cubicBezTo>
                    <a:pt x="7902" y="12101"/>
                    <a:pt x="5268" y="15380"/>
                    <a:pt x="3293" y="17529"/>
                  </a:cubicBezTo>
                  <a:cubicBezTo>
                    <a:pt x="1317" y="19677"/>
                    <a:pt x="0" y="20695"/>
                    <a:pt x="0" y="21148"/>
                  </a:cubicBezTo>
                  <a:cubicBezTo>
                    <a:pt x="0" y="21600"/>
                    <a:pt x="1317" y="21487"/>
                    <a:pt x="2634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2289403" y="1783436"/>
              <a:ext cx="113575" cy="140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50" fill="norm" stroke="1" extrusionOk="0">
                  <a:moveTo>
                    <a:pt x="2263" y="7810"/>
                  </a:moveTo>
                  <a:cubicBezTo>
                    <a:pt x="1463" y="12001"/>
                    <a:pt x="663" y="16192"/>
                    <a:pt x="263" y="17320"/>
                  </a:cubicBezTo>
                  <a:cubicBezTo>
                    <a:pt x="-137" y="18449"/>
                    <a:pt x="-137" y="16514"/>
                    <a:pt x="663" y="13613"/>
                  </a:cubicBezTo>
                  <a:cubicBezTo>
                    <a:pt x="1463" y="10711"/>
                    <a:pt x="3063" y="6843"/>
                    <a:pt x="4663" y="4263"/>
                  </a:cubicBezTo>
                  <a:cubicBezTo>
                    <a:pt x="6263" y="1684"/>
                    <a:pt x="7863" y="395"/>
                    <a:pt x="9663" y="72"/>
                  </a:cubicBezTo>
                  <a:cubicBezTo>
                    <a:pt x="11463" y="-250"/>
                    <a:pt x="13463" y="395"/>
                    <a:pt x="15463" y="4102"/>
                  </a:cubicBezTo>
                  <a:cubicBezTo>
                    <a:pt x="17463" y="7810"/>
                    <a:pt x="19463" y="14580"/>
                    <a:pt x="21463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2485527" y="1476670"/>
              <a:ext cx="112599" cy="472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518" fill="norm" stroke="1" extrusionOk="0">
                  <a:moveTo>
                    <a:pt x="0" y="111"/>
                  </a:moveTo>
                  <a:cubicBezTo>
                    <a:pt x="3600" y="14"/>
                    <a:pt x="7200" y="-82"/>
                    <a:pt x="9400" y="111"/>
                  </a:cubicBezTo>
                  <a:cubicBezTo>
                    <a:pt x="11600" y="304"/>
                    <a:pt x="12400" y="786"/>
                    <a:pt x="12400" y="1798"/>
                  </a:cubicBezTo>
                  <a:cubicBezTo>
                    <a:pt x="12400" y="2811"/>
                    <a:pt x="11600" y="4354"/>
                    <a:pt x="10600" y="5318"/>
                  </a:cubicBezTo>
                  <a:cubicBezTo>
                    <a:pt x="9600" y="6282"/>
                    <a:pt x="8400" y="6668"/>
                    <a:pt x="7000" y="7054"/>
                  </a:cubicBezTo>
                  <a:cubicBezTo>
                    <a:pt x="5600" y="7439"/>
                    <a:pt x="4000" y="7825"/>
                    <a:pt x="3200" y="8259"/>
                  </a:cubicBezTo>
                  <a:cubicBezTo>
                    <a:pt x="2400" y="8693"/>
                    <a:pt x="2400" y="9175"/>
                    <a:pt x="3200" y="9561"/>
                  </a:cubicBezTo>
                  <a:cubicBezTo>
                    <a:pt x="4000" y="9947"/>
                    <a:pt x="5600" y="10236"/>
                    <a:pt x="8800" y="11297"/>
                  </a:cubicBezTo>
                  <a:cubicBezTo>
                    <a:pt x="12000" y="12357"/>
                    <a:pt x="16800" y="14189"/>
                    <a:pt x="19200" y="15877"/>
                  </a:cubicBezTo>
                  <a:cubicBezTo>
                    <a:pt x="21600" y="17564"/>
                    <a:pt x="21600" y="19107"/>
                    <a:pt x="20800" y="20023"/>
                  </a:cubicBezTo>
                  <a:cubicBezTo>
                    <a:pt x="20000" y="20939"/>
                    <a:pt x="18400" y="21229"/>
                    <a:pt x="15000" y="21373"/>
                  </a:cubicBezTo>
                  <a:cubicBezTo>
                    <a:pt x="11600" y="21518"/>
                    <a:pt x="6400" y="21518"/>
                    <a:pt x="120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2776404" y="1703724"/>
              <a:ext cx="217124" cy="124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19927" fill="norm" stroke="1" extrusionOk="0">
                  <a:moveTo>
                    <a:pt x="750" y="18861"/>
                  </a:moveTo>
                  <a:cubicBezTo>
                    <a:pt x="330" y="14136"/>
                    <a:pt x="-89" y="9411"/>
                    <a:pt x="16" y="6373"/>
                  </a:cubicBezTo>
                  <a:cubicBezTo>
                    <a:pt x="121" y="3336"/>
                    <a:pt x="750" y="1986"/>
                    <a:pt x="1589" y="974"/>
                  </a:cubicBezTo>
                  <a:cubicBezTo>
                    <a:pt x="2428" y="-39"/>
                    <a:pt x="3476" y="-714"/>
                    <a:pt x="5049" y="1311"/>
                  </a:cubicBezTo>
                  <a:cubicBezTo>
                    <a:pt x="6622" y="3336"/>
                    <a:pt x="8719" y="8061"/>
                    <a:pt x="10082" y="11436"/>
                  </a:cubicBezTo>
                  <a:cubicBezTo>
                    <a:pt x="11445" y="14811"/>
                    <a:pt x="12074" y="16836"/>
                    <a:pt x="13018" y="18355"/>
                  </a:cubicBezTo>
                  <a:cubicBezTo>
                    <a:pt x="13961" y="19873"/>
                    <a:pt x="15220" y="20886"/>
                    <a:pt x="16688" y="18523"/>
                  </a:cubicBezTo>
                  <a:cubicBezTo>
                    <a:pt x="18156" y="16161"/>
                    <a:pt x="19833" y="10424"/>
                    <a:pt x="21511" y="4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2828427" y="1580715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2822077" y="152356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2904627" y="1580715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2910977" y="1485465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2961844" y="1382736"/>
              <a:ext cx="131831" cy="272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224" fill="norm" stroke="1" extrusionOk="0">
                  <a:moveTo>
                    <a:pt x="17202" y="14928"/>
                  </a:moveTo>
                  <a:cubicBezTo>
                    <a:pt x="15852" y="14268"/>
                    <a:pt x="14502" y="13608"/>
                    <a:pt x="11802" y="13608"/>
                  </a:cubicBezTo>
                  <a:cubicBezTo>
                    <a:pt x="9102" y="13608"/>
                    <a:pt x="5052" y="14268"/>
                    <a:pt x="2689" y="15587"/>
                  </a:cubicBezTo>
                  <a:cubicBezTo>
                    <a:pt x="327" y="16906"/>
                    <a:pt x="-348" y="18885"/>
                    <a:pt x="158" y="20039"/>
                  </a:cubicBezTo>
                  <a:cubicBezTo>
                    <a:pt x="664" y="21193"/>
                    <a:pt x="2352" y="21523"/>
                    <a:pt x="4714" y="20946"/>
                  </a:cubicBezTo>
                  <a:cubicBezTo>
                    <a:pt x="7077" y="20369"/>
                    <a:pt x="10114" y="18885"/>
                    <a:pt x="12983" y="15505"/>
                  </a:cubicBezTo>
                  <a:cubicBezTo>
                    <a:pt x="15852" y="12125"/>
                    <a:pt x="18552" y="6848"/>
                    <a:pt x="19902" y="3798"/>
                  </a:cubicBezTo>
                  <a:cubicBezTo>
                    <a:pt x="21252" y="747"/>
                    <a:pt x="21252" y="-77"/>
                    <a:pt x="20577" y="5"/>
                  </a:cubicBezTo>
                  <a:cubicBezTo>
                    <a:pt x="19902" y="88"/>
                    <a:pt x="18552" y="1077"/>
                    <a:pt x="17202" y="3550"/>
                  </a:cubicBezTo>
                  <a:cubicBezTo>
                    <a:pt x="15852" y="6024"/>
                    <a:pt x="14502" y="9981"/>
                    <a:pt x="15008" y="12867"/>
                  </a:cubicBezTo>
                  <a:cubicBezTo>
                    <a:pt x="15514" y="15752"/>
                    <a:pt x="17877" y="17566"/>
                    <a:pt x="20240" y="19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3444377" y="1555315"/>
              <a:ext cx="2540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20" y="993"/>
                    <a:pt x="5040" y="1986"/>
                    <a:pt x="8010" y="4531"/>
                  </a:cubicBezTo>
                  <a:cubicBezTo>
                    <a:pt x="10980" y="7076"/>
                    <a:pt x="14400" y="11172"/>
                    <a:pt x="16740" y="14276"/>
                  </a:cubicBezTo>
                  <a:cubicBezTo>
                    <a:pt x="19080" y="17379"/>
                    <a:pt x="20340" y="194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3520577" y="1548965"/>
              <a:ext cx="1905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103"/>
                    <a:pt x="19200" y="206"/>
                    <a:pt x="17400" y="1440"/>
                  </a:cubicBezTo>
                  <a:cubicBezTo>
                    <a:pt x="15600" y="2674"/>
                    <a:pt x="13200" y="5040"/>
                    <a:pt x="10680" y="7869"/>
                  </a:cubicBezTo>
                  <a:cubicBezTo>
                    <a:pt x="8160" y="10697"/>
                    <a:pt x="5520" y="13989"/>
                    <a:pt x="3720" y="16354"/>
                  </a:cubicBezTo>
                  <a:cubicBezTo>
                    <a:pt x="1920" y="18720"/>
                    <a:pt x="96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3915988" y="1516085"/>
              <a:ext cx="87190" cy="45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554" fill="norm" stroke="1" extrusionOk="0">
                  <a:moveTo>
                    <a:pt x="21184" y="1248"/>
                  </a:moveTo>
                  <a:cubicBezTo>
                    <a:pt x="20155" y="651"/>
                    <a:pt x="19127" y="54"/>
                    <a:pt x="17841" y="4"/>
                  </a:cubicBezTo>
                  <a:cubicBezTo>
                    <a:pt x="16555" y="-46"/>
                    <a:pt x="15013" y="452"/>
                    <a:pt x="12441" y="1945"/>
                  </a:cubicBezTo>
                  <a:cubicBezTo>
                    <a:pt x="9870" y="3438"/>
                    <a:pt x="6270" y="5926"/>
                    <a:pt x="3698" y="8913"/>
                  </a:cubicBezTo>
                  <a:cubicBezTo>
                    <a:pt x="1127" y="11899"/>
                    <a:pt x="-416" y="15383"/>
                    <a:pt x="98" y="17572"/>
                  </a:cubicBezTo>
                  <a:cubicBezTo>
                    <a:pt x="613" y="19762"/>
                    <a:pt x="3184" y="20658"/>
                    <a:pt x="5755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4047627" y="1658790"/>
              <a:ext cx="234951" cy="23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21236"/>
                  </a:moveTo>
                  <a:cubicBezTo>
                    <a:pt x="2141" y="15643"/>
                    <a:pt x="4281" y="10050"/>
                    <a:pt x="5449" y="6290"/>
                  </a:cubicBezTo>
                  <a:cubicBezTo>
                    <a:pt x="6616" y="2529"/>
                    <a:pt x="6811" y="600"/>
                    <a:pt x="6714" y="118"/>
                  </a:cubicBezTo>
                  <a:cubicBezTo>
                    <a:pt x="6616" y="-364"/>
                    <a:pt x="6227" y="600"/>
                    <a:pt x="5741" y="3493"/>
                  </a:cubicBezTo>
                  <a:cubicBezTo>
                    <a:pt x="5254" y="6386"/>
                    <a:pt x="4670" y="11207"/>
                    <a:pt x="4378" y="14197"/>
                  </a:cubicBezTo>
                  <a:cubicBezTo>
                    <a:pt x="4086" y="17186"/>
                    <a:pt x="4086" y="18343"/>
                    <a:pt x="4476" y="19211"/>
                  </a:cubicBezTo>
                  <a:cubicBezTo>
                    <a:pt x="4865" y="20079"/>
                    <a:pt x="5643" y="20657"/>
                    <a:pt x="6519" y="20657"/>
                  </a:cubicBezTo>
                  <a:cubicBezTo>
                    <a:pt x="7395" y="20657"/>
                    <a:pt x="8368" y="20079"/>
                    <a:pt x="9827" y="18343"/>
                  </a:cubicBezTo>
                  <a:cubicBezTo>
                    <a:pt x="11286" y="16607"/>
                    <a:pt x="13232" y="13715"/>
                    <a:pt x="14692" y="11111"/>
                  </a:cubicBezTo>
                  <a:cubicBezTo>
                    <a:pt x="16151" y="8507"/>
                    <a:pt x="17124" y="6193"/>
                    <a:pt x="17611" y="4554"/>
                  </a:cubicBezTo>
                  <a:cubicBezTo>
                    <a:pt x="18097" y="2915"/>
                    <a:pt x="18097" y="1950"/>
                    <a:pt x="17805" y="1854"/>
                  </a:cubicBezTo>
                  <a:cubicBezTo>
                    <a:pt x="17514" y="1757"/>
                    <a:pt x="16930" y="2529"/>
                    <a:pt x="16541" y="4554"/>
                  </a:cubicBezTo>
                  <a:cubicBezTo>
                    <a:pt x="16151" y="6579"/>
                    <a:pt x="15957" y="9857"/>
                    <a:pt x="16832" y="12172"/>
                  </a:cubicBezTo>
                  <a:cubicBezTo>
                    <a:pt x="17708" y="14486"/>
                    <a:pt x="19654" y="15836"/>
                    <a:pt x="21600" y="17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4358777" y="1834715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4568327" y="1904565"/>
              <a:ext cx="698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6218"/>
                    <a:pt x="12436" y="12436"/>
                    <a:pt x="8836" y="16036"/>
                  </a:cubicBezTo>
                  <a:cubicBezTo>
                    <a:pt x="5236" y="19636"/>
                    <a:pt x="2618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4959606" y="1562459"/>
              <a:ext cx="339022" cy="200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138" fill="norm" stroke="1" extrusionOk="0">
                  <a:moveTo>
                    <a:pt x="4553" y="7264"/>
                  </a:moveTo>
                  <a:cubicBezTo>
                    <a:pt x="4953" y="8155"/>
                    <a:pt x="5353" y="9046"/>
                    <a:pt x="5219" y="11273"/>
                  </a:cubicBezTo>
                  <a:cubicBezTo>
                    <a:pt x="5086" y="13500"/>
                    <a:pt x="4419" y="17062"/>
                    <a:pt x="3753" y="19067"/>
                  </a:cubicBezTo>
                  <a:cubicBezTo>
                    <a:pt x="3086" y="21071"/>
                    <a:pt x="2419" y="21516"/>
                    <a:pt x="1686" y="20848"/>
                  </a:cubicBezTo>
                  <a:cubicBezTo>
                    <a:pt x="953" y="20180"/>
                    <a:pt x="153" y="18398"/>
                    <a:pt x="19" y="16060"/>
                  </a:cubicBezTo>
                  <a:cubicBezTo>
                    <a:pt x="-114" y="13722"/>
                    <a:pt x="419" y="10827"/>
                    <a:pt x="2553" y="8267"/>
                  </a:cubicBezTo>
                  <a:cubicBezTo>
                    <a:pt x="4686" y="5706"/>
                    <a:pt x="8419" y="3479"/>
                    <a:pt x="11553" y="2143"/>
                  </a:cubicBezTo>
                  <a:cubicBezTo>
                    <a:pt x="14686" y="807"/>
                    <a:pt x="17219" y="361"/>
                    <a:pt x="18819" y="139"/>
                  </a:cubicBezTo>
                  <a:cubicBezTo>
                    <a:pt x="20419" y="-84"/>
                    <a:pt x="21086" y="-84"/>
                    <a:pt x="21286" y="473"/>
                  </a:cubicBezTo>
                  <a:cubicBezTo>
                    <a:pt x="21486" y="1029"/>
                    <a:pt x="21219" y="2143"/>
                    <a:pt x="20953" y="3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5247777" y="1752165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5285877" y="1353827"/>
              <a:ext cx="139701" cy="12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6189"/>
                  </a:moveTo>
                  <a:cubicBezTo>
                    <a:pt x="0" y="4029"/>
                    <a:pt x="0" y="1869"/>
                    <a:pt x="818" y="789"/>
                  </a:cubicBezTo>
                  <a:cubicBezTo>
                    <a:pt x="1636" y="-291"/>
                    <a:pt x="3273" y="-291"/>
                    <a:pt x="5236" y="969"/>
                  </a:cubicBezTo>
                  <a:cubicBezTo>
                    <a:pt x="7200" y="2229"/>
                    <a:pt x="9491" y="4749"/>
                    <a:pt x="10636" y="6909"/>
                  </a:cubicBezTo>
                  <a:cubicBezTo>
                    <a:pt x="11782" y="9069"/>
                    <a:pt x="11782" y="10869"/>
                    <a:pt x="11127" y="12489"/>
                  </a:cubicBezTo>
                  <a:cubicBezTo>
                    <a:pt x="10473" y="14109"/>
                    <a:pt x="9164" y="15549"/>
                    <a:pt x="7364" y="16989"/>
                  </a:cubicBezTo>
                  <a:cubicBezTo>
                    <a:pt x="5564" y="18429"/>
                    <a:pt x="3273" y="19869"/>
                    <a:pt x="2945" y="20589"/>
                  </a:cubicBezTo>
                  <a:cubicBezTo>
                    <a:pt x="2618" y="21309"/>
                    <a:pt x="4255" y="21309"/>
                    <a:pt x="7691" y="21129"/>
                  </a:cubicBezTo>
                  <a:cubicBezTo>
                    <a:pt x="11127" y="20949"/>
                    <a:pt x="16364" y="20589"/>
                    <a:pt x="21600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5438277" y="1409265"/>
              <a:ext cx="176061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600" fill="norm" stroke="1" extrusionOk="0">
                  <a:moveTo>
                    <a:pt x="9042" y="0"/>
                  </a:moveTo>
                  <a:cubicBezTo>
                    <a:pt x="12558" y="2751"/>
                    <a:pt x="16074" y="5501"/>
                    <a:pt x="18335" y="8171"/>
                  </a:cubicBezTo>
                  <a:cubicBezTo>
                    <a:pt x="20595" y="10840"/>
                    <a:pt x="21600" y="13429"/>
                    <a:pt x="20344" y="15533"/>
                  </a:cubicBezTo>
                  <a:cubicBezTo>
                    <a:pt x="19088" y="17636"/>
                    <a:pt x="15572" y="19254"/>
                    <a:pt x="11805" y="20184"/>
                  </a:cubicBezTo>
                  <a:cubicBezTo>
                    <a:pt x="8037" y="21115"/>
                    <a:pt x="4019" y="213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4079377" y="2063315"/>
              <a:ext cx="336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25" y="21600"/>
                    <a:pt x="6249" y="21600"/>
                    <a:pt x="9849" y="18000"/>
                  </a:cubicBezTo>
                  <a:cubicBezTo>
                    <a:pt x="13449" y="14400"/>
                    <a:pt x="1752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4098171" y="2082365"/>
              <a:ext cx="381257" cy="8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266" fill="norm" stroke="1" extrusionOk="0">
                  <a:moveTo>
                    <a:pt x="3952" y="13292"/>
                  </a:moveTo>
                  <a:cubicBezTo>
                    <a:pt x="3236" y="14400"/>
                    <a:pt x="2520" y="15508"/>
                    <a:pt x="1745" y="16892"/>
                  </a:cubicBezTo>
                  <a:cubicBezTo>
                    <a:pt x="969" y="18277"/>
                    <a:pt x="134" y="19938"/>
                    <a:pt x="14" y="20769"/>
                  </a:cubicBezTo>
                  <a:cubicBezTo>
                    <a:pt x="-105" y="21600"/>
                    <a:pt x="492" y="21600"/>
                    <a:pt x="2759" y="19108"/>
                  </a:cubicBezTo>
                  <a:cubicBezTo>
                    <a:pt x="5026" y="16615"/>
                    <a:pt x="8965" y="11631"/>
                    <a:pt x="12366" y="8031"/>
                  </a:cubicBezTo>
                  <a:cubicBezTo>
                    <a:pt x="15767" y="4431"/>
                    <a:pt x="18631" y="2215"/>
                    <a:pt x="2149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3954494" y="2310965"/>
              <a:ext cx="188384" cy="15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485" y="0"/>
                  </a:moveTo>
                  <a:cubicBezTo>
                    <a:pt x="243" y="5700"/>
                    <a:pt x="0" y="11400"/>
                    <a:pt x="0" y="15000"/>
                  </a:cubicBezTo>
                  <a:cubicBezTo>
                    <a:pt x="0" y="18600"/>
                    <a:pt x="243" y="20100"/>
                    <a:pt x="971" y="20850"/>
                  </a:cubicBezTo>
                  <a:cubicBezTo>
                    <a:pt x="1699" y="21600"/>
                    <a:pt x="2912" y="21600"/>
                    <a:pt x="3762" y="20850"/>
                  </a:cubicBezTo>
                  <a:cubicBezTo>
                    <a:pt x="4611" y="20100"/>
                    <a:pt x="5097" y="18600"/>
                    <a:pt x="5582" y="17100"/>
                  </a:cubicBezTo>
                  <a:cubicBezTo>
                    <a:pt x="6067" y="15600"/>
                    <a:pt x="6553" y="14100"/>
                    <a:pt x="6917" y="12600"/>
                  </a:cubicBezTo>
                  <a:cubicBezTo>
                    <a:pt x="7281" y="11100"/>
                    <a:pt x="7524" y="9600"/>
                    <a:pt x="7645" y="9600"/>
                  </a:cubicBezTo>
                  <a:cubicBezTo>
                    <a:pt x="7766" y="9600"/>
                    <a:pt x="7766" y="11100"/>
                    <a:pt x="7888" y="12600"/>
                  </a:cubicBezTo>
                  <a:cubicBezTo>
                    <a:pt x="8009" y="14100"/>
                    <a:pt x="8252" y="15600"/>
                    <a:pt x="8980" y="16650"/>
                  </a:cubicBezTo>
                  <a:cubicBezTo>
                    <a:pt x="9708" y="17700"/>
                    <a:pt x="10921" y="18300"/>
                    <a:pt x="11771" y="17550"/>
                  </a:cubicBezTo>
                  <a:cubicBezTo>
                    <a:pt x="12620" y="16800"/>
                    <a:pt x="13106" y="14700"/>
                    <a:pt x="13591" y="12900"/>
                  </a:cubicBezTo>
                  <a:cubicBezTo>
                    <a:pt x="14076" y="11100"/>
                    <a:pt x="14562" y="9600"/>
                    <a:pt x="14926" y="8100"/>
                  </a:cubicBezTo>
                  <a:cubicBezTo>
                    <a:pt x="15290" y="6600"/>
                    <a:pt x="15533" y="5100"/>
                    <a:pt x="15654" y="5100"/>
                  </a:cubicBezTo>
                  <a:cubicBezTo>
                    <a:pt x="15775" y="5100"/>
                    <a:pt x="15775" y="6600"/>
                    <a:pt x="15897" y="8100"/>
                  </a:cubicBezTo>
                  <a:cubicBezTo>
                    <a:pt x="16018" y="9600"/>
                    <a:pt x="16261" y="11100"/>
                    <a:pt x="16139" y="13050"/>
                  </a:cubicBezTo>
                  <a:cubicBezTo>
                    <a:pt x="16018" y="15000"/>
                    <a:pt x="15533" y="17400"/>
                    <a:pt x="15290" y="17700"/>
                  </a:cubicBezTo>
                  <a:cubicBezTo>
                    <a:pt x="15047" y="18000"/>
                    <a:pt x="15047" y="16200"/>
                    <a:pt x="15290" y="13650"/>
                  </a:cubicBezTo>
                  <a:cubicBezTo>
                    <a:pt x="15533" y="11100"/>
                    <a:pt x="16018" y="7800"/>
                    <a:pt x="16503" y="5400"/>
                  </a:cubicBezTo>
                  <a:cubicBezTo>
                    <a:pt x="16989" y="3000"/>
                    <a:pt x="17474" y="1500"/>
                    <a:pt x="18202" y="1500"/>
                  </a:cubicBezTo>
                  <a:cubicBezTo>
                    <a:pt x="18930" y="1500"/>
                    <a:pt x="19901" y="3000"/>
                    <a:pt x="20508" y="5850"/>
                  </a:cubicBezTo>
                  <a:cubicBezTo>
                    <a:pt x="21115" y="8700"/>
                    <a:pt x="21357" y="12900"/>
                    <a:pt x="21600" y="171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4168747" y="2183965"/>
              <a:ext cx="88431" cy="281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63" fill="norm" stroke="1" extrusionOk="0">
                  <a:moveTo>
                    <a:pt x="7600" y="0"/>
                  </a:moveTo>
                  <a:cubicBezTo>
                    <a:pt x="8115" y="4836"/>
                    <a:pt x="8629" y="9672"/>
                    <a:pt x="8629" y="13057"/>
                  </a:cubicBezTo>
                  <a:cubicBezTo>
                    <a:pt x="8629" y="16442"/>
                    <a:pt x="8115" y="18376"/>
                    <a:pt x="6829" y="19666"/>
                  </a:cubicBezTo>
                  <a:cubicBezTo>
                    <a:pt x="5543" y="20955"/>
                    <a:pt x="3486" y="21600"/>
                    <a:pt x="2200" y="21439"/>
                  </a:cubicBezTo>
                  <a:cubicBezTo>
                    <a:pt x="915" y="21278"/>
                    <a:pt x="400" y="20310"/>
                    <a:pt x="143" y="18537"/>
                  </a:cubicBezTo>
                  <a:cubicBezTo>
                    <a:pt x="-114" y="16764"/>
                    <a:pt x="-114" y="14185"/>
                    <a:pt x="915" y="12331"/>
                  </a:cubicBezTo>
                  <a:cubicBezTo>
                    <a:pt x="1943" y="10478"/>
                    <a:pt x="4000" y="9349"/>
                    <a:pt x="6315" y="8624"/>
                  </a:cubicBezTo>
                  <a:cubicBezTo>
                    <a:pt x="8629" y="7899"/>
                    <a:pt x="11200" y="7576"/>
                    <a:pt x="13515" y="7657"/>
                  </a:cubicBezTo>
                  <a:cubicBezTo>
                    <a:pt x="15829" y="7737"/>
                    <a:pt x="17886" y="8221"/>
                    <a:pt x="18400" y="8866"/>
                  </a:cubicBezTo>
                  <a:cubicBezTo>
                    <a:pt x="18915" y="9510"/>
                    <a:pt x="17886" y="10316"/>
                    <a:pt x="16086" y="10961"/>
                  </a:cubicBezTo>
                  <a:cubicBezTo>
                    <a:pt x="14286" y="11606"/>
                    <a:pt x="11715" y="12090"/>
                    <a:pt x="10172" y="12896"/>
                  </a:cubicBezTo>
                  <a:cubicBezTo>
                    <a:pt x="8629" y="13701"/>
                    <a:pt x="8115" y="14830"/>
                    <a:pt x="8886" y="15716"/>
                  </a:cubicBezTo>
                  <a:cubicBezTo>
                    <a:pt x="9657" y="16603"/>
                    <a:pt x="11715" y="17248"/>
                    <a:pt x="13772" y="17812"/>
                  </a:cubicBezTo>
                  <a:cubicBezTo>
                    <a:pt x="15829" y="18376"/>
                    <a:pt x="17886" y="18860"/>
                    <a:pt x="19172" y="19021"/>
                  </a:cubicBezTo>
                  <a:cubicBezTo>
                    <a:pt x="20457" y="19182"/>
                    <a:pt x="20972" y="19021"/>
                    <a:pt x="21486" y="188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4291044" y="2298265"/>
              <a:ext cx="6138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0" y="0"/>
                  </a:moveTo>
                  <a:cubicBezTo>
                    <a:pt x="1490" y="5564"/>
                    <a:pt x="1490" y="11127"/>
                    <a:pt x="1490" y="14727"/>
                  </a:cubicBezTo>
                  <a:cubicBezTo>
                    <a:pt x="1490" y="18327"/>
                    <a:pt x="1490" y="19964"/>
                    <a:pt x="1117" y="19964"/>
                  </a:cubicBezTo>
                  <a:cubicBezTo>
                    <a:pt x="745" y="19964"/>
                    <a:pt x="0" y="18327"/>
                    <a:pt x="0" y="15709"/>
                  </a:cubicBezTo>
                  <a:cubicBezTo>
                    <a:pt x="0" y="13091"/>
                    <a:pt x="745" y="9491"/>
                    <a:pt x="2607" y="6709"/>
                  </a:cubicBezTo>
                  <a:cubicBezTo>
                    <a:pt x="4469" y="3927"/>
                    <a:pt x="7448" y="1964"/>
                    <a:pt x="10428" y="1473"/>
                  </a:cubicBezTo>
                  <a:cubicBezTo>
                    <a:pt x="13407" y="982"/>
                    <a:pt x="16386" y="1964"/>
                    <a:pt x="18248" y="5564"/>
                  </a:cubicBezTo>
                  <a:cubicBezTo>
                    <a:pt x="20110" y="9164"/>
                    <a:pt x="20855" y="15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4390997" y="2304615"/>
              <a:ext cx="56681" cy="9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89" fill="norm" stroke="1" extrusionOk="0">
                  <a:moveTo>
                    <a:pt x="14222" y="0"/>
                  </a:moveTo>
                  <a:cubicBezTo>
                    <a:pt x="10222" y="0"/>
                    <a:pt x="6222" y="0"/>
                    <a:pt x="3822" y="1149"/>
                  </a:cubicBezTo>
                  <a:cubicBezTo>
                    <a:pt x="1422" y="2298"/>
                    <a:pt x="622" y="4596"/>
                    <a:pt x="222" y="7353"/>
                  </a:cubicBezTo>
                  <a:cubicBezTo>
                    <a:pt x="-178" y="10111"/>
                    <a:pt x="-178" y="13328"/>
                    <a:pt x="1422" y="16085"/>
                  </a:cubicBezTo>
                  <a:cubicBezTo>
                    <a:pt x="3022" y="18843"/>
                    <a:pt x="6222" y="21140"/>
                    <a:pt x="9022" y="21370"/>
                  </a:cubicBezTo>
                  <a:cubicBezTo>
                    <a:pt x="11822" y="21600"/>
                    <a:pt x="14222" y="19762"/>
                    <a:pt x="16222" y="16315"/>
                  </a:cubicBezTo>
                  <a:cubicBezTo>
                    <a:pt x="18222" y="12868"/>
                    <a:pt x="19822" y="7813"/>
                    <a:pt x="21422" y="27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4460377" y="2285565"/>
              <a:ext cx="95251" cy="84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6322"/>
                  </a:moveTo>
                  <a:cubicBezTo>
                    <a:pt x="480" y="8956"/>
                    <a:pt x="960" y="11590"/>
                    <a:pt x="1200" y="14224"/>
                  </a:cubicBezTo>
                  <a:cubicBezTo>
                    <a:pt x="1440" y="16859"/>
                    <a:pt x="1440" y="19493"/>
                    <a:pt x="2640" y="20546"/>
                  </a:cubicBezTo>
                  <a:cubicBezTo>
                    <a:pt x="3840" y="21600"/>
                    <a:pt x="6240" y="21073"/>
                    <a:pt x="7920" y="18966"/>
                  </a:cubicBezTo>
                  <a:cubicBezTo>
                    <a:pt x="9600" y="16859"/>
                    <a:pt x="10560" y="13171"/>
                    <a:pt x="11280" y="12644"/>
                  </a:cubicBezTo>
                  <a:cubicBezTo>
                    <a:pt x="12000" y="12117"/>
                    <a:pt x="12480" y="14751"/>
                    <a:pt x="13680" y="15278"/>
                  </a:cubicBezTo>
                  <a:cubicBezTo>
                    <a:pt x="14880" y="15805"/>
                    <a:pt x="16800" y="14224"/>
                    <a:pt x="18240" y="11327"/>
                  </a:cubicBezTo>
                  <a:cubicBezTo>
                    <a:pt x="19680" y="8429"/>
                    <a:pt x="20640" y="4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4587377" y="2255931"/>
              <a:ext cx="76201" cy="93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600" y="7855"/>
                    <a:pt x="1200" y="10309"/>
                    <a:pt x="1500" y="13009"/>
                  </a:cubicBezTo>
                  <a:cubicBezTo>
                    <a:pt x="1800" y="15709"/>
                    <a:pt x="1800" y="18655"/>
                    <a:pt x="1800" y="18655"/>
                  </a:cubicBezTo>
                  <a:cubicBezTo>
                    <a:pt x="1800" y="18655"/>
                    <a:pt x="1800" y="15709"/>
                    <a:pt x="2400" y="12764"/>
                  </a:cubicBezTo>
                  <a:cubicBezTo>
                    <a:pt x="3000" y="9818"/>
                    <a:pt x="4200" y="6873"/>
                    <a:pt x="6000" y="4418"/>
                  </a:cubicBezTo>
                  <a:cubicBezTo>
                    <a:pt x="7800" y="1964"/>
                    <a:pt x="10200" y="0"/>
                    <a:pt x="12300" y="0"/>
                  </a:cubicBezTo>
                  <a:cubicBezTo>
                    <a:pt x="14400" y="0"/>
                    <a:pt x="16200" y="1964"/>
                    <a:pt x="17700" y="5891"/>
                  </a:cubicBezTo>
                  <a:cubicBezTo>
                    <a:pt x="19200" y="9818"/>
                    <a:pt x="20400" y="157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4983787" y="1999815"/>
              <a:ext cx="371941" cy="37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028" fill="norm" stroke="1" extrusionOk="0">
                  <a:moveTo>
                    <a:pt x="2407" y="10800"/>
                  </a:moveTo>
                  <a:cubicBezTo>
                    <a:pt x="1308" y="14400"/>
                    <a:pt x="210" y="18000"/>
                    <a:pt x="27" y="19800"/>
                  </a:cubicBezTo>
                  <a:cubicBezTo>
                    <a:pt x="-156" y="21600"/>
                    <a:pt x="576" y="21600"/>
                    <a:pt x="2895" y="18600"/>
                  </a:cubicBezTo>
                  <a:cubicBezTo>
                    <a:pt x="5213" y="15600"/>
                    <a:pt x="9119" y="9600"/>
                    <a:pt x="12475" y="6000"/>
                  </a:cubicBezTo>
                  <a:cubicBezTo>
                    <a:pt x="15830" y="2400"/>
                    <a:pt x="18637" y="1200"/>
                    <a:pt x="2144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5050927" y="2063315"/>
              <a:ext cx="254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4400"/>
                    <a:pt x="9000" y="7200"/>
                    <a:pt x="12600" y="3600"/>
                  </a:cubicBezTo>
                  <a:cubicBezTo>
                    <a:pt x="16200" y="0"/>
                    <a:pt x="189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5000127" y="2241115"/>
              <a:ext cx="25401" cy="23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369"/>
                    <a:pt x="14400" y="6738"/>
                    <a:pt x="18000" y="10007"/>
                  </a:cubicBezTo>
                  <a:cubicBezTo>
                    <a:pt x="21600" y="13277"/>
                    <a:pt x="21600" y="16448"/>
                    <a:pt x="20700" y="18528"/>
                  </a:cubicBezTo>
                  <a:cubicBezTo>
                    <a:pt x="19800" y="20609"/>
                    <a:pt x="18000" y="21600"/>
                    <a:pt x="16200" y="21600"/>
                  </a:cubicBezTo>
                  <a:cubicBezTo>
                    <a:pt x="14400" y="21600"/>
                    <a:pt x="12600" y="20609"/>
                    <a:pt x="10800" y="19024"/>
                  </a:cubicBezTo>
                  <a:cubicBezTo>
                    <a:pt x="9000" y="17439"/>
                    <a:pt x="7200" y="15259"/>
                    <a:pt x="6300" y="13178"/>
                  </a:cubicBezTo>
                  <a:cubicBezTo>
                    <a:pt x="5400" y="11097"/>
                    <a:pt x="5400" y="9116"/>
                    <a:pt x="8100" y="8719"/>
                  </a:cubicBezTo>
                  <a:cubicBezTo>
                    <a:pt x="10800" y="8323"/>
                    <a:pt x="16200" y="9512"/>
                    <a:pt x="21600" y="107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4998996" y="2272865"/>
              <a:ext cx="10908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20161" y="0"/>
                  </a:moveTo>
                  <a:cubicBezTo>
                    <a:pt x="15176" y="2769"/>
                    <a:pt x="10192" y="5538"/>
                    <a:pt x="6453" y="7754"/>
                  </a:cubicBezTo>
                  <a:cubicBezTo>
                    <a:pt x="2715" y="9969"/>
                    <a:pt x="222" y="11631"/>
                    <a:pt x="15" y="12462"/>
                  </a:cubicBezTo>
                  <a:cubicBezTo>
                    <a:pt x="-193" y="13292"/>
                    <a:pt x="1884" y="13292"/>
                    <a:pt x="4999" y="14262"/>
                  </a:cubicBezTo>
                  <a:cubicBezTo>
                    <a:pt x="8115" y="15231"/>
                    <a:pt x="12269" y="17169"/>
                    <a:pt x="15176" y="18554"/>
                  </a:cubicBezTo>
                  <a:cubicBezTo>
                    <a:pt x="18084" y="19938"/>
                    <a:pt x="19745" y="20769"/>
                    <a:pt x="2140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5140190" y="2241115"/>
              <a:ext cx="139338" cy="195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231" fill="norm" stroke="1" extrusionOk="0">
                  <a:moveTo>
                    <a:pt x="926" y="4826"/>
                  </a:moveTo>
                  <a:cubicBezTo>
                    <a:pt x="926" y="9191"/>
                    <a:pt x="926" y="13557"/>
                    <a:pt x="926" y="16315"/>
                  </a:cubicBezTo>
                  <a:cubicBezTo>
                    <a:pt x="926" y="19072"/>
                    <a:pt x="926" y="20221"/>
                    <a:pt x="762" y="20221"/>
                  </a:cubicBezTo>
                  <a:cubicBezTo>
                    <a:pt x="599" y="20221"/>
                    <a:pt x="271" y="19072"/>
                    <a:pt x="108" y="17119"/>
                  </a:cubicBezTo>
                  <a:cubicBezTo>
                    <a:pt x="-56" y="15166"/>
                    <a:pt x="-56" y="12409"/>
                    <a:pt x="271" y="10455"/>
                  </a:cubicBezTo>
                  <a:cubicBezTo>
                    <a:pt x="599" y="8502"/>
                    <a:pt x="1253" y="7353"/>
                    <a:pt x="2071" y="7353"/>
                  </a:cubicBezTo>
                  <a:cubicBezTo>
                    <a:pt x="2889" y="7353"/>
                    <a:pt x="3871" y="8502"/>
                    <a:pt x="4689" y="10340"/>
                  </a:cubicBezTo>
                  <a:cubicBezTo>
                    <a:pt x="5508" y="12179"/>
                    <a:pt x="6162" y="14706"/>
                    <a:pt x="7308" y="16774"/>
                  </a:cubicBezTo>
                  <a:cubicBezTo>
                    <a:pt x="8453" y="18843"/>
                    <a:pt x="10089" y="20451"/>
                    <a:pt x="11726" y="21026"/>
                  </a:cubicBezTo>
                  <a:cubicBezTo>
                    <a:pt x="13362" y="21600"/>
                    <a:pt x="14999" y="21140"/>
                    <a:pt x="16635" y="17464"/>
                  </a:cubicBezTo>
                  <a:cubicBezTo>
                    <a:pt x="18271" y="13787"/>
                    <a:pt x="19908" y="6894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5299002" y="2259033"/>
              <a:ext cx="62133" cy="139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306" fill="norm" stroke="1" extrusionOk="0">
                  <a:moveTo>
                    <a:pt x="14975" y="3074"/>
                  </a:moveTo>
                  <a:cubicBezTo>
                    <a:pt x="14255" y="1462"/>
                    <a:pt x="13535" y="-150"/>
                    <a:pt x="11375" y="11"/>
                  </a:cubicBezTo>
                  <a:cubicBezTo>
                    <a:pt x="9215" y="172"/>
                    <a:pt x="5615" y="2107"/>
                    <a:pt x="3455" y="4686"/>
                  </a:cubicBezTo>
                  <a:cubicBezTo>
                    <a:pt x="1295" y="7265"/>
                    <a:pt x="575" y="10489"/>
                    <a:pt x="215" y="12907"/>
                  </a:cubicBezTo>
                  <a:cubicBezTo>
                    <a:pt x="-145" y="15325"/>
                    <a:pt x="-145" y="16937"/>
                    <a:pt x="935" y="18387"/>
                  </a:cubicBezTo>
                  <a:cubicBezTo>
                    <a:pt x="2015" y="19838"/>
                    <a:pt x="4175" y="21128"/>
                    <a:pt x="7055" y="21289"/>
                  </a:cubicBezTo>
                  <a:cubicBezTo>
                    <a:pt x="9935" y="21450"/>
                    <a:pt x="13535" y="20483"/>
                    <a:pt x="16415" y="17581"/>
                  </a:cubicBezTo>
                  <a:cubicBezTo>
                    <a:pt x="19295" y="14680"/>
                    <a:pt x="21455" y="9844"/>
                    <a:pt x="21095" y="6943"/>
                  </a:cubicBezTo>
                  <a:cubicBezTo>
                    <a:pt x="20735" y="4041"/>
                    <a:pt x="17855" y="3074"/>
                    <a:pt x="14975" y="21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5387477" y="2214595"/>
              <a:ext cx="132926" cy="158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031" fill="norm" stroke="1" extrusionOk="0">
                  <a:moveTo>
                    <a:pt x="0" y="9405"/>
                  </a:moveTo>
                  <a:cubicBezTo>
                    <a:pt x="0" y="12210"/>
                    <a:pt x="0" y="15016"/>
                    <a:pt x="514" y="16979"/>
                  </a:cubicBezTo>
                  <a:cubicBezTo>
                    <a:pt x="1029" y="18943"/>
                    <a:pt x="2057" y="20065"/>
                    <a:pt x="3429" y="20626"/>
                  </a:cubicBezTo>
                  <a:cubicBezTo>
                    <a:pt x="4800" y="21187"/>
                    <a:pt x="6514" y="21187"/>
                    <a:pt x="7543" y="20486"/>
                  </a:cubicBezTo>
                  <a:cubicBezTo>
                    <a:pt x="8571" y="19784"/>
                    <a:pt x="8914" y="18382"/>
                    <a:pt x="10114" y="17260"/>
                  </a:cubicBezTo>
                  <a:cubicBezTo>
                    <a:pt x="11314" y="16138"/>
                    <a:pt x="13371" y="15296"/>
                    <a:pt x="14743" y="15577"/>
                  </a:cubicBezTo>
                  <a:cubicBezTo>
                    <a:pt x="16114" y="15857"/>
                    <a:pt x="16800" y="17260"/>
                    <a:pt x="17657" y="17260"/>
                  </a:cubicBezTo>
                  <a:cubicBezTo>
                    <a:pt x="18514" y="17260"/>
                    <a:pt x="19543" y="15857"/>
                    <a:pt x="20229" y="13753"/>
                  </a:cubicBezTo>
                  <a:cubicBezTo>
                    <a:pt x="20914" y="11649"/>
                    <a:pt x="21257" y="8844"/>
                    <a:pt x="21429" y="6740"/>
                  </a:cubicBezTo>
                  <a:cubicBezTo>
                    <a:pt x="21600" y="4636"/>
                    <a:pt x="21600" y="3234"/>
                    <a:pt x="21086" y="1971"/>
                  </a:cubicBezTo>
                  <a:cubicBezTo>
                    <a:pt x="20571" y="709"/>
                    <a:pt x="19543" y="-413"/>
                    <a:pt x="18686" y="148"/>
                  </a:cubicBezTo>
                  <a:cubicBezTo>
                    <a:pt x="17829" y="709"/>
                    <a:pt x="17143" y="2953"/>
                    <a:pt x="16800" y="4356"/>
                  </a:cubicBezTo>
                  <a:cubicBezTo>
                    <a:pt x="16457" y="5758"/>
                    <a:pt x="16457" y="6319"/>
                    <a:pt x="16457" y="68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5568633" y="2183965"/>
              <a:ext cx="143278" cy="18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344" fill="norm" stroke="1" extrusionOk="0">
                  <a:moveTo>
                    <a:pt x="436" y="6703"/>
                  </a:moveTo>
                  <a:cubicBezTo>
                    <a:pt x="128" y="11917"/>
                    <a:pt x="-181" y="17131"/>
                    <a:pt x="128" y="17503"/>
                  </a:cubicBezTo>
                  <a:cubicBezTo>
                    <a:pt x="436" y="17876"/>
                    <a:pt x="1362" y="13407"/>
                    <a:pt x="1825" y="10552"/>
                  </a:cubicBezTo>
                  <a:cubicBezTo>
                    <a:pt x="2288" y="7697"/>
                    <a:pt x="2288" y="6455"/>
                    <a:pt x="2750" y="6828"/>
                  </a:cubicBezTo>
                  <a:cubicBezTo>
                    <a:pt x="3213" y="7200"/>
                    <a:pt x="4139" y="9186"/>
                    <a:pt x="4910" y="11421"/>
                  </a:cubicBezTo>
                  <a:cubicBezTo>
                    <a:pt x="5682" y="13655"/>
                    <a:pt x="6299" y="16138"/>
                    <a:pt x="7070" y="17876"/>
                  </a:cubicBezTo>
                  <a:cubicBezTo>
                    <a:pt x="7842" y="19614"/>
                    <a:pt x="8768" y="20607"/>
                    <a:pt x="10002" y="21103"/>
                  </a:cubicBezTo>
                  <a:cubicBezTo>
                    <a:pt x="11236" y="21600"/>
                    <a:pt x="12779" y="21600"/>
                    <a:pt x="14939" y="18372"/>
                  </a:cubicBezTo>
                  <a:cubicBezTo>
                    <a:pt x="17099" y="15145"/>
                    <a:pt x="19876" y="8690"/>
                    <a:pt x="20648" y="5090"/>
                  </a:cubicBezTo>
                  <a:cubicBezTo>
                    <a:pt x="21419" y="1490"/>
                    <a:pt x="20185" y="745"/>
                    <a:pt x="1895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7178177" y="1502263"/>
              <a:ext cx="165437" cy="49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467" fill="norm" stroke="1" extrusionOk="0">
                  <a:moveTo>
                    <a:pt x="0" y="2843"/>
                  </a:moveTo>
                  <a:cubicBezTo>
                    <a:pt x="1620" y="5680"/>
                    <a:pt x="3240" y="8517"/>
                    <a:pt x="4050" y="11126"/>
                  </a:cubicBezTo>
                  <a:cubicBezTo>
                    <a:pt x="4860" y="13734"/>
                    <a:pt x="4860" y="16114"/>
                    <a:pt x="4725" y="17533"/>
                  </a:cubicBezTo>
                  <a:cubicBezTo>
                    <a:pt x="4590" y="18951"/>
                    <a:pt x="4320" y="19409"/>
                    <a:pt x="3915" y="19363"/>
                  </a:cubicBezTo>
                  <a:cubicBezTo>
                    <a:pt x="3510" y="19317"/>
                    <a:pt x="2970" y="18768"/>
                    <a:pt x="2565" y="16800"/>
                  </a:cubicBezTo>
                  <a:cubicBezTo>
                    <a:pt x="2160" y="14833"/>
                    <a:pt x="1890" y="11446"/>
                    <a:pt x="2025" y="8609"/>
                  </a:cubicBezTo>
                  <a:cubicBezTo>
                    <a:pt x="2160" y="5772"/>
                    <a:pt x="2700" y="3483"/>
                    <a:pt x="3375" y="2156"/>
                  </a:cubicBezTo>
                  <a:cubicBezTo>
                    <a:pt x="4050" y="829"/>
                    <a:pt x="4860" y="463"/>
                    <a:pt x="5940" y="234"/>
                  </a:cubicBezTo>
                  <a:cubicBezTo>
                    <a:pt x="7020" y="6"/>
                    <a:pt x="8370" y="-86"/>
                    <a:pt x="9450" y="97"/>
                  </a:cubicBezTo>
                  <a:cubicBezTo>
                    <a:pt x="10530" y="280"/>
                    <a:pt x="11340" y="738"/>
                    <a:pt x="13365" y="2248"/>
                  </a:cubicBezTo>
                  <a:cubicBezTo>
                    <a:pt x="15390" y="3758"/>
                    <a:pt x="18630" y="6321"/>
                    <a:pt x="20115" y="8929"/>
                  </a:cubicBezTo>
                  <a:cubicBezTo>
                    <a:pt x="21600" y="11538"/>
                    <a:pt x="21330" y="14192"/>
                    <a:pt x="19845" y="16160"/>
                  </a:cubicBezTo>
                  <a:cubicBezTo>
                    <a:pt x="18360" y="18128"/>
                    <a:pt x="15660" y="19409"/>
                    <a:pt x="13635" y="20187"/>
                  </a:cubicBezTo>
                  <a:cubicBezTo>
                    <a:pt x="11610" y="20965"/>
                    <a:pt x="10260" y="21239"/>
                    <a:pt x="8775" y="21377"/>
                  </a:cubicBezTo>
                  <a:cubicBezTo>
                    <a:pt x="7290" y="21514"/>
                    <a:pt x="5670" y="21514"/>
                    <a:pt x="4995" y="21239"/>
                  </a:cubicBezTo>
                  <a:cubicBezTo>
                    <a:pt x="4320" y="20965"/>
                    <a:pt x="4590" y="20416"/>
                    <a:pt x="4860" y="19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7400427" y="1891856"/>
              <a:ext cx="120651" cy="160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8" fill="norm" stroke="1" extrusionOk="0">
                  <a:moveTo>
                    <a:pt x="0" y="4986"/>
                  </a:moveTo>
                  <a:cubicBezTo>
                    <a:pt x="379" y="3601"/>
                    <a:pt x="758" y="2216"/>
                    <a:pt x="1895" y="1247"/>
                  </a:cubicBezTo>
                  <a:cubicBezTo>
                    <a:pt x="3032" y="278"/>
                    <a:pt x="4926" y="-276"/>
                    <a:pt x="7958" y="139"/>
                  </a:cubicBezTo>
                  <a:cubicBezTo>
                    <a:pt x="10989" y="555"/>
                    <a:pt x="15158" y="1939"/>
                    <a:pt x="16295" y="4432"/>
                  </a:cubicBezTo>
                  <a:cubicBezTo>
                    <a:pt x="17432" y="6924"/>
                    <a:pt x="15537" y="10524"/>
                    <a:pt x="14021" y="12878"/>
                  </a:cubicBezTo>
                  <a:cubicBezTo>
                    <a:pt x="12505" y="15232"/>
                    <a:pt x="11368" y="16339"/>
                    <a:pt x="10232" y="17586"/>
                  </a:cubicBezTo>
                  <a:cubicBezTo>
                    <a:pt x="9095" y="18832"/>
                    <a:pt x="7958" y="20216"/>
                    <a:pt x="8526" y="20770"/>
                  </a:cubicBezTo>
                  <a:cubicBezTo>
                    <a:pt x="9095" y="21324"/>
                    <a:pt x="11368" y="21047"/>
                    <a:pt x="13832" y="20216"/>
                  </a:cubicBezTo>
                  <a:cubicBezTo>
                    <a:pt x="16295" y="19386"/>
                    <a:pt x="18947" y="18001"/>
                    <a:pt x="21600" y="16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7622677" y="1739465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7622677" y="1828365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7825877" y="1487480"/>
              <a:ext cx="158751" cy="470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21600" y="1354"/>
                  </a:moveTo>
                  <a:cubicBezTo>
                    <a:pt x="18720" y="872"/>
                    <a:pt x="15840" y="390"/>
                    <a:pt x="13536" y="149"/>
                  </a:cubicBezTo>
                  <a:cubicBezTo>
                    <a:pt x="11232" y="-92"/>
                    <a:pt x="9504" y="-92"/>
                    <a:pt x="8496" y="535"/>
                  </a:cubicBezTo>
                  <a:cubicBezTo>
                    <a:pt x="7488" y="1162"/>
                    <a:pt x="7200" y="2415"/>
                    <a:pt x="8352" y="3765"/>
                  </a:cubicBezTo>
                  <a:cubicBezTo>
                    <a:pt x="9504" y="5115"/>
                    <a:pt x="12096" y="6562"/>
                    <a:pt x="13248" y="7863"/>
                  </a:cubicBezTo>
                  <a:cubicBezTo>
                    <a:pt x="14400" y="9165"/>
                    <a:pt x="14112" y="10322"/>
                    <a:pt x="12528" y="11287"/>
                  </a:cubicBezTo>
                  <a:cubicBezTo>
                    <a:pt x="10944" y="12251"/>
                    <a:pt x="8064" y="13022"/>
                    <a:pt x="6048" y="13601"/>
                  </a:cubicBezTo>
                  <a:cubicBezTo>
                    <a:pt x="4032" y="14179"/>
                    <a:pt x="2880" y="14565"/>
                    <a:pt x="1872" y="14951"/>
                  </a:cubicBezTo>
                  <a:cubicBezTo>
                    <a:pt x="864" y="15337"/>
                    <a:pt x="0" y="15722"/>
                    <a:pt x="0" y="16590"/>
                  </a:cubicBezTo>
                  <a:cubicBezTo>
                    <a:pt x="0" y="17458"/>
                    <a:pt x="864" y="18808"/>
                    <a:pt x="1584" y="19724"/>
                  </a:cubicBezTo>
                  <a:cubicBezTo>
                    <a:pt x="2304" y="20640"/>
                    <a:pt x="2880" y="21122"/>
                    <a:pt x="4032" y="21315"/>
                  </a:cubicBezTo>
                  <a:cubicBezTo>
                    <a:pt x="5184" y="21508"/>
                    <a:pt x="6912" y="21412"/>
                    <a:pt x="864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8022727" y="1618815"/>
              <a:ext cx="1397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2215"/>
                    <a:pt x="3927" y="4431"/>
                    <a:pt x="7036" y="7615"/>
                  </a:cubicBezTo>
                  <a:cubicBezTo>
                    <a:pt x="10145" y="10800"/>
                    <a:pt x="14400" y="14954"/>
                    <a:pt x="17018" y="17446"/>
                  </a:cubicBezTo>
                  <a:cubicBezTo>
                    <a:pt x="19636" y="19938"/>
                    <a:pt x="20618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8100647" y="1669615"/>
              <a:ext cx="163381" cy="409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49" fill="norm" stroke="1" extrusionOk="0">
                  <a:moveTo>
                    <a:pt x="21375" y="0"/>
                  </a:moveTo>
                  <a:cubicBezTo>
                    <a:pt x="17775" y="3340"/>
                    <a:pt x="14175" y="6680"/>
                    <a:pt x="10852" y="10076"/>
                  </a:cubicBezTo>
                  <a:cubicBezTo>
                    <a:pt x="7529" y="13472"/>
                    <a:pt x="4483" y="16924"/>
                    <a:pt x="2544" y="18928"/>
                  </a:cubicBezTo>
                  <a:cubicBezTo>
                    <a:pt x="606" y="20932"/>
                    <a:pt x="-225" y="21489"/>
                    <a:pt x="52" y="21544"/>
                  </a:cubicBezTo>
                  <a:cubicBezTo>
                    <a:pt x="329" y="21600"/>
                    <a:pt x="1713" y="21155"/>
                    <a:pt x="3098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8194177" y="1993465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867"/>
                    <a:pt x="12000" y="11733"/>
                    <a:pt x="8400" y="15333"/>
                  </a:cubicBezTo>
                  <a:cubicBezTo>
                    <a:pt x="4800" y="18933"/>
                    <a:pt x="2400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8391027" y="2050615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8714877" y="2031565"/>
              <a:ext cx="635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8873627" y="2037915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9191127" y="1579585"/>
              <a:ext cx="133351" cy="29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1906"/>
                  </a:moveTo>
                  <a:cubicBezTo>
                    <a:pt x="686" y="994"/>
                    <a:pt x="1371" y="81"/>
                    <a:pt x="2057" y="5"/>
                  </a:cubicBezTo>
                  <a:cubicBezTo>
                    <a:pt x="2743" y="-71"/>
                    <a:pt x="3429" y="690"/>
                    <a:pt x="5486" y="3199"/>
                  </a:cubicBezTo>
                  <a:cubicBezTo>
                    <a:pt x="7543" y="5709"/>
                    <a:pt x="10971" y="9968"/>
                    <a:pt x="13886" y="13315"/>
                  </a:cubicBezTo>
                  <a:cubicBezTo>
                    <a:pt x="16800" y="16661"/>
                    <a:pt x="19200" y="19095"/>
                    <a:pt x="2160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9254627" y="1675965"/>
              <a:ext cx="1524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218"/>
                    <a:pt x="18600" y="436"/>
                    <a:pt x="17100" y="1418"/>
                  </a:cubicBezTo>
                  <a:cubicBezTo>
                    <a:pt x="15600" y="2400"/>
                    <a:pt x="14100" y="4145"/>
                    <a:pt x="12000" y="6545"/>
                  </a:cubicBezTo>
                  <a:cubicBezTo>
                    <a:pt x="9900" y="8945"/>
                    <a:pt x="7200" y="12000"/>
                    <a:pt x="5100" y="14618"/>
                  </a:cubicBezTo>
                  <a:cubicBezTo>
                    <a:pt x="3000" y="17236"/>
                    <a:pt x="1500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9345644" y="1968056"/>
              <a:ext cx="153714" cy="107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786" fill="norm" stroke="1" extrusionOk="0">
                  <a:moveTo>
                    <a:pt x="2367" y="6115"/>
                  </a:moveTo>
                  <a:cubicBezTo>
                    <a:pt x="1775" y="8152"/>
                    <a:pt x="1184" y="10190"/>
                    <a:pt x="740" y="13043"/>
                  </a:cubicBezTo>
                  <a:cubicBezTo>
                    <a:pt x="296" y="15896"/>
                    <a:pt x="0" y="19564"/>
                    <a:pt x="0" y="20379"/>
                  </a:cubicBezTo>
                  <a:cubicBezTo>
                    <a:pt x="0" y="21194"/>
                    <a:pt x="296" y="19156"/>
                    <a:pt x="1479" y="16100"/>
                  </a:cubicBezTo>
                  <a:cubicBezTo>
                    <a:pt x="2663" y="13043"/>
                    <a:pt x="4734" y="8968"/>
                    <a:pt x="6362" y="6319"/>
                  </a:cubicBezTo>
                  <a:cubicBezTo>
                    <a:pt x="7989" y="3669"/>
                    <a:pt x="9173" y="2447"/>
                    <a:pt x="9764" y="2854"/>
                  </a:cubicBezTo>
                  <a:cubicBezTo>
                    <a:pt x="10356" y="3262"/>
                    <a:pt x="10356" y="5300"/>
                    <a:pt x="10356" y="7337"/>
                  </a:cubicBezTo>
                  <a:cubicBezTo>
                    <a:pt x="10356" y="9375"/>
                    <a:pt x="10356" y="11413"/>
                    <a:pt x="10800" y="11413"/>
                  </a:cubicBezTo>
                  <a:cubicBezTo>
                    <a:pt x="11244" y="11413"/>
                    <a:pt x="12132" y="9375"/>
                    <a:pt x="13019" y="7337"/>
                  </a:cubicBezTo>
                  <a:cubicBezTo>
                    <a:pt x="13907" y="5300"/>
                    <a:pt x="14795" y="3262"/>
                    <a:pt x="16126" y="1836"/>
                  </a:cubicBezTo>
                  <a:cubicBezTo>
                    <a:pt x="17458" y="409"/>
                    <a:pt x="19233" y="-406"/>
                    <a:pt x="20268" y="205"/>
                  </a:cubicBezTo>
                  <a:cubicBezTo>
                    <a:pt x="21304" y="817"/>
                    <a:pt x="21600" y="2854"/>
                    <a:pt x="21452" y="6522"/>
                  </a:cubicBezTo>
                  <a:cubicBezTo>
                    <a:pt x="21304" y="10190"/>
                    <a:pt x="20712" y="15488"/>
                    <a:pt x="20121" y="20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9603877" y="1550553"/>
              <a:ext cx="82572" cy="608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544" fill="norm" stroke="1" extrusionOk="0">
                  <a:moveTo>
                    <a:pt x="0" y="844"/>
                  </a:moveTo>
                  <a:cubicBezTo>
                    <a:pt x="2160" y="544"/>
                    <a:pt x="4320" y="244"/>
                    <a:pt x="7020" y="94"/>
                  </a:cubicBezTo>
                  <a:cubicBezTo>
                    <a:pt x="9720" y="-56"/>
                    <a:pt x="12960" y="-56"/>
                    <a:pt x="15120" y="319"/>
                  </a:cubicBezTo>
                  <a:cubicBezTo>
                    <a:pt x="17280" y="694"/>
                    <a:pt x="18360" y="1444"/>
                    <a:pt x="17280" y="2682"/>
                  </a:cubicBezTo>
                  <a:cubicBezTo>
                    <a:pt x="16200" y="3919"/>
                    <a:pt x="12960" y="5644"/>
                    <a:pt x="9990" y="7069"/>
                  </a:cubicBezTo>
                  <a:cubicBezTo>
                    <a:pt x="7020" y="8494"/>
                    <a:pt x="4320" y="9619"/>
                    <a:pt x="5130" y="10556"/>
                  </a:cubicBezTo>
                  <a:cubicBezTo>
                    <a:pt x="5940" y="11494"/>
                    <a:pt x="10260" y="12244"/>
                    <a:pt x="13770" y="13294"/>
                  </a:cubicBezTo>
                  <a:cubicBezTo>
                    <a:pt x="17280" y="14344"/>
                    <a:pt x="19980" y="15694"/>
                    <a:pt x="20790" y="17007"/>
                  </a:cubicBezTo>
                  <a:cubicBezTo>
                    <a:pt x="21600" y="18319"/>
                    <a:pt x="20520" y="19594"/>
                    <a:pt x="18900" y="20344"/>
                  </a:cubicBezTo>
                  <a:cubicBezTo>
                    <a:pt x="17280" y="21094"/>
                    <a:pt x="15120" y="21319"/>
                    <a:pt x="1296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9846121" y="1834578"/>
              <a:ext cx="341957" cy="153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576" fill="norm" stroke="1" extrusionOk="0">
                  <a:moveTo>
                    <a:pt x="1141" y="13661"/>
                  </a:moveTo>
                  <a:cubicBezTo>
                    <a:pt x="608" y="12808"/>
                    <a:pt x="74" y="11955"/>
                    <a:pt x="8" y="10818"/>
                  </a:cubicBezTo>
                  <a:cubicBezTo>
                    <a:pt x="-59" y="9682"/>
                    <a:pt x="341" y="8261"/>
                    <a:pt x="1008" y="6413"/>
                  </a:cubicBezTo>
                  <a:cubicBezTo>
                    <a:pt x="1674" y="4566"/>
                    <a:pt x="2608" y="2292"/>
                    <a:pt x="3408" y="1013"/>
                  </a:cubicBezTo>
                  <a:cubicBezTo>
                    <a:pt x="4208" y="-266"/>
                    <a:pt x="4874" y="-550"/>
                    <a:pt x="5808" y="1439"/>
                  </a:cubicBezTo>
                  <a:cubicBezTo>
                    <a:pt x="6741" y="3429"/>
                    <a:pt x="7941" y="7692"/>
                    <a:pt x="8941" y="11245"/>
                  </a:cubicBezTo>
                  <a:cubicBezTo>
                    <a:pt x="9941" y="14797"/>
                    <a:pt x="10741" y="17639"/>
                    <a:pt x="11474" y="19203"/>
                  </a:cubicBezTo>
                  <a:cubicBezTo>
                    <a:pt x="12208" y="20766"/>
                    <a:pt x="12874" y="21050"/>
                    <a:pt x="13874" y="19771"/>
                  </a:cubicBezTo>
                  <a:cubicBezTo>
                    <a:pt x="14874" y="18492"/>
                    <a:pt x="16208" y="15650"/>
                    <a:pt x="17541" y="12097"/>
                  </a:cubicBezTo>
                  <a:cubicBezTo>
                    <a:pt x="18874" y="8545"/>
                    <a:pt x="20208" y="4282"/>
                    <a:pt x="21541" y="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9940427" y="1599765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9946777" y="154896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10012394" y="1548965"/>
              <a:ext cx="42334" cy="151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5400" y="12600"/>
                  </a:moveTo>
                  <a:cubicBezTo>
                    <a:pt x="4320" y="14100"/>
                    <a:pt x="3240" y="15600"/>
                    <a:pt x="2160" y="17400"/>
                  </a:cubicBezTo>
                  <a:cubicBezTo>
                    <a:pt x="1080" y="19200"/>
                    <a:pt x="0" y="21300"/>
                    <a:pt x="0" y="21450"/>
                  </a:cubicBezTo>
                  <a:cubicBezTo>
                    <a:pt x="0" y="21600"/>
                    <a:pt x="1080" y="19800"/>
                    <a:pt x="4860" y="15900"/>
                  </a:cubicBezTo>
                  <a:cubicBezTo>
                    <a:pt x="8640" y="12000"/>
                    <a:pt x="15120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10065709" y="1347515"/>
              <a:ext cx="172375" cy="361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19" fill="norm" stroke="1" extrusionOk="0">
                  <a:moveTo>
                    <a:pt x="15045" y="16003"/>
                  </a:moveTo>
                  <a:cubicBezTo>
                    <a:pt x="14264" y="15129"/>
                    <a:pt x="13484" y="14255"/>
                    <a:pt x="11792" y="13818"/>
                  </a:cubicBezTo>
                  <a:cubicBezTo>
                    <a:pt x="10101" y="13381"/>
                    <a:pt x="7498" y="13381"/>
                    <a:pt x="5286" y="14318"/>
                  </a:cubicBezTo>
                  <a:cubicBezTo>
                    <a:pt x="3074" y="15254"/>
                    <a:pt x="1252" y="17127"/>
                    <a:pt x="472" y="18500"/>
                  </a:cubicBezTo>
                  <a:cubicBezTo>
                    <a:pt x="-309" y="19874"/>
                    <a:pt x="-49" y="20748"/>
                    <a:pt x="732" y="21122"/>
                  </a:cubicBezTo>
                  <a:cubicBezTo>
                    <a:pt x="1513" y="21497"/>
                    <a:pt x="2814" y="21372"/>
                    <a:pt x="5026" y="20436"/>
                  </a:cubicBezTo>
                  <a:cubicBezTo>
                    <a:pt x="7238" y="19499"/>
                    <a:pt x="10361" y="17751"/>
                    <a:pt x="12963" y="15005"/>
                  </a:cubicBezTo>
                  <a:cubicBezTo>
                    <a:pt x="15566" y="12258"/>
                    <a:pt x="17648" y="8512"/>
                    <a:pt x="18949" y="6077"/>
                  </a:cubicBezTo>
                  <a:cubicBezTo>
                    <a:pt x="20250" y="3643"/>
                    <a:pt x="20771" y="2519"/>
                    <a:pt x="21031" y="1645"/>
                  </a:cubicBezTo>
                  <a:cubicBezTo>
                    <a:pt x="21291" y="771"/>
                    <a:pt x="21291" y="147"/>
                    <a:pt x="20640" y="22"/>
                  </a:cubicBezTo>
                  <a:cubicBezTo>
                    <a:pt x="19990" y="-103"/>
                    <a:pt x="18689" y="272"/>
                    <a:pt x="16867" y="2269"/>
                  </a:cubicBezTo>
                  <a:cubicBezTo>
                    <a:pt x="15045" y="4267"/>
                    <a:pt x="12703" y="7888"/>
                    <a:pt x="11402" y="11134"/>
                  </a:cubicBezTo>
                  <a:cubicBezTo>
                    <a:pt x="10101" y="14380"/>
                    <a:pt x="9840" y="17252"/>
                    <a:pt x="9580" y="20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10581777" y="1625165"/>
              <a:ext cx="1143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2653"/>
                    <a:pt x="8000" y="5305"/>
                    <a:pt x="11600" y="8905"/>
                  </a:cubicBezTo>
                  <a:cubicBezTo>
                    <a:pt x="15200" y="12505"/>
                    <a:pt x="18400" y="170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0618665" y="1675965"/>
              <a:ext cx="179013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21491" y="0"/>
                  </a:moveTo>
                  <a:cubicBezTo>
                    <a:pt x="20220" y="116"/>
                    <a:pt x="18950" y="232"/>
                    <a:pt x="17044" y="1510"/>
                  </a:cubicBezTo>
                  <a:cubicBezTo>
                    <a:pt x="15138" y="2787"/>
                    <a:pt x="12597" y="5226"/>
                    <a:pt x="9802" y="8187"/>
                  </a:cubicBezTo>
                  <a:cubicBezTo>
                    <a:pt x="7006" y="11148"/>
                    <a:pt x="3957" y="14632"/>
                    <a:pt x="2178" y="16723"/>
                  </a:cubicBezTo>
                  <a:cubicBezTo>
                    <a:pt x="399" y="18813"/>
                    <a:pt x="-109" y="19510"/>
                    <a:pt x="18" y="20090"/>
                  </a:cubicBezTo>
                  <a:cubicBezTo>
                    <a:pt x="145" y="20671"/>
                    <a:pt x="907" y="21135"/>
                    <a:pt x="16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0802316" y="1631515"/>
              <a:ext cx="166812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21278" y="0"/>
                  </a:moveTo>
                  <a:cubicBezTo>
                    <a:pt x="18578" y="608"/>
                    <a:pt x="15878" y="1217"/>
                    <a:pt x="12638" y="2890"/>
                  </a:cubicBezTo>
                  <a:cubicBezTo>
                    <a:pt x="9398" y="4563"/>
                    <a:pt x="5618" y="7301"/>
                    <a:pt x="3188" y="10039"/>
                  </a:cubicBezTo>
                  <a:cubicBezTo>
                    <a:pt x="758" y="12777"/>
                    <a:pt x="-322" y="15515"/>
                    <a:pt x="83" y="17392"/>
                  </a:cubicBezTo>
                  <a:cubicBezTo>
                    <a:pt x="488" y="19268"/>
                    <a:pt x="2378" y="20282"/>
                    <a:pt x="4268" y="20839"/>
                  </a:cubicBezTo>
                  <a:cubicBezTo>
                    <a:pt x="6158" y="21397"/>
                    <a:pt x="8048" y="21499"/>
                    <a:pt x="9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0911977" y="1785650"/>
              <a:ext cx="199779" cy="239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45" fill="norm" stroke="1" extrusionOk="0">
                  <a:moveTo>
                    <a:pt x="0" y="21445"/>
                  </a:moveTo>
                  <a:cubicBezTo>
                    <a:pt x="2046" y="17656"/>
                    <a:pt x="4093" y="13866"/>
                    <a:pt x="5684" y="10645"/>
                  </a:cubicBezTo>
                  <a:cubicBezTo>
                    <a:pt x="7276" y="7424"/>
                    <a:pt x="8413" y="4771"/>
                    <a:pt x="9095" y="2971"/>
                  </a:cubicBezTo>
                  <a:cubicBezTo>
                    <a:pt x="9777" y="1171"/>
                    <a:pt x="10004" y="224"/>
                    <a:pt x="9549" y="34"/>
                  </a:cubicBezTo>
                  <a:cubicBezTo>
                    <a:pt x="9095" y="-155"/>
                    <a:pt x="7958" y="413"/>
                    <a:pt x="6935" y="2498"/>
                  </a:cubicBezTo>
                  <a:cubicBezTo>
                    <a:pt x="5912" y="4582"/>
                    <a:pt x="5002" y="8182"/>
                    <a:pt x="4547" y="11024"/>
                  </a:cubicBezTo>
                  <a:cubicBezTo>
                    <a:pt x="4093" y="13866"/>
                    <a:pt x="4093" y="15950"/>
                    <a:pt x="4547" y="17371"/>
                  </a:cubicBezTo>
                  <a:cubicBezTo>
                    <a:pt x="5002" y="18792"/>
                    <a:pt x="5912" y="19550"/>
                    <a:pt x="6935" y="19834"/>
                  </a:cubicBezTo>
                  <a:cubicBezTo>
                    <a:pt x="7958" y="20119"/>
                    <a:pt x="9095" y="19929"/>
                    <a:pt x="11027" y="18224"/>
                  </a:cubicBezTo>
                  <a:cubicBezTo>
                    <a:pt x="12960" y="16519"/>
                    <a:pt x="15688" y="13298"/>
                    <a:pt x="17507" y="10740"/>
                  </a:cubicBezTo>
                  <a:cubicBezTo>
                    <a:pt x="19326" y="8182"/>
                    <a:pt x="20236" y="6287"/>
                    <a:pt x="20804" y="4771"/>
                  </a:cubicBezTo>
                  <a:cubicBezTo>
                    <a:pt x="21373" y="3256"/>
                    <a:pt x="21600" y="2119"/>
                    <a:pt x="21373" y="2119"/>
                  </a:cubicBezTo>
                  <a:cubicBezTo>
                    <a:pt x="21145" y="2119"/>
                    <a:pt x="20463" y="3256"/>
                    <a:pt x="19667" y="5056"/>
                  </a:cubicBezTo>
                  <a:cubicBezTo>
                    <a:pt x="18872" y="6856"/>
                    <a:pt x="17962" y="9319"/>
                    <a:pt x="17848" y="11782"/>
                  </a:cubicBezTo>
                  <a:cubicBezTo>
                    <a:pt x="17735" y="14245"/>
                    <a:pt x="18417" y="16708"/>
                    <a:pt x="19099" y="19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11127877" y="1940507"/>
              <a:ext cx="114301" cy="11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8" fill="norm" stroke="1" extrusionOk="0">
                  <a:moveTo>
                    <a:pt x="0" y="4933"/>
                  </a:moveTo>
                  <a:cubicBezTo>
                    <a:pt x="800" y="3039"/>
                    <a:pt x="1600" y="1144"/>
                    <a:pt x="3000" y="386"/>
                  </a:cubicBezTo>
                  <a:cubicBezTo>
                    <a:pt x="4400" y="-372"/>
                    <a:pt x="6400" y="7"/>
                    <a:pt x="8000" y="1333"/>
                  </a:cubicBezTo>
                  <a:cubicBezTo>
                    <a:pt x="9600" y="2660"/>
                    <a:pt x="10800" y="4933"/>
                    <a:pt x="10200" y="7586"/>
                  </a:cubicBezTo>
                  <a:cubicBezTo>
                    <a:pt x="9600" y="10239"/>
                    <a:pt x="7200" y="13270"/>
                    <a:pt x="5000" y="15354"/>
                  </a:cubicBezTo>
                  <a:cubicBezTo>
                    <a:pt x="2800" y="17439"/>
                    <a:pt x="800" y="18575"/>
                    <a:pt x="800" y="19523"/>
                  </a:cubicBezTo>
                  <a:cubicBezTo>
                    <a:pt x="800" y="20470"/>
                    <a:pt x="2800" y="21228"/>
                    <a:pt x="6600" y="21039"/>
                  </a:cubicBezTo>
                  <a:cubicBezTo>
                    <a:pt x="10400" y="20849"/>
                    <a:pt x="16000" y="19712"/>
                    <a:pt x="21600" y="18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1292977" y="2031565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11460194" y="1832598"/>
              <a:ext cx="260678" cy="134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89" fill="norm" stroke="1" extrusionOk="0">
                  <a:moveTo>
                    <a:pt x="7142" y="6412"/>
                  </a:moveTo>
                  <a:cubicBezTo>
                    <a:pt x="6794" y="9788"/>
                    <a:pt x="6445" y="13162"/>
                    <a:pt x="5835" y="15694"/>
                  </a:cubicBezTo>
                  <a:cubicBezTo>
                    <a:pt x="5226" y="18225"/>
                    <a:pt x="4355" y="19912"/>
                    <a:pt x="3397" y="20756"/>
                  </a:cubicBezTo>
                  <a:cubicBezTo>
                    <a:pt x="2439" y="21600"/>
                    <a:pt x="1394" y="21600"/>
                    <a:pt x="784" y="20756"/>
                  </a:cubicBezTo>
                  <a:cubicBezTo>
                    <a:pt x="174" y="19912"/>
                    <a:pt x="0" y="18225"/>
                    <a:pt x="0" y="16538"/>
                  </a:cubicBezTo>
                  <a:cubicBezTo>
                    <a:pt x="0" y="14850"/>
                    <a:pt x="174" y="13162"/>
                    <a:pt x="1306" y="11812"/>
                  </a:cubicBezTo>
                  <a:cubicBezTo>
                    <a:pt x="2439" y="10462"/>
                    <a:pt x="4529" y="9450"/>
                    <a:pt x="7665" y="7762"/>
                  </a:cubicBezTo>
                  <a:cubicBezTo>
                    <a:pt x="10800" y="6075"/>
                    <a:pt x="14981" y="3712"/>
                    <a:pt x="17506" y="2194"/>
                  </a:cubicBezTo>
                  <a:cubicBezTo>
                    <a:pt x="20032" y="675"/>
                    <a:pt x="20903" y="0"/>
                    <a:pt x="21252" y="0"/>
                  </a:cubicBezTo>
                  <a:cubicBezTo>
                    <a:pt x="21600" y="0"/>
                    <a:pt x="21426" y="675"/>
                    <a:pt x="21252" y="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11642227" y="1959598"/>
              <a:ext cx="95251" cy="90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6382"/>
                  </a:moveTo>
                  <a:cubicBezTo>
                    <a:pt x="960" y="3927"/>
                    <a:pt x="1920" y="1473"/>
                    <a:pt x="3600" y="491"/>
                  </a:cubicBezTo>
                  <a:cubicBezTo>
                    <a:pt x="5280" y="-491"/>
                    <a:pt x="7680" y="0"/>
                    <a:pt x="9360" y="1964"/>
                  </a:cubicBezTo>
                  <a:cubicBezTo>
                    <a:pt x="11040" y="3927"/>
                    <a:pt x="12000" y="7364"/>
                    <a:pt x="11040" y="10064"/>
                  </a:cubicBezTo>
                  <a:cubicBezTo>
                    <a:pt x="10080" y="12764"/>
                    <a:pt x="7200" y="14727"/>
                    <a:pt x="4800" y="16445"/>
                  </a:cubicBezTo>
                  <a:cubicBezTo>
                    <a:pt x="2400" y="18164"/>
                    <a:pt x="480" y="19636"/>
                    <a:pt x="720" y="20373"/>
                  </a:cubicBezTo>
                  <a:cubicBezTo>
                    <a:pt x="960" y="21109"/>
                    <a:pt x="3360" y="21109"/>
                    <a:pt x="7200" y="20127"/>
                  </a:cubicBezTo>
                  <a:cubicBezTo>
                    <a:pt x="11040" y="19145"/>
                    <a:pt x="16320" y="17182"/>
                    <a:pt x="21600" y="15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11705727" y="1700147"/>
              <a:ext cx="139701" cy="101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2899"/>
                  </a:moveTo>
                  <a:cubicBezTo>
                    <a:pt x="1309" y="1576"/>
                    <a:pt x="2618" y="254"/>
                    <a:pt x="4091" y="33"/>
                  </a:cubicBezTo>
                  <a:cubicBezTo>
                    <a:pt x="5564" y="-187"/>
                    <a:pt x="7200" y="695"/>
                    <a:pt x="8182" y="2678"/>
                  </a:cubicBezTo>
                  <a:cubicBezTo>
                    <a:pt x="9164" y="4662"/>
                    <a:pt x="9491" y="7748"/>
                    <a:pt x="9164" y="10172"/>
                  </a:cubicBezTo>
                  <a:cubicBezTo>
                    <a:pt x="8836" y="12597"/>
                    <a:pt x="7855" y="14360"/>
                    <a:pt x="6382" y="16123"/>
                  </a:cubicBezTo>
                  <a:cubicBezTo>
                    <a:pt x="4909" y="17886"/>
                    <a:pt x="2945" y="19650"/>
                    <a:pt x="2782" y="20531"/>
                  </a:cubicBezTo>
                  <a:cubicBezTo>
                    <a:pt x="2618" y="21413"/>
                    <a:pt x="4255" y="21413"/>
                    <a:pt x="7691" y="20752"/>
                  </a:cubicBezTo>
                  <a:cubicBezTo>
                    <a:pt x="11127" y="20091"/>
                    <a:pt x="16364" y="18768"/>
                    <a:pt x="21600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11756527" y="1720415"/>
              <a:ext cx="14511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12777" y="0"/>
                  </a:moveTo>
                  <a:cubicBezTo>
                    <a:pt x="15515" y="2564"/>
                    <a:pt x="18254" y="5129"/>
                    <a:pt x="19775" y="7841"/>
                  </a:cubicBezTo>
                  <a:cubicBezTo>
                    <a:pt x="21296" y="10553"/>
                    <a:pt x="21600" y="13414"/>
                    <a:pt x="18101" y="15732"/>
                  </a:cubicBezTo>
                  <a:cubicBezTo>
                    <a:pt x="14603" y="18049"/>
                    <a:pt x="7301" y="198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10829427" y="2180700"/>
              <a:ext cx="26035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4215" y="10884"/>
                    <a:pt x="8429" y="1066"/>
                    <a:pt x="12029" y="84"/>
                  </a:cubicBezTo>
                  <a:cubicBezTo>
                    <a:pt x="15629" y="-898"/>
                    <a:pt x="18615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10829427" y="2252592"/>
              <a:ext cx="2222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6171" y="11040"/>
                    <a:pt x="12343" y="1783"/>
                    <a:pt x="15943" y="240"/>
                  </a:cubicBezTo>
                  <a:cubicBezTo>
                    <a:pt x="19543" y="-1303"/>
                    <a:pt x="20571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10163856" y="2431615"/>
              <a:ext cx="202022" cy="144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11" fill="norm" stroke="1" extrusionOk="0">
                  <a:moveTo>
                    <a:pt x="2575" y="0"/>
                  </a:moveTo>
                  <a:cubicBezTo>
                    <a:pt x="1675" y="5635"/>
                    <a:pt x="775" y="11270"/>
                    <a:pt x="325" y="14870"/>
                  </a:cubicBezTo>
                  <a:cubicBezTo>
                    <a:pt x="-125" y="18470"/>
                    <a:pt x="-125" y="20035"/>
                    <a:pt x="438" y="20817"/>
                  </a:cubicBezTo>
                  <a:cubicBezTo>
                    <a:pt x="1000" y="21600"/>
                    <a:pt x="2125" y="21600"/>
                    <a:pt x="3475" y="19722"/>
                  </a:cubicBezTo>
                  <a:cubicBezTo>
                    <a:pt x="4825" y="17843"/>
                    <a:pt x="6400" y="14087"/>
                    <a:pt x="7413" y="11426"/>
                  </a:cubicBezTo>
                  <a:cubicBezTo>
                    <a:pt x="8425" y="8765"/>
                    <a:pt x="8875" y="7200"/>
                    <a:pt x="8987" y="7200"/>
                  </a:cubicBezTo>
                  <a:cubicBezTo>
                    <a:pt x="9100" y="7200"/>
                    <a:pt x="8875" y="8765"/>
                    <a:pt x="8763" y="10487"/>
                  </a:cubicBezTo>
                  <a:cubicBezTo>
                    <a:pt x="8650" y="12209"/>
                    <a:pt x="8650" y="14087"/>
                    <a:pt x="9213" y="15026"/>
                  </a:cubicBezTo>
                  <a:cubicBezTo>
                    <a:pt x="9775" y="15965"/>
                    <a:pt x="10900" y="15965"/>
                    <a:pt x="11800" y="15183"/>
                  </a:cubicBezTo>
                  <a:cubicBezTo>
                    <a:pt x="12700" y="14400"/>
                    <a:pt x="13375" y="12835"/>
                    <a:pt x="14162" y="11426"/>
                  </a:cubicBezTo>
                  <a:cubicBezTo>
                    <a:pt x="14950" y="10017"/>
                    <a:pt x="15850" y="8765"/>
                    <a:pt x="15963" y="8922"/>
                  </a:cubicBezTo>
                  <a:cubicBezTo>
                    <a:pt x="16075" y="9078"/>
                    <a:pt x="15400" y="10643"/>
                    <a:pt x="14950" y="12209"/>
                  </a:cubicBezTo>
                  <a:cubicBezTo>
                    <a:pt x="14500" y="13774"/>
                    <a:pt x="14275" y="15339"/>
                    <a:pt x="14500" y="15183"/>
                  </a:cubicBezTo>
                  <a:cubicBezTo>
                    <a:pt x="14725" y="15026"/>
                    <a:pt x="15400" y="13148"/>
                    <a:pt x="16300" y="11426"/>
                  </a:cubicBezTo>
                  <a:cubicBezTo>
                    <a:pt x="17200" y="9704"/>
                    <a:pt x="18325" y="8139"/>
                    <a:pt x="19225" y="7983"/>
                  </a:cubicBezTo>
                  <a:cubicBezTo>
                    <a:pt x="20125" y="7826"/>
                    <a:pt x="20800" y="9078"/>
                    <a:pt x="21137" y="10957"/>
                  </a:cubicBezTo>
                  <a:cubicBezTo>
                    <a:pt x="21475" y="12835"/>
                    <a:pt x="21475" y="15339"/>
                    <a:pt x="21475" y="178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10405066" y="2323665"/>
              <a:ext cx="9318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11273" y="0"/>
                  </a:moveTo>
                  <a:cubicBezTo>
                    <a:pt x="9353" y="5000"/>
                    <a:pt x="7433" y="10000"/>
                    <a:pt x="6233" y="13000"/>
                  </a:cubicBezTo>
                  <a:cubicBezTo>
                    <a:pt x="5033" y="16000"/>
                    <a:pt x="4553" y="17000"/>
                    <a:pt x="3593" y="18000"/>
                  </a:cubicBezTo>
                  <a:cubicBezTo>
                    <a:pt x="2633" y="19000"/>
                    <a:pt x="1193" y="20000"/>
                    <a:pt x="473" y="20000"/>
                  </a:cubicBezTo>
                  <a:cubicBezTo>
                    <a:pt x="-247" y="20000"/>
                    <a:pt x="-247" y="19000"/>
                    <a:pt x="1193" y="16800"/>
                  </a:cubicBezTo>
                  <a:cubicBezTo>
                    <a:pt x="2633" y="14600"/>
                    <a:pt x="5513" y="11200"/>
                    <a:pt x="8633" y="9200"/>
                  </a:cubicBezTo>
                  <a:cubicBezTo>
                    <a:pt x="11753" y="7200"/>
                    <a:pt x="15113" y="6600"/>
                    <a:pt x="17273" y="6800"/>
                  </a:cubicBezTo>
                  <a:cubicBezTo>
                    <a:pt x="19433" y="7000"/>
                    <a:pt x="20393" y="8000"/>
                    <a:pt x="20873" y="9100"/>
                  </a:cubicBezTo>
                  <a:cubicBezTo>
                    <a:pt x="21353" y="10200"/>
                    <a:pt x="21353" y="11400"/>
                    <a:pt x="19193" y="12800"/>
                  </a:cubicBezTo>
                  <a:cubicBezTo>
                    <a:pt x="17033" y="14200"/>
                    <a:pt x="12713" y="15800"/>
                    <a:pt x="8873" y="16500"/>
                  </a:cubicBezTo>
                  <a:cubicBezTo>
                    <a:pt x="5033" y="17200"/>
                    <a:pt x="1673" y="17000"/>
                    <a:pt x="1433" y="17000"/>
                  </a:cubicBezTo>
                  <a:cubicBezTo>
                    <a:pt x="1193" y="17000"/>
                    <a:pt x="4073" y="17200"/>
                    <a:pt x="7433" y="18000"/>
                  </a:cubicBezTo>
                  <a:cubicBezTo>
                    <a:pt x="10793" y="18800"/>
                    <a:pt x="14633" y="20200"/>
                    <a:pt x="184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10525353" y="2444363"/>
              <a:ext cx="63994" cy="95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120" fill="norm" stroke="1" extrusionOk="0">
                  <a:moveTo>
                    <a:pt x="3942" y="4216"/>
                  </a:moveTo>
                  <a:cubicBezTo>
                    <a:pt x="3942" y="6563"/>
                    <a:pt x="3942" y="8911"/>
                    <a:pt x="3245" y="12198"/>
                  </a:cubicBezTo>
                  <a:cubicBezTo>
                    <a:pt x="2548" y="15485"/>
                    <a:pt x="1155" y="19711"/>
                    <a:pt x="458" y="20416"/>
                  </a:cubicBezTo>
                  <a:cubicBezTo>
                    <a:pt x="-239" y="21120"/>
                    <a:pt x="-239" y="18303"/>
                    <a:pt x="1155" y="14546"/>
                  </a:cubicBezTo>
                  <a:cubicBezTo>
                    <a:pt x="2548" y="10790"/>
                    <a:pt x="5335" y="6094"/>
                    <a:pt x="8471" y="3277"/>
                  </a:cubicBezTo>
                  <a:cubicBezTo>
                    <a:pt x="11606" y="459"/>
                    <a:pt x="15090" y="-480"/>
                    <a:pt x="17529" y="224"/>
                  </a:cubicBezTo>
                  <a:cubicBezTo>
                    <a:pt x="19967" y="929"/>
                    <a:pt x="21361" y="3277"/>
                    <a:pt x="21013" y="7033"/>
                  </a:cubicBezTo>
                  <a:cubicBezTo>
                    <a:pt x="20664" y="10790"/>
                    <a:pt x="18574" y="15955"/>
                    <a:pt x="16484" y="211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10657977" y="249511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11451727" y="2280916"/>
              <a:ext cx="2857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2240" y="3953"/>
                    <a:pt x="4480" y="-1447"/>
                    <a:pt x="8080" y="353"/>
                  </a:cubicBezTo>
                  <a:cubicBezTo>
                    <a:pt x="11680" y="2153"/>
                    <a:pt x="1664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1400927" y="2342715"/>
              <a:ext cx="241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8" y="10800"/>
                    <a:pt x="8716" y="0"/>
                    <a:pt x="12316" y="0"/>
                  </a:cubicBezTo>
                  <a:cubicBezTo>
                    <a:pt x="15916" y="0"/>
                    <a:pt x="1875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11267577" y="2501465"/>
              <a:ext cx="3739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17053" y="0"/>
                  </a:moveTo>
                  <a:cubicBezTo>
                    <a:pt x="19326" y="4215"/>
                    <a:pt x="21600" y="8429"/>
                    <a:pt x="18758" y="12029"/>
                  </a:cubicBezTo>
                  <a:cubicBezTo>
                    <a:pt x="15916" y="15629"/>
                    <a:pt x="7958" y="18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11270520" y="2552265"/>
              <a:ext cx="251058" cy="188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86" fill="norm" stroke="1" extrusionOk="0">
                  <a:moveTo>
                    <a:pt x="10094" y="0"/>
                  </a:moveTo>
                  <a:cubicBezTo>
                    <a:pt x="9186" y="0"/>
                    <a:pt x="8279" y="0"/>
                    <a:pt x="6645" y="1920"/>
                  </a:cubicBezTo>
                  <a:cubicBezTo>
                    <a:pt x="5011" y="3840"/>
                    <a:pt x="2652" y="7680"/>
                    <a:pt x="1381" y="10200"/>
                  </a:cubicBezTo>
                  <a:cubicBezTo>
                    <a:pt x="111" y="12720"/>
                    <a:pt x="-71" y="13920"/>
                    <a:pt x="20" y="15120"/>
                  </a:cubicBezTo>
                  <a:cubicBezTo>
                    <a:pt x="111" y="16320"/>
                    <a:pt x="474" y="17520"/>
                    <a:pt x="2107" y="17880"/>
                  </a:cubicBezTo>
                  <a:cubicBezTo>
                    <a:pt x="3741" y="18240"/>
                    <a:pt x="6645" y="17760"/>
                    <a:pt x="8460" y="16800"/>
                  </a:cubicBezTo>
                  <a:cubicBezTo>
                    <a:pt x="10275" y="15840"/>
                    <a:pt x="11001" y="14400"/>
                    <a:pt x="11727" y="12840"/>
                  </a:cubicBezTo>
                  <a:cubicBezTo>
                    <a:pt x="12453" y="11280"/>
                    <a:pt x="13179" y="9600"/>
                    <a:pt x="13270" y="9360"/>
                  </a:cubicBezTo>
                  <a:cubicBezTo>
                    <a:pt x="13361" y="9120"/>
                    <a:pt x="12816" y="10320"/>
                    <a:pt x="12181" y="12120"/>
                  </a:cubicBezTo>
                  <a:cubicBezTo>
                    <a:pt x="11546" y="13920"/>
                    <a:pt x="10820" y="16320"/>
                    <a:pt x="10184" y="18240"/>
                  </a:cubicBezTo>
                  <a:cubicBezTo>
                    <a:pt x="9549" y="20160"/>
                    <a:pt x="9005" y="21600"/>
                    <a:pt x="8823" y="21360"/>
                  </a:cubicBezTo>
                  <a:cubicBezTo>
                    <a:pt x="8642" y="21120"/>
                    <a:pt x="8823" y="19200"/>
                    <a:pt x="9277" y="16680"/>
                  </a:cubicBezTo>
                  <a:cubicBezTo>
                    <a:pt x="9731" y="14160"/>
                    <a:pt x="10457" y="11040"/>
                    <a:pt x="11092" y="8880"/>
                  </a:cubicBezTo>
                  <a:cubicBezTo>
                    <a:pt x="11727" y="6720"/>
                    <a:pt x="12272" y="5520"/>
                    <a:pt x="12635" y="5520"/>
                  </a:cubicBezTo>
                  <a:cubicBezTo>
                    <a:pt x="12998" y="5520"/>
                    <a:pt x="13179" y="6720"/>
                    <a:pt x="13270" y="8640"/>
                  </a:cubicBezTo>
                  <a:cubicBezTo>
                    <a:pt x="13361" y="10560"/>
                    <a:pt x="13361" y="13200"/>
                    <a:pt x="13452" y="15120"/>
                  </a:cubicBezTo>
                  <a:cubicBezTo>
                    <a:pt x="13542" y="17040"/>
                    <a:pt x="13724" y="18240"/>
                    <a:pt x="14268" y="18960"/>
                  </a:cubicBezTo>
                  <a:cubicBezTo>
                    <a:pt x="14813" y="19680"/>
                    <a:pt x="15721" y="19920"/>
                    <a:pt x="16719" y="19080"/>
                  </a:cubicBezTo>
                  <a:cubicBezTo>
                    <a:pt x="17717" y="18240"/>
                    <a:pt x="18806" y="16320"/>
                    <a:pt x="19623" y="13440"/>
                  </a:cubicBezTo>
                  <a:cubicBezTo>
                    <a:pt x="20440" y="10560"/>
                    <a:pt x="20984" y="6720"/>
                    <a:pt x="21529" y="28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11535071" y="2630166"/>
              <a:ext cx="86182" cy="126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0820" fill="norm" stroke="1" extrusionOk="0">
                  <a:moveTo>
                    <a:pt x="10607" y="1810"/>
                  </a:moveTo>
                  <a:cubicBezTo>
                    <a:pt x="8550" y="765"/>
                    <a:pt x="6493" y="-280"/>
                    <a:pt x="4693" y="68"/>
                  </a:cubicBezTo>
                  <a:cubicBezTo>
                    <a:pt x="2893" y="417"/>
                    <a:pt x="1350" y="2159"/>
                    <a:pt x="578" y="5120"/>
                  </a:cubicBezTo>
                  <a:cubicBezTo>
                    <a:pt x="-193" y="8081"/>
                    <a:pt x="-193" y="12262"/>
                    <a:pt x="578" y="15049"/>
                  </a:cubicBezTo>
                  <a:cubicBezTo>
                    <a:pt x="1350" y="17836"/>
                    <a:pt x="2893" y="19230"/>
                    <a:pt x="4950" y="20101"/>
                  </a:cubicBezTo>
                  <a:cubicBezTo>
                    <a:pt x="7007" y="20972"/>
                    <a:pt x="9578" y="21320"/>
                    <a:pt x="12407" y="19578"/>
                  </a:cubicBezTo>
                  <a:cubicBezTo>
                    <a:pt x="15236" y="17836"/>
                    <a:pt x="18321" y="14004"/>
                    <a:pt x="19864" y="11217"/>
                  </a:cubicBezTo>
                  <a:cubicBezTo>
                    <a:pt x="21407" y="8430"/>
                    <a:pt x="21407" y="6688"/>
                    <a:pt x="19093" y="5468"/>
                  </a:cubicBezTo>
                  <a:cubicBezTo>
                    <a:pt x="16778" y="4249"/>
                    <a:pt x="12150" y="3552"/>
                    <a:pt x="7521" y="28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11648577" y="2647515"/>
              <a:ext cx="127001" cy="9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" y="2298"/>
                    <a:pt x="720" y="4596"/>
                    <a:pt x="1980" y="5974"/>
                  </a:cubicBezTo>
                  <a:cubicBezTo>
                    <a:pt x="3240" y="7353"/>
                    <a:pt x="5400" y="7813"/>
                    <a:pt x="5940" y="8962"/>
                  </a:cubicBezTo>
                  <a:cubicBezTo>
                    <a:pt x="6480" y="10111"/>
                    <a:pt x="5400" y="11949"/>
                    <a:pt x="4680" y="14017"/>
                  </a:cubicBezTo>
                  <a:cubicBezTo>
                    <a:pt x="3960" y="16085"/>
                    <a:pt x="3600" y="18383"/>
                    <a:pt x="4320" y="19762"/>
                  </a:cubicBezTo>
                  <a:cubicBezTo>
                    <a:pt x="5040" y="21140"/>
                    <a:pt x="6840" y="21600"/>
                    <a:pt x="8640" y="21600"/>
                  </a:cubicBezTo>
                  <a:cubicBezTo>
                    <a:pt x="10440" y="21600"/>
                    <a:pt x="12240" y="21140"/>
                    <a:pt x="14400" y="17464"/>
                  </a:cubicBezTo>
                  <a:cubicBezTo>
                    <a:pt x="16560" y="13787"/>
                    <a:pt x="19080" y="68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11777030" y="2641165"/>
              <a:ext cx="252548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3656" y="2371"/>
                  </a:moveTo>
                  <a:cubicBezTo>
                    <a:pt x="3116" y="7902"/>
                    <a:pt x="2576" y="13434"/>
                    <a:pt x="1946" y="16859"/>
                  </a:cubicBezTo>
                  <a:cubicBezTo>
                    <a:pt x="1316" y="20283"/>
                    <a:pt x="596" y="21600"/>
                    <a:pt x="236" y="21600"/>
                  </a:cubicBezTo>
                  <a:cubicBezTo>
                    <a:pt x="-124" y="21600"/>
                    <a:pt x="-124" y="20283"/>
                    <a:pt x="596" y="17649"/>
                  </a:cubicBezTo>
                  <a:cubicBezTo>
                    <a:pt x="1316" y="15015"/>
                    <a:pt x="2756" y="11063"/>
                    <a:pt x="3746" y="8561"/>
                  </a:cubicBezTo>
                  <a:cubicBezTo>
                    <a:pt x="4736" y="6059"/>
                    <a:pt x="5276" y="5005"/>
                    <a:pt x="5996" y="4083"/>
                  </a:cubicBezTo>
                  <a:cubicBezTo>
                    <a:pt x="6716" y="3161"/>
                    <a:pt x="7616" y="2371"/>
                    <a:pt x="8246" y="2766"/>
                  </a:cubicBezTo>
                  <a:cubicBezTo>
                    <a:pt x="8876" y="3161"/>
                    <a:pt x="9236" y="4741"/>
                    <a:pt x="9416" y="7507"/>
                  </a:cubicBezTo>
                  <a:cubicBezTo>
                    <a:pt x="9596" y="10273"/>
                    <a:pt x="9596" y="14224"/>
                    <a:pt x="9596" y="16859"/>
                  </a:cubicBezTo>
                  <a:cubicBezTo>
                    <a:pt x="9596" y="19493"/>
                    <a:pt x="9596" y="20810"/>
                    <a:pt x="10046" y="21205"/>
                  </a:cubicBezTo>
                  <a:cubicBezTo>
                    <a:pt x="10496" y="21600"/>
                    <a:pt x="11396" y="21073"/>
                    <a:pt x="13376" y="17385"/>
                  </a:cubicBezTo>
                  <a:cubicBezTo>
                    <a:pt x="15356" y="13698"/>
                    <a:pt x="18416" y="6849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6460627" y="1460065"/>
              <a:ext cx="18626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14400" y="0"/>
                  </a:moveTo>
                  <a:cubicBezTo>
                    <a:pt x="16800" y="2348"/>
                    <a:pt x="19200" y="4696"/>
                    <a:pt x="20400" y="7552"/>
                  </a:cubicBezTo>
                  <a:cubicBezTo>
                    <a:pt x="21600" y="10409"/>
                    <a:pt x="21600" y="13774"/>
                    <a:pt x="18000" y="16200"/>
                  </a:cubicBezTo>
                  <a:cubicBezTo>
                    <a:pt x="14400" y="18626"/>
                    <a:pt x="7200" y="201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6277473" y="2000240"/>
              <a:ext cx="586470" cy="78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005" fill="norm" stroke="1" extrusionOk="0">
                  <a:moveTo>
                    <a:pt x="895" y="18644"/>
                  </a:moveTo>
                  <a:cubicBezTo>
                    <a:pt x="429" y="19212"/>
                    <a:pt x="-37" y="19781"/>
                    <a:pt x="2" y="20349"/>
                  </a:cubicBezTo>
                  <a:cubicBezTo>
                    <a:pt x="41" y="20918"/>
                    <a:pt x="585" y="21486"/>
                    <a:pt x="2100" y="20349"/>
                  </a:cubicBezTo>
                  <a:cubicBezTo>
                    <a:pt x="3615" y="19212"/>
                    <a:pt x="6101" y="16370"/>
                    <a:pt x="8898" y="12960"/>
                  </a:cubicBezTo>
                  <a:cubicBezTo>
                    <a:pt x="11695" y="9549"/>
                    <a:pt x="14803" y="5570"/>
                    <a:pt x="16823" y="3297"/>
                  </a:cubicBezTo>
                  <a:cubicBezTo>
                    <a:pt x="18844" y="1023"/>
                    <a:pt x="19776" y="454"/>
                    <a:pt x="20436" y="170"/>
                  </a:cubicBezTo>
                  <a:cubicBezTo>
                    <a:pt x="21097" y="-114"/>
                    <a:pt x="21485" y="-114"/>
                    <a:pt x="21524" y="739"/>
                  </a:cubicBezTo>
                  <a:cubicBezTo>
                    <a:pt x="21563" y="1591"/>
                    <a:pt x="21252" y="3297"/>
                    <a:pt x="20941" y="5002"/>
                  </a:cubicBezTo>
                  <a:cubicBezTo>
                    <a:pt x="20631" y="6707"/>
                    <a:pt x="20320" y="8412"/>
                    <a:pt x="20009" y="10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848406" y="3237797"/>
              <a:ext cx="189322" cy="47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71" fill="norm" stroke="1" extrusionOk="0">
                  <a:moveTo>
                    <a:pt x="1306" y="585"/>
                  </a:moveTo>
                  <a:cubicBezTo>
                    <a:pt x="1066" y="2497"/>
                    <a:pt x="826" y="4408"/>
                    <a:pt x="1186" y="7228"/>
                  </a:cubicBezTo>
                  <a:cubicBezTo>
                    <a:pt x="1546" y="10047"/>
                    <a:pt x="2506" y="13774"/>
                    <a:pt x="2986" y="15973"/>
                  </a:cubicBezTo>
                  <a:cubicBezTo>
                    <a:pt x="3466" y="18171"/>
                    <a:pt x="3466" y="18840"/>
                    <a:pt x="3586" y="19652"/>
                  </a:cubicBezTo>
                  <a:cubicBezTo>
                    <a:pt x="3706" y="20465"/>
                    <a:pt x="3946" y="21420"/>
                    <a:pt x="3826" y="21468"/>
                  </a:cubicBezTo>
                  <a:cubicBezTo>
                    <a:pt x="3706" y="21516"/>
                    <a:pt x="3226" y="20656"/>
                    <a:pt x="2506" y="19174"/>
                  </a:cubicBezTo>
                  <a:cubicBezTo>
                    <a:pt x="1786" y="17693"/>
                    <a:pt x="826" y="15590"/>
                    <a:pt x="346" y="14300"/>
                  </a:cubicBezTo>
                  <a:cubicBezTo>
                    <a:pt x="-134" y="13010"/>
                    <a:pt x="-134" y="12532"/>
                    <a:pt x="466" y="12389"/>
                  </a:cubicBezTo>
                  <a:cubicBezTo>
                    <a:pt x="1066" y="12245"/>
                    <a:pt x="2266" y="12436"/>
                    <a:pt x="3466" y="12532"/>
                  </a:cubicBezTo>
                  <a:cubicBezTo>
                    <a:pt x="4666" y="12628"/>
                    <a:pt x="5866" y="12628"/>
                    <a:pt x="7306" y="12293"/>
                  </a:cubicBezTo>
                  <a:cubicBezTo>
                    <a:pt x="8746" y="11958"/>
                    <a:pt x="10426" y="11289"/>
                    <a:pt x="12106" y="9951"/>
                  </a:cubicBezTo>
                  <a:cubicBezTo>
                    <a:pt x="13786" y="8613"/>
                    <a:pt x="15466" y="6606"/>
                    <a:pt x="16786" y="4981"/>
                  </a:cubicBezTo>
                  <a:cubicBezTo>
                    <a:pt x="18106" y="3357"/>
                    <a:pt x="19066" y="2114"/>
                    <a:pt x="19666" y="1254"/>
                  </a:cubicBezTo>
                  <a:cubicBezTo>
                    <a:pt x="20266" y="394"/>
                    <a:pt x="20506" y="-84"/>
                    <a:pt x="20506" y="12"/>
                  </a:cubicBezTo>
                  <a:cubicBezTo>
                    <a:pt x="20506" y="107"/>
                    <a:pt x="20266" y="776"/>
                    <a:pt x="19786" y="2879"/>
                  </a:cubicBezTo>
                  <a:cubicBezTo>
                    <a:pt x="19306" y="4981"/>
                    <a:pt x="18586" y="8518"/>
                    <a:pt x="18346" y="11576"/>
                  </a:cubicBezTo>
                  <a:cubicBezTo>
                    <a:pt x="18106" y="14635"/>
                    <a:pt x="18346" y="17215"/>
                    <a:pt x="18946" y="18697"/>
                  </a:cubicBezTo>
                  <a:cubicBezTo>
                    <a:pt x="19546" y="20178"/>
                    <a:pt x="20506" y="20560"/>
                    <a:pt x="21466" y="20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1102235" y="3578448"/>
              <a:ext cx="77350" cy="144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063" fill="norm" stroke="1" extrusionOk="0">
                  <a:moveTo>
                    <a:pt x="8255" y="7773"/>
                  </a:moveTo>
                  <a:cubicBezTo>
                    <a:pt x="5413" y="9007"/>
                    <a:pt x="2571" y="10241"/>
                    <a:pt x="1150" y="11939"/>
                  </a:cubicBezTo>
                  <a:cubicBezTo>
                    <a:pt x="-271" y="13636"/>
                    <a:pt x="-271" y="15796"/>
                    <a:pt x="582" y="17493"/>
                  </a:cubicBezTo>
                  <a:cubicBezTo>
                    <a:pt x="1434" y="19190"/>
                    <a:pt x="3140" y="20424"/>
                    <a:pt x="5413" y="20887"/>
                  </a:cubicBezTo>
                  <a:cubicBezTo>
                    <a:pt x="7687" y="21350"/>
                    <a:pt x="10529" y="21041"/>
                    <a:pt x="13371" y="18264"/>
                  </a:cubicBezTo>
                  <a:cubicBezTo>
                    <a:pt x="16213" y="15487"/>
                    <a:pt x="19055" y="10241"/>
                    <a:pt x="20192" y="6847"/>
                  </a:cubicBezTo>
                  <a:cubicBezTo>
                    <a:pt x="21329" y="3453"/>
                    <a:pt x="20761" y="1910"/>
                    <a:pt x="18771" y="984"/>
                  </a:cubicBezTo>
                  <a:cubicBezTo>
                    <a:pt x="16782" y="59"/>
                    <a:pt x="13371" y="-250"/>
                    <a:pt x="10813" y="213"/>
                  </a:cubicBezTo>
                  <a:cubicBezTo>
                    <a:pt x="8255" y="676"/>
                    <a:pt x="6550" y="1910"/>
                    <a:pt x="4845" y="3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1310777" y="335871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1323477" y="353016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1596527" y="3254998"/>
              <a:ext cx="292101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907"/>
                  </a:moveTo>
                  <a:cubicBezTo>
                    <a:pt x="1565" y="19174"/>
                    <a:pt x="3130" y="17442"/>
                    <a:pt x="4383" y="15074"/>
                  </a:cubicBezTo>
                  <a:cubicBezTo>
                    <a:pt x="5635" y="12706"/>
                    <a:pt x="6574" y="9703"/>
                    <a:pt x="7200" y="7277"/>
                  </a:cubicBezTo>
                  <a:cubicBezTo>
                    <a:pt x="7826" y="4851"/>
                    <a:pt x="8139" y="3003"/>
                    <a:pt x="8217" y="1790"/>
                  </a:cubicBezTo>
                  <a:cubicBezTo>
                    <a:pt x="8296" y="578"/>
                    <a:pt x="8139" y="0"/>
                    <a:pt x="7983" y="0"/>
                  </a:cubicBezTo>
                  <a:cubicBezTo>
                    <a:pt x="7826" y="0"/>
                    <a:pt x="7670" y="578"/>
                    <a:pt x="7435" y="2888"/>
                  </a:cubicBezTo>
                  <a:cubicBezTo>
                    <a:pt x="7200" y="5198"/>
                    <a:pt x="6887" y="9241"/>
                    <a:pt x="7043" y="12475"/>
                  </a:cubicBezTo>
                  <a:cubicBezTo>
                    <a:pt x="7200" y="15709"/>
                    <a:pt x="7826" y="18135"/>
                    <a:pt x="8452" y="19521"/>
                  </a:cubicBezTo>
                  <a:cubicBezTo>
                    <a:pt x="9078" y="20907"/>
                    <a:pt x="9704" y="21253"/>
                    <a:pt x="10330" y="21196"/>
                  </a:cubicBezTo>
                  <a:cubicBezTo>
                    <a:pt x="10957" y="21138"/>
                    <a:pt x="11583" y="20676"/>
                    <a:pt x="12757" y="18886"/>
                  </a:cubicBezTo>
                  <a:cubicBezTo>
                    <a:pt x="13930" y="17095"/>
                    <a:pt x="15652" y="13976"/>
                    <a:pt x="16748" y="11724"/>
                  </a:cubicBezTo>
                  <a:cubicBezTo>
                    <a:pt x="17843" y="9472"/>
                    <a:pt x="18313" y="8086"/>
                    <a:pt x="18783" y="6642"/>
                  </a:cubicBezTo>
                  <a:cubicBezTo>
                    <a:pt x="19252" y="5198"/>
                    <a:pt x="19722" y="3696"/>
                    <a:pt x="19800" y="3234"/>
                  </a:cubicBezTo>
                  <a:cubicBezTo>
                    <a:pt x="19878" y="2772"/>
                    <a:pt x="19565" y="3350"/>
                    <a:pt x="19565" y="5025"/>
                  </a:cubicBezTo>
                  <a:cubicBezTo>
                    <a:pt x="19565" y="6699"/>
                    <a:pt x="19878" y="9472"/>
                    <a:pt x="20270" y="12417"/>
                  </a:cubicBezTo>
                  <a:cubicBezTo>
                    <a:pt x="20661" y="15363"/>
                    <a:pt x="21130" y="184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1996577" y="3561915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2129927" y="3434915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4400"/>
                    <a:pt x="10286" y="7200"/>
                    <a:pt x="13886" y="3600"/>
                  </a:cubicBezTo>
                  <a:cubicBezTo>
                    <a:pt x="17486" y="0"/>
                    <a:pt x="195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2148977" y="3542865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1" y="16800"/>
                    <a:pt x="6442" y="12000"/>
                    <a:pt x="10042" y="8400"/>
                  </a:cubicBezTo>
                  <a:cubicBezTo>
                    <a:pt x="13642" y="4800"/>
                    <a:pt x="1762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2504577" y="3313335"/>
              <a:ext cx="288594" cy="312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968" fill="norm" stroke="1" extrusionOk="0">
                  <a:moveTo>
                    <a:pt x="0" y="20525"/>
                  </a:moveTo>
                  <a:cubicBezTo>
                    <a:pt x="0" y="19815"/>
                    <a:pt x="0" y="19104"/>
                    <a:pt x="867" y="17897"/>
                  </a:cubicBezTo>
                  <a:cubicBezTo>
                    <a:pt x="1734" y="16689"/>
                    <a:pt x="3469" y="14983"/>
                    <a:pt x="5203" y="12639"/>
                  </a:cubicBezTo>
                  <a:cubicBezTo>
                    <a:pt x="6937" y="10294"/>
                    <a:pt x="8672" y="7310"/>
                    <a:pt x="9775" y="4965"/>
                  </a:cubicBezTo>
                  <a:cubicBezTo>
                    <a:pt x="10879" y="2620"/>
                    <a:pt x="11352" y="915"/>
                    <a:pt x="11273" y="275"/>
                  </a:cubicBezTo>
                  <a:cubicBezTo>
                    <a:pt x="11194" y="-364"/>
                    <a:pt x="10564" y="62"/>
                    <a:pt x="9539" y="2052"/>
                  </a:cubicBezTo>
                  <a:cubicBezTo>
                    <a:pt x="8514" y="4041"/>
                    <a:pt x="7095" y="7594"/>
                    <a:pt x="6385" y="10578"/>
                  </a:cubicBezTo>
                  <a:cubicBezTo>
                    <a:pt x="5676" y="13562"/>
                    <a:pt x="5676" y="15978"/>
                    <a:pt x="5912" y="17612"/>
                  </a:cubicBezTo>
                  <a:cubicBezTo>
                    <a:pt x="6149" y="19247"/>
                    <a:pt x="6622" y="20099"/>
                    <a:pt x="7410" y="20597"/>
                  </a:cubicBezTo>
                  <a:cubicBezTo>
                    <a:pt x="8199" y="21094"/>
                    <a:pt x="9302" y="21236"/>
                    <a:pt x="10879" y="20099"/>
                  </a:cubicBezTo>
                  <a:cubicBezTo>
                    <a:pt x="12455" y="18962"/>
                    <a:pt x="14505" y="16547"/>
                    <a:pt x="16318" y="13420"/>
                  </a:cubicBezTo>
                  <a:cubicBezTo>
                    <a:pt x="18131" y="10294"/>
                    <a:pt x="19708" y="6457"/>
                    <a:pt x="20575" y="4112"/>
                  </a:cubicBezTo>
                  <a:cubicBezTo>
                    <a:pt x="21442" y="1768"/>
                    <a:pt x="21600" y="915"/>
                    <a:pt x="21442" y="915"/>
                  </a:cubicBezTo>
                  <a:cubicBezTo>
                    <a:pt x="21285" y="915"/>
                    <a:pt x="20812" y="1768"/>
                    <a:pt x="20496" y="4112"/>
                  </a:cubicBezTo>
                  <a:cubicBezTo>
                    <a:pt x="20181" y="6457"/>
                    <a:pt x="20023" y="10294"/>
                    <a:pt x="20023" y="12568"/>
                  </a:cubicBezTo>
                  <a:cubicBezTo>
                    <a:pt x="20023" y="14841"/>
                    <a:pt x="20181" y="15552"/>
                    <a:pt x="20339" y="16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2841127" y="3503545"/>
              <a:ext cx="139701" cy="16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5016"/>
                  </a:moveTo>
                  <a:cubicBezTo>
                    <a:pt x="0" y="3666"/>
                    <a:pt x="0" y="2316"/>
                    <a:pt x="818" y="1371"/>
                  </a:cubicBezTo>
                  <a:cubicBezTo>
                    <a:pt x="1636" y="426"/>
                    <a:pt x="3273" y="-114"/>
                    <a:pt x="5564" y="21"/>
                  </a:cubicBezTo>
                  <a:cubicBezTo>
                    <a:pt x="7855" y="156"/>
                    <a:pt x="10800" y="966"/>
                    <a:pt x="12764" y="2721"/>
                  </a:cubicBezTo>
                  <a:cubicBezTo>
                    <a:pt x="14727" y="4476"/>
                    <a:pt x="15709" y="7176"/>
                    <a:pt x="15545" y="9201"/>
                  </a:cubicBezTo>
                  <a:cubicBezTo>
                    <a:pt x="15382" y="11226"/>
                    <a:pt x="14073" y="12576"/>
                    <a:pt x="11945" y="14601"/>
                  </a:cubicBezTo>
                  <a:cubicBezTo>
                    <a:pt x="9818" y="16626"/>
                    <a:pt x="6873" y="19326"/>
                    <a:pt x="6709" y="20406"/>
                  </a:cubicBezTo>
                  <a:cubicBezTo>
                    <a:pt x="6545" y="21486"/>
                    <a:pt x="9164" y="20946"/>
                    <a:pt x="12109" y="20001"/>
                  </a:cubicBezTo>
                  <a:cubicBezTo>
                    <a:pt x="15055" y="19056"/>
                    <a:pt x="18327" y="17706"/>
                    <a:pt x="21600" y="16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4060327" y="3288865"/>
              <a:ext cx="177801" cy="227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1783"/>
                  </a:moveTo>
                  <a:cubicBezTo>
                    <a:pt x="3343" y="6936"/>
                    <a:pt x="6686" y="12088"/>
                    <a:pt x="8614" y="15259"/>
                  </a:cubicBezTo>
                  <a:cubicBezTo>
                    <a:pt x="10543" y="18429"/>
                    <a:pt x="11057" y="19618"/>
                    <a:pt x="11957" y="20411"/>
                  </a:cubicBezTo>
                  <a:cubicBezTo>
                    <a:pt x="12857" y="21204"/>
                    <a:pt x="14143" y="21600"/>
                    <a:pt x="15171" y="21105"/>
                  </a:cubicBezTo>
                  <a:cubicBezTo>
                    <a:pt x="16200" y="20609"/>
                    <a:pt x="16971" y="19222"/>
                    <a:pt x="17486" y="16646"/>
                  </a:cubicBezTo>
                  <a:cubicBezTo>
                    <a:pt x="18000" y="14070"/>
                    <a:pt x="18257" y="10305"/>
                    <a:pt x="18900" y="7332"/>
                  </a:cubicBezTo>
                  <a:cubicBezTo>
                    <a:pt x="19543" y="4360"/>
                    <a:pt x="20571" y="21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4264474" y="3255917"/>
              <a:ext cx="145104" cy="242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333" fill="norm" stroke="1" extrusionOk="0">
                  <a:moveTo>
                    <a:pt x="20855" y="2899"/>
                  </a:moveTo>
                  <a:cubicBezTo>
                    <a:pt x="20551" y="1967"/>
                    <a:pt x="20247" y="1036"/>
                    <a:pt x="19182" y="478"/>
                  </a:cubicBezTo>
                  <a:cubicBezTo>
                    <a:pt x="18117" y="-81"/>
                    <a:pt x="16292" y="-267"/>
                    <a:pt x="12945" y="571"/>
                  </a:cubicBezTo>
                  <a:cubicBezTo>
                    <a:pt x="9599" y="1409"/>
                    <a:pt x="4731" y="3271"/>
                    <a:pt x="2145" y="4667"/>
                  </a:cubicBezTo>
                  <a:cubicBezTo>
                    <a:pt x="-441" y="6064"/>
                    <a:pt x="-745" y="6995"/>
                    <a:pt x="1537" y="8392"/>
                  </a:cubicBezTo>
                  <a:cubicBezTo>
                    <a:pt x="3818" y="9788"/>
                    <a:pt x="8686" y="11650"/>
                    <a:pt x="11880" y="12954"/>
                  </a:cubicBezTo>
                  <a:cubicBezTo>
                    <a:pt x="15075" y="14257"/>
                    <a:pt x="16596" y="15002"/>
                    <a:pt x="17509" y="15840"/>
                  </a:cubicBezTo>
                  <a:cubicBezTo>
                    <a:pt x="18421" y="16678"/>
                    <a:pt x="18725" y="17609"/>
                    <a:pt x="16900" y="18540"/>
                  </a:cubicBezTo>
                  <a:cubicBezTo>
                    <a:pt x="15075" y="19471"/>
                    <a:pt x="11120" y="20402"/>
                    <a:pt x="7165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4523877" y="3403165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5387477" y="326346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5362928" y="3130115"/>
              <a:ext cx="276846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6807" y="0"/>
                  </a:moveTo>
                  <a:cubicBezTo>
                    <a:pt x="6316" y="2171"/>
                    <a:pt x="5825" y="4343"/>
                    <a:pt x="5498" y="7200"/>
                  </a:cubicBezTo>
                  <a:cubicBezTo>
                    <a:pt x="5170" y="10057"/>
                    <a:pt x="5007" y="13600"/>
                    <a:pt x="4843" y="15657"/>
                  </a:cubicBezTo>
                  <a:cubicBezTo>
                    <a:pt x="4679" y="17714"/>
                    <a:pt x="4516" y="18286"/>
                    <a:pt x="4270" y="18857"/>
                  </a:cubicBezTo>
                  <a:cubicBezTo>
                    <a:pt x="4025" y="19429"/>
                    <a:pt x="3698" y="20000"/>
                    <a:pt x="3125" y="20057"/>
                  </a:cubicBezTo>
                  <a:cubicBezTo>
                    <a:pt x="2552" y="20114"/>
                    <a:pt x="1734" y="19657"/>
                    <a:pt x="1161" y="18686"/>
                  </a:cubicBezTo>
                  <a:cubicBezTo>
                    <a:pt x="589" y="17714"/>
                    <a:pt x="261" y="16229"/>
                    <a:pt x="98" y="15143"/>
                  </a:cubicBezTo>
                  <a:cubicBezTo>
                    <a:pt x="-66" y="14057"/>
                    <a:pt x="-66" y="13371"/>
                    <a:pt x="425" y="13200"/>
                  </a:cubicBezTo>
                  <a:cubicBezTo>
                    <a:pt x="916" y="13029"/>
                    <a:pt x="1898" y="13371"/>
                    <a:pt x="3207" y="13486"/>
                  </a:cubicBezTo>
                  <a:cubicBezTo>
                    <a:pt x="4516" y="13600"/>
                    <a:pt x="6152" y="13486"/>
                    <a:pt x="8279" y="12629"/>
                  </a:cubicBezTo>
                  <a:cubicBezTo>
                    <a:pt x="10407" y="11771"/>
                    <a:pt x="13025" y="10171"/>
                    <a:pt x="14989" y="8457"/>
                  </a:cubicBezTo>
                  <a:cubicBezTo>
                    <a:pt x="16952" y="6743"/>
                    <a:pt x="18261" y="4914"/>
                    <a:pt x="19325" y="3486"/>
                  </a:cubicBezTo>
                  <a:cubicBezTo>
                    <a:pt x="20389" y="2057"/>
                    <a:pt x="21207" y="1029"/>
                    <a:pt x="21370" y="1143"/>
                  </a:cubicBezTo>
                  <a:cubicBezTo>
                    <a:pt x="21534" y="1257"/>
                    <a:pt x="21043" y="2514"/>
                    <a:pt x="20470" y="4857"/>
                  </a:cubicBezTo>
                  <a:cubicBezTo>
                    <a:pt x="19898" y="7200"/>
                    <a:pt x="19243" y="10629"/>
                    <a:pt x="18507" y="13600"/>
                  </a:cubicBezTo>
                  <a:cubicBezTo>
                    <a:pt x="17770" y="16571"/>
                    <a:pt x="16952" y="19086"/>
                    <a:pt x="161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5685927" y="3422215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5812927" y="3250765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5825627" y="3441265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6111377" y="3197015"/>
              <a:ext cx="247651" cy="325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18886"/>
                  </a:moveTo>
                  <a:cubicBezTo>
                    <a:pt x="1292" y="17086"/>
                    <a:pt x="2585" y="15286"/>
                    <a:pt x="4338" y="12724"/>
                  </a:cubicBezTo>
                  <a:cubicBezTo>
                    <a:pt x="6092" y="10163"/>
                    <a:pt x="8308" y="6840"/>
                    <a:pt x="9415" y="4832"/>
                  </a:cubicBezTo>
                  <a:cubicBezTo>
                    <a:pt x="10523" y="2824"/>
                    <a:pt x="10523" y="2132"/>
                    <a:pt x="10615" y="1370"/>
                  </a:cubicBezTo>
                  <a:cubicBezTo>
                    <a:pt x="10708" y="609"/>
                    <a:pt x="10892" y="-222"/>
                    <a:pt x="10615" y="55"/>
                  </a:cubicBezTo>
                  <a:cubicBezTo>
                    <a:pt x="10338" y="332"/>
                    <a:pt x="9600" y="1716"/>
                    <a:pt x="8954" y="4278"/>
                  </a:cubicBezTo>
                  <a:cubicBezTo>
                    <a:pt x="8308" y="6840"/>
                    <a:pt x="7754" y="10578"/>
                    <a:pt x="7477" y="13486"/>
                  </a:cubicBezTo>
                  <a:cubicBezTo>
                    <a:pt x="7200" y="16393"/>
                    <a:pt x="7200" y="18470"/>
                    <a:pt x="7569" y="19716"/>
                  </a:cubicBezTo>
                  <a:cubicBezTo>
                    <a:pt x="7938" y="20963"/>
                    <a:pt x="8677" y="21378"/>
                    <a:pt x="9415" y="21309"/>
                  </a:cubicBezTo>
                  <a:cubicBezTo>
                    <a:pt x="10154" y="21240"/>
                    <a:pt x="10892" y="20686"/>
                    <a:pt x="12277" y="18816"/>
                  </a:cubicBezTo>
                  <a:cubicBezTo>
                    <a:pt x="13662" y="16947"/>
                    <a:pt x="15692" y="13763"/>
                    <a:pt x="17169" y="10855"/>
                  </a:cubicBezTo>
                  <a:cubicBezTo>
                    <a:pt x="18646" y="7947"/>
                    <a:pt x="19569" y="5316"/>
                    <a:pt x="20123" y="3516"/>
                  </a:cubicBezTo>
                  <a:cubicBezTo>
                    <a:pt x="20677" y="1716"/>
                    <a:pt x="20862" y="747"/>
                    <a:pt x="20862" y="747"/>
                  </a:cubicBezTo>
                  <a:cubicBezTo>
                    <a:pt x="20862" y="747"/>
                    <a:pt x="20677" y="1716"/>
                    <a:pt x="20585" y="4486"/>
                  </a:cubicBezTo>
                  <a:cubicBezTo>
                    <a:pt x="20492" y="7255"/>
                    <a:pt x="20492" y="11824"/>
                    <a:pt x="20677" y="14524"/>
                  </a:cubicBezTo>
                  <a:cubicBezTo>
                    <a:pt x="20862" y="17224"/>
                    <a:pt x="21231" y="18055"/>
                    <a:pt x="21600" y="1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6447927" y="3415865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6633073" y="3314628"/>
              <a:ext cx="399055" cy="4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0450" fill="norm" stroke="1" extrusionOk="0">
                  <a:moveTo>
                    <a:pt x="1317" y="20450"/>
                  </a:moveTo>
                  <a:cubicBezTo>
                    <a:pt x="632" y="20450"/>
                    <a:pt x="-54" y="20450"/>
                    <a:pt x="3" y="19468"/>
                  </a:cubicBezTo>
                  <a:cubicBezTo>
                    <a:pt x="60" y="18486"/>
                    <a:pt x="860" y="16523"/>
                    <a:pt x="3203" y="12595"/>
                  </a:cubicBezTo>
                  <a:cubicBezTo>
                    <a:pt x="5546" y="8668"/>
                    <a:pt x="9432" y="2777"/>
                    <a:pt x="12746" y="814"/>
                  </a:cubicBezTo>
                  <a:cubicBezTo>
                    <a:pt x="16060" y="-1150"/>
                    <a:pt x="18803" y="814"/>
                    <a:pt x="21546" y="2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6754621" y="3365065"/>
              <a:ext cx="271157" cy="65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026" fill="norm" stroke="1" extrusionOk="0">
                  <a:moveTo>
                    <a:pt x="2864" y="14175"/>
                  </a:moveTo>
                  <a:cubicBezTo>
                    <a:pt x="1524" y="16875"/>
                    <a:pt x="185" y="19575"/>
                    <a:pt x="17" y="20588"/>
                  </a:cubicBezTo>
                  <a:cubicBezTo>
                    <a:pt x="-150" y="21600"/>
                    <a:pt x="855" y="20925"/>
                    <a:pt x="4036" y="17887"/>
                  </a:cubicBezTo>
                  <a:cubicBezTo>
                    <a:pt x="7217" y="14850"/>
                    <a:pt x="12576" y="9450"/>
                    <a:pt x="15841" y="6075"/>
                  </a:cubicBezTo>
                  <a:cubicBezTo>
                    <a:pt x="19106" y="2700"/>
                    <a:pt x="20278" y="135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6771777" y="3149165"/>
              <a:ext cx="1651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2171"/>
                    <a:pt x="15508" y="4343"/>
                    <a:pt x="12323" y="7600"/>
                  </a:cubicBezTo>
                  <a:cubicBezTo>
                    <a:pt x="9138" y="10857"/>
                    <a:pt x="5815" y="15200"/>
                    <a:pt x="3738" y="17714"/>
                  </a:cubicBezTo>
                  <a:cubicBezTo>
                    <a:pt x="1662" y="20229"/>
                    <a:pt x="831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7057527" y="3107803"/>
              <a:ext cx="250483" cy="315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296" fill="norm" stroke="1" extrusionOk="0">
                  <a:moveTo>
                    <a:pt x="0" y="19531"/>
                  </a:moveTo>
                  <a:cubicBezTo>
                    <a:pt x="1997" y="17529"/>
                    <a:pt x="3993" y="15526"/>
                    <a:pt x="5990" y="12522"/>
                  </a:cubicBezTo>
                  <a:cubicBezTo>
                    <a:pt x="7987" y="9518"/>
                    <a:pt x="9983" y="5513"/>
                    <a:pt x="10982" y="3153"/>
                  </a:cubicBezTo>
                  <a:cubicBezTo>
                    <a:pt x="11980" y="792"/>
                    <a:pt x="11980" y="77"/>
                    <a:pt x="11617" y="6"/>
                  </a:cubicBezTo>
                  <a:cubicBezTo>
                    <a:pt x="11254" y="-66"/>
                    <a:pt x="10528" y="506"/>
                    <a:pt x="9620" y="2509"/>
                  </a:cubicBezTo>
                  <a:cubicBezTo>
                    <a:pt x="8713" y="4511"/>
                    <a:pt x="7624" y="7945"/>
                    <a:pt x="6988" y="10949"/>
                  </a:cubicBezTo>
                  <a:cubicBezTo>
                    <a:pt x="6353" y="13953"/>
                    <a:pt x="6171" y="16527"/>
                    <a:pt x="6081" y="18172"/>
                  </a:cubicBezTo>
                  <a:cubicBezTo>
                    <a:pt x="5990" y="19817"/>
                    <a:pt x="5990" y="20533"/>
                    <a:pt x="6444" y="20962"/>
                  </a:cubicBezTo>
                  <a:cubicBezTo>
                    <a:pt x="6897" y="21391"/>
                    <a:pt x="7805" y="21534"/>
                    <a:pt x="9348" y="20604"/>
                  </a:cubicBezTo>
                  <a:cubicBezTo>
                    <a:pt x="10891" y="19674"/>
                    <a:pt x="13069" y="17672"/>
                    <a:pt x="15156" y="15025"/>
                  </a:cubicBezTo>
                  <a:cubicBezTo>
                    <a:pt x="17244" y="12379"/>
                    <a:pt x="19240" y="9089"/>
                    <a:pt x="20329" y="6872"/>
                  </a:cubicBezTo>
                  <a:cubicBezTo>
                    <a:pt x="21418" y="4655"/>
                    <a:pt x="21600" y="3510"/>
                    <a:pt x="21418" y="3224"/>
                  </a:cubicBezTo>
                  <a:cubicBezTo>
                    <a:pt x="21237" y="2938"/>
                    <a:pt x="20692" y="3510"/>
                    <a:pt x="20148" y="5155"/>
                  </a:cubicBezTo>
                  <a:cubicBezTo>
                    <a:pt x="19603" y="6800"/>
                    <a:pt x="19059" y="9518"/>
                    <a:pt x="19059" y="11950"/>
                  </a:cubicBezTo>
                  <a:cubicBezTo>
                    <a:pt x="19059" y="14382"/>
                    <a:pt x="19603" y="16527"/>
                    <a:pt x="20148" y="18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7375027" y="3301025"/>
              <a:ext cx="158751" cy="161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0" y="2563"/>
                  </a:moveTo>
                  <a:cubicBezTo>
                    <a:pt x="864" y="1456"/>
                    <a:pt x="1728" y="348"/>
                    <a:pt x="2880" y="71"/>
                  </a:cubicBezTo>
                  <a:cubicBezTo>
                    <a:pt x="4032" y="-206"/>
                    <a:pt x="5472" y="348"/>
                    <a:pt x="7056" y="1456"/>
                  </a:cubicBezTo>
                  <a:cubicBezTo>
                    <a:pt x="8640" y="2563"/>
                    <a:pt x="10368" y="4225"/>
                    <a:pt x="10224" y="6856"/>
                  </a:cubicBezTo>
                  <a:cubicBezTo>
                    <a:pt x="10080" y="9486"/>
                    <a:pt x="8064" y="13086"/>
                    <a:pt x="6336" y="15717"/>
                  </a:cubicBezTo>
                  <a:cubicBezTo>
                    <a:pt x="4608" y="18348"/>
                    <a:pt x="3168" y="20009"/>
                    <a:pt x="3600" y="20702"/>
                  </a:cubicBezTo>
                  <a:cubicBezTo>
                    <a:pt x="4032" y="21394"/>
                    <a:pt x="6336" y="21117"/>
                    <a:pt x="9648" y="20563"/>
                  </a:cubicBezTo>
                  <a:cubicBezTo>
                    <a:pt x="12960" y="20009"/>
                    <a:pt x="17280" y="19179"/>
                    <a:pt x="21600" y="18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7816616" y="3693148"/>
              <a:ext cx="466462" cy="4624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21539" y="99"/>
                  </a:moveTo>
                  <a:cubicBezTo>
                    <a:pt x="21539" y="49"/>
                    <a:pt x="21539" y="0"/>
                    <a:pt x="21441" y="0"/>
                  </a:cubicBezTo>
                  <a:cubicBezTo>
                    <a:pt x="21344" y="0"/>
                    <a:pt x="21148" y="49"/>
                    <a:pt x="20806" y="247"/>
                  </a:cubicBezTo>
                  <a:cubicBezTo>
                    <a:pt x="20464" y="445"/>
                    <a:pt x="19975" y="791"/>
                    <a:pt x="19633" y="1147"/>
                  </a:cubicBezTo>
                  <a:cubicBezTo>
                    <a:pt x="19291" y="1503"/>
                    <a:pt x="19096" y="1868"/>
                    <a:pt x="18900" y="2249"/>
                  </a:cubicBezTo>
                  <a:cubicBezTo>
                    <a:pt x="18705" y="2630"/>
                    <a:pt x="18509" y="3025"/>
                    <a:pt x="18216" y="3415"/>
                  </a:cubicBezTo>
                  <a:cubicBezTo>
                    <a:pt x="17923" y="3806"/>
                    <a:pt x="17532" y="4191"/>
                    <a:pt x="17092" y="4592"/>
                  </a:cubicBezTo>
                  <a:cubicBezTo>
                    <a:pt x="16652" y="4992"/>
                    <a:pt x="16163" y="5407"/>
                    <a:pt x="15821" y="5788"/>
                  </a:cubicBezTo>
                  <a:cubicBezTo>
                    <a:pt x="15479" y="6169"/>
                    <a:pt x="15284" y="6515"/>
                    <a:pt x="15137" y="6870"/>
                  </a:cubicBezTo>
                  <a:cubicBezTo>
                    <a:pt x="14991" y="7226"/>
                    <a:pt x="14893" y="7592"/>
                    <a:pt x="14746" y="7968"/>
                  </a:cubicBezTo>
                  <a:cubicBezTo>
                    <a:pt x="14600" y="8343"/>
                    <a:pt x="14404" y="8729"/>
                    <a:pt x="14209" y="9115"/>
                  </a:cubicBezTo>
                  <a:cubicBezTo>
                    <a:pt x="14013" y="9500"/>
                    <a:pt x="13818" y="9886"/>
                    <a:pt x="13573" y="10286"/>
                  </a:cubicBezTo>
                  <a:cubicBezTo>
                    <a:pt x="13329" y="10686"/>
                    <a:pt x="13036" y="11102"/>
                    <a:pt x="12596" y="11507"/>
                  </a:cubicBezTo>
                  <a:cubicBezTo>
                    <a:pt x="12156" y="11912"/>
                    <a:pt x="11570" y="12308"/>
                    <a:pt x="10983" y="12703"/>
                  </a:cubicBezTo>
                  <a:cubicBezTo>
                    <a:pt x="10397" y="13098"/>
                    <a:pt x="9810" y="13494"/>
                    <a:pt x="9224" y="13879"/>
                  </a:cubicBezTo>
                  <a:cubicBezTo>
                    <a:pt x="8638" y="14265"/>
                    <a:pt x="8051" y="14641"/>
                    <a:pt x="7611" y="15011"/>
                  </a:cubicBezTo>
                  <a:cubicBezTo>
                    <a:pt x="7172" y="15382"/>
                    <a:pt x="6878" y="15748"/>
                    <a:pt x="6585" y="16094"/>
                  </a:cubicBezTo>
                  <a:cubicBezTo>
                    <a:pt x="6292" y="16440"/>
                    <a:pt x="5999" y="16766"/>
                    <a:pt x="5706" y="17137"/>
                  </a:cubicBezTo>
                  <a:cubicBezTo>
                    <a:pt x="5412" y="17507"/>
                    <a:pt x="5119" y="17923"/>
                    <a:pt x="4679" y="18333"/>
                  </a:cubicBezTo>
                  <a:cubicBezTo>
                    <a:pt x="4239" y="18743"/>
                    <a:pt x="3653" y="19148"/>
                    <a:pt x="2969" y="19529"/>
                  </a:cubicBezTo>
                  <a:cubicBezTo>
                    <a:pt x="2285" y="19910"/>
                    <a:pt x="1503" y="20265"/>
                    <a:pt x="965" y="20567"/>
                  </a:cubicBezTo>
                  <a:cubicBezTo>
                    <a:pt x="428" y="20868"/>
                    <a:pt x="134" y="21116"/>
                    <a:pt x="37" y="21269"/>
                  </a:cubicBezTo>
                  <a:cubicBezTo>
                    <a:pt x="-61" y="21422"/>
                    <a:pt x="37" y="21481"/>
                    <a:pt x="330" y="21521"/>
                  </a:cubicBezTo>
                  <a:cubicBezTo>
                    <a:pt x="623" y="21560"/>
                    <a:pt x="1112" y="21580"/>
                    <a:pt x="16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8468939" y="3556561"/>
              <a:ext cx="201489" cy="57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95" fill="norm" stroke="1" extrusionOk="0">
                  <a:moveTo>
                    <a:pt x="3868" y="21404"/>
                  </a:moveTo>
                  <a:cubicBezTo>
                    <a:pt x="2518" y="21484"/>
                    <a:pt x="1168" y="21563"/>
                    <a:pt x="493" y="21404"/>
                  </a:cubicBezTo>
                  <a:cubicBezTo>
                    <a:pt x="-182" y="21245"/>
                    <a:pt x="-182" y="20848"/>
                    <a:pt x="606" y="19300"/>
                  </a:cubicBezTo>
                  <a:cubicBezTo>
                    <a:pt x="1393" y="17751"/>
                    <a:pt x="2968" y="15051"/>
                    <a:pt x="4768" y="12192"/>
                  </a:cubicBezTo>
                  <a:cubicBezTo>
                    <a:pt x="6568" y="9334"/>
                    <a:pt x="8593" y="6316"/>
                    <a:pt x="9943" y="4410"/>
                  </a:cubicBezTo>
                  <a:cubicBezTo>
                    <a:pt x="11293" y="2504"/>
                    <a:pt x="11968" y="1710"/>
                    <a:pt x="12643" y="1075"/>
                  </a:cubicBezTo>
                  <a:cubicBezTo>
                    <a:pt x="13318" y="439"/>
                    <a:pt x="13993" y="-37"/>
                    <a:pt x="14668" y="3"/>
                  </a:cubicBezTo>
                  <a:cubicBezTo>
                    <a:pt x="15343" y="42"/>
                    <a:pt x="16018" y="598"/>
                    <a:pt x="16805" y="2306"/>
                  </a:cubicBezTo>
                  <a:cubicBezTo>
                    <a:pt x="17593" y="4013"/>
                    <a:pt x="18493" y="6872"/>
                    <a:pt x="19055" y="9850"/>
                  </a:cubicBezTo>
                  <a:cubicBezTo>
                    <a:pt x="19618" y="12828"/>
                    <a:pt x="19843" y="15925"/>
                    <a:pt x="19956" y="17712"/>
                  </a:cubicBezTo>
                  <a:cubicBezTo>
                    <a:pt x="20068" y="19498"/>
                    <a:pt x="20068" y="19975"/>
                    <a:pt x="20293" y="20292"/>
                  </a:cubicBezTo>
                  <a:cubicBezTo>
                    <a:pt x="20518" y="20610"/>
                    <a:pt x="20968" y="20769"/>
                    <a:pt x="21418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8556127" y="3892115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6" y="15600"/>
                    <a:pt x="6912" y="9600"/>
                    <a:pt x="10512" y="6000"/>
                  </a:cubicBezTo>
                  <a:cubicBezTo>
                    <a:pt x="14112" y="2400"/>
                    <a:pt x="1785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8740277" y="3821333"/>
              <a:ext cx="103613" cy="219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0965" fill="norm" stroke="1" extrusionOk="0">
                  <a:moveTo>
                    <a:pt x="16848" y="3117"/>
                  </a:moveTo>
                  <a:cubicBezTo>
                    <a:pt x="15984" y="2107"/>
                    <a:pt x="15120" y="1098"/>
                    <a:pt x="13176" y="492"/>
                  </a:cubicBezTo>
                  <a:cubicBezTo>
                    <a:pt x="11232" y="-113"/>
                    <a:pt x="8208" y="-315"/>
                    <a:pt x="5400" y="795"/>
                  </a:cubicBezTo>
                  <a:cubicBezTo>
                    <a:pt x="2592" y="1906"/>
                    <a:pt x="0" y="4328"/>
                    <a:pt x="432" y="6246"/>
                  </a:cubicBezTo>
                  <a:cubicBezTo>
                    <a:pt x="864" y="8164"/>
                    <a:pt x="4320" y="9577"/>
                    <a:pt x="8208" y="11292"/>
                  </a:cubicBezTo>
                  <a:cubicBezTo>
                    <a:pt x="12096" y="13008"/>
                    <a:pt x="16416" y="15027"/>
                    <a:pt x="18792" y="16541"/>
                  </a:cubicBezTo>
                  <a:cubicBezTo>
                    <a:pt x="21168" y="18055"/>
                    <a:pt x="21600" y="19064"/>
                    <a:pt x="20736" y="19872"/>
                  </a:cubicBezTo>
                  <a:cubicBezTo>
                    <a:pt x="19872" y="20679"/>
                    <a:pt x="17712" y="21285"/>
                    <a:pt x="14040" y="20780"/>
                  </a:cubicBezTo>
                  <a:cubicBezTo>
                    <a:pt x="10368" y="20276"/>
                    <a:pt x="5184" y="18661"/>
                    <a:pt x="0" y="17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8886242" y="3817652"/>
              <a:ext cx="108036" cy="253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223" fill="norm" stroke="1" extrusionOk="0">
                  <a:moveTo>
                    <a:pt x="20801" y="2511"/>
                  </a:moveTo>
                  <a:cubicBezTo>
                    <a:pt x="16726" y="1625"/>
                    <a:pt x="12650" y="740"/>
                    <a:pt x="9593" y="298"/>
                  </a:cubicBezTo>
                  <a:cubicBezTo>
                    <a:pt x="6537" y="-145"/>
                    <a:pt x="4499" y="-145"/>
                    <a:pt x="2665" y="652"/>
                  </a:cubicBezTo>
                  <a:cubicBezTo>
                    <a:pt x="831" y="1448"/>
                    <a:pt x="-799" y="3042"/>
                    <a:pt x="424" y="5078"/>
                  </a:cubicBezTo>
                  <a:cubicBezTo>
                    <a:pt x="1646" y="7114"/>
                    <a:pt x="5722" y="9593"/>
                    <a:pt x="8778" y="11983"/>
                  </a:cubicBezTo>
                  <a:cubicBezTo>
                    <a:pt x="11835" y="14373"/>
                    <a:pt x="13873" y="16675"/>
                    <a:pt x="14280" y="18180"/>
                  </a:cubicBezTo>
                  <a:cubicBezTo>
                    <a:pt x="14688" y="19685"/>
                    <a:pt x="13465" y="20393"/>
                    <a:pt x="11835" y="20835"/>
                  </a:cubicBezTo>
                  <a:cubicBezTo>
                    <a:pt x="10205" y="21278"/>
                    <a:pt x="8167" y="21455"/>
                    <a:pt x="6537" y="20747"/>
                  </a:cubicBezTo>
                  <a:cubicBezTo>
                    <a:pt x="4907" y="20039"/>
                    <a:pt x="3684" y="18445"/>
                    <a:pt x="2461" y="16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9026821" y="3898465"/>
              <a:ext cx="145257" cy="15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80" fill="norm" stroke="1" extrusionOk="0">
                  <a:moveTo>
                    <a:pt x="1761" y="0"/>
                  </a:moveTo>
                  <a:cubicBezTo>
                    <a:pt x="1135" y="5326"/>
                    <a:pt x="509" y="10652"/>
                    <a:pt x="196" y="14055"/>
                  </a:cubicBezTo>
                  <a:cubicBezTo>
                    <a:pt x="-117" y="17458"/>
                    <a:pt x="-117" y="18937"/>
                    <a:pt x="666" y="19973"/>
                  </a:cubicBezTo>
                  <a:cubicBezTo>
                    <a:pt x="1448" y="21008"/>
                    <a:pt x="3013" y="21600"/>
                    <a:pt x="4266" y="21304"/>
                  </a:cubicBezTo>
                  <a:cubicBezTo>
                    <a:pt x="5518" y="21008"/>
                    <a:pt x="6457" y="19825"/>
                    <a:pt x="7709" y="17458"/>
                  </a:cubicBezTo>
                  <a:cubicBezTo>
                    <a:pt x="8961" y="15090"/>
                    <a:pt x="10526" y="11540"/>
                    <a:pt x="11779" y="8581"/>
                  </a:cubicBezTo>
                  <a:cubicBezTo>
                    <a:pt x="13031" y="5622"/>
                    <a:pt x="13970" y="3255"/>
                    <a:pt x="14283" y="3255"/>
                  </a:cubicBezTo>
                  <a:cubicBezTo>
                    <a:pt x="14596" y="3255"/>
                    <a:pt x="14283" y="5622"/>
                    <a:pt x="13970" y="8285"/>
                  </a:cubicBezTo>
                  <a:cubicBezTo>
                    <a:pt x="13657" y="10948"/>
                    <a:pt x="13344" y="13907"/>
                    <a:pt x="13500" y="16126"/>
                  </a:cubicBezTo>
                  <a:cubicBezTo>
                    <a:pt x="13657" y="18345"/>
                    <a:pt x="14283" y="19825"/>
                    <a:pt x="15379" y="20121"/>
                  </a:cubicBezTo>
                  <a:cubicBezTo>
                    <a:pt x="16474" y="20416"/>
                    <a:pt x="18040" y="19529"/>
                    <a:pt x="19135" y="18197"/>
                  </a:cubicBezTo>
                  <a:cubicBezTo>
                    <a:pt x="20231" y="16866"/>
                    <a:pt x="20857" y="15090"/>
                    <a:pt x="21483" y="13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9191127" y="3916384"/>
              <a:ext cx="165101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1090"/>
                  </a:moveTo>
                  <a:cubicBezTo>
                    <a:pt x="554" y="5410"/>
                    <a:pt x="1108" y="9730"/>
                    <a:pt x="1385" y="12662"/>
                  </a:cubicBezTo>
                  <a:cubicBezTo>
                    <a:pt x="1662" y="15593"/>
                    <a:pt x="1662" y="17136"/>
                    <a:pt x="1938" y="17136"/>
                  </a:cubicBezTo>
                  <a:cubicBezTo>
                    <a:pt x="2215" y="17136"/>
                    <a:pt x="2769" y="15593"/>
                    <a:pt x="3738" y="12970"/>
                  </a:cubicBezTo>
                  <a:cubicBezTo>
                    <a:pt x="4708" y="10347"/>
                    <a:pt x="6092" y="6645"/>
                    <a:pt x="7200" y="4022"/>
                  </a:cubicBezTo>
                  <a:cubicBezTo>
                    <a:pt x="8308" y="1399"/>
                    <a:pt x="9138" y="-144"/>
                    <a:pt x="9692" y="10"/>
                  </a:cubicBezTo>
                  <a:cubicBezTo>
                    <a:pt x="10246" y="165"/>
                    <a:pt x="10523" y="2016"/>
                    <a:pt x="10662" y="3867"/>
                  </a:cubicBezTo>
                  <a:cubicBezTo>
                    <a:pt x="10800" y="5719"/>
                    <a:pt x="10800" y="7570"/>
                    <a:pt x="10800" y="9730"/>
                  </a:cubicBezTo>
                  <a:cubicBezTo>
                    <a:pt x="10800" y="11890"/>
                    <a:pt x="10800" y="14359"/>
                    <a:pt x="10938" y="14513"/>
                  </a:cubicBezTo>
                  <a:cubicBezTo>
                    <a:pt x="11077" y="14667"/>
                    <a:pt x="11354" y="12507"/>
                    <a:pt x="11908" y="10347"/>
                  </a:cubicBezTo>
                  <a:cubicBezTo>
                    <a:pt x="12462" y="8187"/>
                    <a:pt x="13292" y="6027"/>
                    <a:pt x="14262" y="4330"/>
                  </a:cubicBezTo>
                  <a:cubicBezTo>
                    <a:pt x="15231" y="2633"/>
                    <a:pt x="16338" y="1399"/>
                    <a:pt x="17446" y="1245"/>
                  </a:cubicBezTo>
                  <a:cubicBezTo>
                    <a:pt x="18554" y="1090"/>
                    <a:pt x="19662" y="2016"/>
                    <a:pt x="20215" y="4022"/>
                  </a:cubicBezTo>
                  <a:cubicBezTo>
                    <a:pt x="20769" y="6027"/>
                    <a:pt x="20769" y="9113"/>
                    <a:pt x="20908" y="12199"/>
                  </a:cubicBezTo>
                  <a:cubicBezTo>
                    <a:pt x="21046" y="15285"/>
                    <a:pt x="21323" y="18370"/>
                    <a:pt x="2160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9363218" y="3844822"/>
              <a:ext cx="131765" cy="446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73" fill="norm" stroke="1" extrusionOk="0">
                  <a:moveTo>
                    <a:pt x="10182" y="6220"/>
                  </a:moveTo>
                  <a:cubicBezTo>
                    <a:pt x="8125" y="9364"/>
                    <a:pt x="6067" y="12508"/>
                    <a:pt x="4867" y="14688"/>
                  </a:cubicBezTo>
                  <a:cubicBezTo>
                    <a:pt x="3667" y="16868"/>
                    <a:pt x="3325" y="18085"/>
                    <a:pt x="2639" y="19150"/>
                  </a:cubicBezTo>
                  <a:cubicBezTo>
                    <a:pt x="1953" y="20215"/>
                    <a:pt x="925" y="21127"/>
                    <a:pt x="410" y="21330"/>
                  </a:cubicBezTo>
                  <a:cubicBezTo>
                    <a:pt x="-104" y="21533"/>
                    <a:pt x="-104" y="21026"/>
                    <a:pt x="239" y="19302"/>
                  </a:cubicBezTo>
                  <a:cubicBezTo>
                    <a:pt x="582" y="17578"/>
                    <a:pt x="1267" y="14637"/>
                    <a:pt x="2296" y="11646"/>
                  </a:cubicBezTo>
                  <a:cubicBezTo>
                    <a:pt x="3325" y="8654"/>
                    <a:pt x="4696" y="5612"/>
                    <a:pt x="5896" y="3787"/>
                  </a:cubicBezTo>
                  <a:cubicBezTo>
                    <a:pt x="7096" y="1961"/>
                    <a:pt x="8125" y="1353"/>
                    <a:pt x="9325" y="896"/>
                  </a:cubicBezTo>
                  <a:cubicBezTo>
                    <a:pt x="10525" y="440"/>
                    <a:pt x="11896" y="136"/>
                    <a:pt x="13439" y="34"/>
                  </a:cubicBezTo>
                  <a:cubicBezTo>
                    <a:pt x="14982" y="-67"/>
                    <a:pt x="16696" y="34"/>
                    <a:pt x="18239" y="592"/>
                  </a:cubicBezTo>
                  <a:cubicBezTo>
                    <a:pt x="19782" y="1150"/>
                    <a:pt x="21153" y="2164"/>
                    <a:pt x="21325" y="3229"/>
                  </a:cubicBezTo>
                  <a:cubicBezTo>
                    <a:pt x="21496" y="4294"/>
                    <a:pt x="20467" y="5409"/>
                    <a:pt x="18410" y="6322"/>
                  </a:cubicBezTo>
                  <a:cubicBezTo>
                    <a:pt x="16353" y="7234"/>
                    <a:pt x="13267" y="7944"/>
                    <a:pt x="10867" y="8198"/>
                  </a:cubicBezTo>
                  <a:cubicBezTo>
                    <a:pt x="8467" y="8451"/>
                    <a:pt x="6753" y="8248"/>
                    <a:pt x="5039" y="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9547735" y="3606365"/>
              <a:ext cx="138693" cy="39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6" fill="norm" stroke="1" extrusionOk="0">
                  <a:moveTo>
                    <a:pt x="9662" y="0"/>
                  </a:moveTo>
                  <a:cubicBezTo>
                    <a:pt x="10971" y="1494"/>
                    <a:pt x="12280" y="2987"/>
                    <a:pt x="11135" y="5515"/>
                  </a:cubicBezTo>
                  <a:cubicBezTo>
                    <a:pt x="9989" y="8043"/>
                    <a:pt x="6389" y="11604"/>
                    <a:pt x="4099" y="14017"/>
                  </a:cubicBezTo>
                  <a:cubicBezTo>
                    <a:pt x="1808" y="16430"/>
                    <a:pt x="826" y="17694"/>
                    <a:pt x="335" y="18843"/>
                  </a:cubicBezTo>
                  <a:cubicBezTo>
                    <a:pt x="-156" y="19991"/>
                    <a:pt x="-156" y="21026"/>
                    <a:pt x="662" y="21313"/>
                  </a:cubicBezTo>
                  <a:cubicBezTo>
                    <a:pt x="1480" y="21600"/>
                    <a:pt x="3117" y="21140"/>
                    <a:pt x="4262" y="19934"/>
                  </a:cubicBezTo>
                  <a:cubicBezTo>
                    <a:pt x="5408" y="18728"/>
                    <a:pt x="6062" y="16774"/>
                    <a:pt x="5899" y="15453"/>
                  </a:cubicBezTo>
                  <a:cubicBezTo>
                    <a:pt x="5735" y="14132"/>
                    <a:pt x="4753" y="13443"/>
                    <a:pt x="3444" y="12926"/>
                  </a:cubicBezTo>
                  <a:cubicBezTo>
                    <a:pt x="2135" y="12409"/>
                    <a:pt x="499" y="12064"/>
                    <a:pt x="499" y="11949"/>
                  </a:cubicBezTo>
                  <a:cubicBezTo>
                    <a:pt x="499" y="11834"/>
                    <a:pt x="2135" y="11949"/>
                    <a:pt x="4589" y="12466"/>
                  </a:cubicBezTo>
                  <a:cubicBezTo>
                    <a:pt x="7044" y="12983"/>
                    <a:pt x="10317" y="13902"/>
                    <a:pt x="12280" y="14936"/>
                  </a:cubicBezTo>
                  <a:cubicBezTo>
                    <a:pt x="14244" y="15970"/>
                    <a:pt x="14899" y="17119"/>
                    <a:pt x="15062" y="17981"/>
                  </a:cubicBezTo>
                  <a:cubicBezTo>
                    <a:pt x="15226" y="18843"/>
                    <a:pt x="14899" y="19417"/>
                    <a:pt x="14735" y="19417"/>
                  </a:cubicBezTo>
                  <a:cubicBezTo>
                    <a:pt x="14571" y="19417"/>
                    <a:pt x="14571" y="18843"/>
                    <a:pt x="15717" y="16889"/>
                  </a:cubicBezTo>
                  <a:cubicBezTo>
                    <a:pt x="16862" y="14936"/>
                    <a:pt x="19153" y="11604"/>
                    <a:pt x="21444" y="8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9694665" y="3841315"/>
              <a:ext cx="67963" cy="11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254" fill="norm" stroke="1" extrusionOk="0">
                  <a:moveTo>
                    <a:pt x="21016" y="1223"/>
                  </a:moveTo>
                  <a:cubicBezTo>
                    <a:pt x="13816" y="4483"/>
                    <a:pt x="6616" y="7743"/>
                    <a:pt x="3016" y="11004"/>
                  </a:cubicBezTo>
                  <a:cubicBezTo>
                    <a:pt x="-584" y="14264"/>
                    <a:pt x="-584" y="17525"/>
                    <a:pt x="1052" y="19358"/>
                  </a:cubicBezTo>
                  <a:cubicBezTo>
                    <a:pt x="2689" y="21192"/>
                    <a:pt x="5961" y="21600"/>
                    <a:pt x="8580" y="20989"/>
                  </a:cubicBezTo>
                  <a:cubicBezTo>
                    <a:pt x="11198" y="20377"/>
                    <a:pt x="13161" y="18747"/>
                    <a:pt x="14798" y="15079"/>
                  </a:cubicBezTo>
                  <a:cubicBezTo>
                    <a:pt x="16434" y="11411"/>
                    <a:pt x="17743" y="5706"/>
                    <a:pt x="190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9762627" y="3840236"/>
              <a:ext cx="94717" cy="110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818" fill="norm" stroke="1" extrusionOk="0">
                  <a:moveTo>
                    <a:pt x="0" y="1404"/>
                  </a:moveTo>
                  <a:cubicBezTo>
                    <a:pt x="2400" y="2204"/>
                    <a:pt x="4800" y="3004"/>
                    <a:pt x="6240" y="5404"/>
                  </a:cubicBezTo>
                  <a:cubicBezTo>
                    <a:pt x="7680" y="7804"/>
                    <a:pt x="8160" y="11804"/>
                    <a:pt x="7920" y="15004"/>
                  </a:cubicBezTo>
                  <a:cubicBezTo>
                    <a:pt x="7680" y="18204"/>
                    <a:pt x="6720" y="20604"/>
                    <a:pt x="6240" y="20804"/>
                  </a:cubicBezTo>
                  <a:cubicBezTo>
                    <a:pt x="5760" y="21004"/>
                    <a:pt x="5760" y="19004"/>
                    <a:pt x="6960" y="15604"/>
                  </a:cubicBezTo>
                  <a:cubicBezTo>
                    <a:pt x="8160" y="12204"/>
                    <a:pt x="10560" y="7404"/>
                    <a:pt x="13200" y="4204"/>
                  </a:cubicBezTo>
                  <a:cubicBezTo>
                    <a:pt x="15840" y="1004"/>
                    <a:pt x="18720" y="-596"/>
                    <a:pt x="20160" y="204"/>
                  </a:cubicBezTo>
                  <a:cubicBezTo>
                    <a:pt x="21600" y="1004"/>
                    <a:pt x="21600" y="4204"/>
                    <a:pt x="21360" y="7804"/>
                  </a:cubicBezTo>
                  <a:cubicBezTo>
                    <a:pt x="21120" y="11404"/>
                    <a:pt x="20640" y="15404"/>
                    <a:pt x="20160" y="19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9838827" y="3804350"/>
              <a:ext cx="146051" cy="188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21600" y="1311"/>
                  </a:moveTo>
                  <a:cubicBezTo>
                    <a:pt x="20035" y="831"/>
                    <a:pt x="18470" y="351"/>
                    <a:pt x="16591" y="111"/>
                  </a:cubicBezTo>
                  <a:cubicBezTo>
                    <a:pt x="14713" y="-129"/>
                    <a:pt x="12522" y="-129"/>
                    <a:pt x="11739" y="1671"/>
                  </a:cubicBezTo>
                  <a:cubicBezTo>
                    <a:pt x="10957" y="3471"/>
                    <a:pt x="11583" y="7071"/>
                    <a:pt x="12991" y="10071"/>
                  </a:cubicBezTo>
                  <a:cubicBezTo>
                    <a:pt x="14400" y="13071"/>
                    <a:pt x="16591" y="15471"/>
                    <a:pt x="17530" y="17271"/>
                  </a:cubicBezTo>
                  <a:cubicBezTo>
                    <a:pt x="18470" y="19071"/>
                    <a:pt x="18157" y="20271"/>
                    <a:pt x="17061" y="20871"/>
                  </a:cubicBezTo>
                  <a:cubicBezTo>
                    <a:pt x="15965" y="21471"/>
                    <a:pt x="14087" y="21471"/>
                    <a:pt x="11113" y="20871"/>
                  </a:cubicBezTo>
                  <a:cubicBezTo>
                    <a:pt x="8139" y="20271"/>
                    <a:pt x="4070" y="19071"/>
                    <a:pt x="0" y="17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8562477" y="4159758"/>
              <a:ext cx="831851" cy="56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21243"/>
                  </a:moveTo>
                  <a:cubicBezTo>
                    <a:pt x="1319" y="16443"/>
                    <a:pt x="2638" y="11643"/>
                    <a:pt x="4260" y="7643"/>
                  </a:cubicBezTo>
                  <a:cubicBezTo>
                    <a:pt x="5881" y="3643"/>
                    <a:pt x="7805" y="443"/>
                    <a:pt x="10058" y="43"/>
                  </a:cubicBezTo>
                  <a:cubicBezTo>
                    <a:pt x="12311" y="-357"/>
                    <a:pt x="14895" y="2043"/>
                    <a:pt x="16873" y="5643"/>
                  </a:cubicBezTo>
                  <a:cubicBezTo>
                    <a:pt x="18852" y="9243"/>
                    <a:pt x="20226" y="14043"/>
                    <a:pt x="21600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8619372" y="4165165"/>
              <a:ext cx="870206" cy="100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64" fill="norm" stroke="1" extrusionOk="0">
                  <a:moveTo>
                    <a:pt x="2995" y="17550"/>
                  </a:moveTo>
                  <a:cubicBezTo>
                    <a:pt x="2261" y="18000"/>
                    <a:pt x="1527" y="18450"/>
                    <a:pt x="976" y="19125"/>
                  </a:cubicBezTo>
                  <a:cubicBezTo>
                    <a:pt x="426" y="19800"/>
                    <a:pt x="59" y="20700"/>
                    <a:pt x="6" y="21150"/>
                  </a:cubicBezTo>
                  <a:cubicBezTo>
                    <a:pt x="-46" y="21600"/>
                    <a:pt x="216" y="21600"/>
                    <a:pt x="1238" y="20925"/>
                  </a:cubicBezTo>
                  <a:cubicBezTo>
                    <a:pt x="2261" y="20250"/>
                    <a:pt x="4043" y="18900"/>
                    <a:pt x="6193" y="16425"/>
                  </a:cubicBezTo>
                  <a:cubicBezTo>
                    <a:pt x="8342" y="13950"/>
                    <a:pt x="10859" y="10350"/>
                    <a:pt x="13218" y="7650"/>
                  </a:cubicBezTo>
                  <a:cubicBezTo>
                    <a:pt x="15577" y="4950"/>
                    <a:pt x="17779" y="3150"/>
                    <a:pt x="19142" y="2025"/>
                  </a:cubicBezTo>
                  <a:cubicBezTo>
                    <a:pt x="20505" y="900"/>
                    <a:pt x="21030" y="450"/>
                    <a:pt x="21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10162677" y="3904815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10099177" y="406991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8352927" y="4616015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8230160" y="4526233"/>
              <a:ext cx="193833" cy="372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05" fill="norm" stroke="1" extrusionOk="0">
                  <a:moveTo>
                    <a:pt x="19957" y="2930"/>
                  </a:moveTo>
                  <a:cubicBezTo>
                    <a:pt x="18078" y="1970"/>
                    <a:pt x="16200" y="1010"/>
                    <a:pt x="14674" y="470"/>
                  </a:cubicBezTo>
                  <a:cubicBezTo>
                    <a:pt x="13148" y="-70"/>
                    <a:pt x="11974" y="-190"/>
                    <a:pt x="9978" y="350"/>
                  </a:cubicBezTo>
                  <a:cubicBezTo>
                    <a:pt x="7983" y="890"/>
                    <a:pt x="5165" y="2090"/>
                    <a:pt x="3170" y="4730"/>
                  </a:cubicBezTo>
                  <a:cubicBezTo>
                    <a:pt x="1174" y="7370"/>
                    <a:pt x="0" y="11450"/>
                    <a:pt x="0" y="14390"/>
                  </a:cubicBezTo>
                  <a:cubicBezTo>
                    <a:pt x="0" y="17330"/>
                    <a:pt x="1174" y="19130"/>
                    <a:pt x="3404" y="20150"/>
                  </a:cubicBezTo>
                  <a:cubicBezTo>
                    <a:pt x="5635" y="21170"/>
                    <a:pt x="8922" y="21410"/>
                    <a:pt x="11857" y="20690"/>
                  </a:cubicBezTo>
                  <a:cubicBezTo>
                    <a:pt x="14791" y="19970"/>
                    <a:pt x="17374" y="18290"/>
                    <a:pt x="19017" y="15590"/>
                  </a:cubicBezTo>
                  <a:cubicBezTo>
                    <a:pt x="20661" y="12890"/>
                    <a:pt x="21365" y="9170"/>
                    <a:pt x="21483" y="6710"/>
                  </a:cubicBezTo>
                  <a:cubicBezTo>
                    <a:pt x="21600" y="4250"/>
                    <a:pt x="21130" y="3050"/>
                    <a:pt x="19839" y="2210"/>
                  </a:cubicBezTo>
                  <a:cubicBezTo>
                    <a:pt x="18548" y="1370"/>
                    <a:pt x="16435" y="890"/>
                    <a:pt x="14087" y="1370"/>
                  </a:cubicBezTo>
                  <a:cubicBezTo>
                    <a:pt x="11739" y="1850"/>
                    <a:pt x="9157" y="3290"/>
                    <a:pt x="6574" y="4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8503976" y="4616604"/>
              <a:ext cx="299802" cy="19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051" fill="norm" stroke="1" extrusionOk="0">
                  <a:moveTo>
                    <a:pt x="7346" y="8297"/>
                  </a:moveTo>
                  <a:cubicBezTo>
                    <a:pt x="6440" y="11316"/>
                    <a:pt x="5534" y="14335"/>
                    <a:pt x="4703" y="16426"/>
                  </a:cubicBezTo>
                  <a:cubicBezTo>
                    <a:pt x="3872" y="18516"/>
                    <a:pt x="3117" y="19677"/>
                    <a:pt x="2362" y="20374"/>
                  </a:cubicBezTo>
                  <a:cubicBezTo>
                    <a:pt x="1607" y="21071"/>
                    <a:pt x="851" y="21303"/>
                    <a:pt x="398" y="20722"/>
                  </a:cubicBezTo>
                  <a:cubicBezTo>
                    <a:pt x="-55" y="20142"/>
                    <a:pt x="-206" y="18748"/>
                    <a:pt x="398" y="16890"/>
                  </a:cubicBezTo>
                  <a:cubicBezTo>
                    <a:pt x="1002" y="15032"/>
                    <a:pt x="2362" y="12709"/>
                    <a:pt x="5156" y="9922"/>
                  </a:cubicBezTo>
                  <a:cubicBezTo>
                    <a:pt x="7951" y="7135"/>
                    <a:pt x="12180" y="3884"/>
                    <a:pt x="14823" y="2026"/>
                  </a:cubicBezTo>
                  <a:cubicBezTo>
                    <a:pt x="17467" y="168"/>
                    <a:pt x="18524" y="-297"/>
                    <a:pt x="19355" y="168"/>
                  </a:cubicBezTo>
                  <a:cubicBezTo>
                    <a:pt x="20186" y="632"/>
                    <a:pt x="20790" y="2026"/>
                    <a:pt x="21394" y="3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8720004" y="4812865"/>
              <a:ext cx="1392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305"/>
                    <a:pt x="-1303" y="10611"/>
                    <a:pt x="240" y="14211"/>
                  </a:cubicBezTo>
                  <a:cubicBezTo>
                    <a:pt x="1783" y="17811"/>
                    <a:pt x="11040" y="19705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8784727" y="4498912"/>
              <a:ext cx="184151" cy="119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0" fill="norm" stroke="1" extrusionOk="0">
                  <a:moveTo>
                    <a:pt x="0" y="2727"/>
                  </a:moveTo>
                  <a:cubicBezTo>
                    <a:pt x="993" y="1610"/>
                    <a:pt x="1986" y="493"/>
                    <a:pt x="3103" y="120"/>
                  </a:cubicBezTo>
                  <a:cubicBezTo>
                    <a:pt x="4221" y="-252"/>
                    <a:pt x="5462" y="120"/>
                    <a:pt x="6083" y="2914"/>
                  </a:cubicBezTo>
                  <a:cubicBezTo>
                    <a:pt x="6703" y="5707"/>
                    <a:pt x="6703" y="10920"/>
                    <a:pt x="6579" y="14458"/>
                  </a:cubicBezTo>
                  <a:cubicBezTo>
                    <a:pt x="6455" y="17996"/>
                    <a:pt x="6207" y="19858"/>
                    <a:pt x="6703" y="20603"/>
                  </a:cubicBezTo>
                  <a:cubicBezTo>
                    <a:pt x="7200" y="21348"/>
                    <a:pt x="8441" y="20976"/>
                    <a:pt x="11048" y="20045"/>
                  </a:cubicBezTo>
                  <a:cubicBezTo>
                    <a:pt x="13655" y="19114"/>
                    <a:pt x="17628" y="17624"/>
                    <a:pt x="21600" y="16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9358344" y="4638150"/>
              <a:ext cx="137584" cy="23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12911"/>
                  </a:moveTo>
                  <a:cubicBezTo>
                    <a:pt x="18942" y="11382"/>
                    <a:pt x="16283" y="9853"/>
                    <a:pt x="13791" y="8419"/>
                  </a:cubicBezTo>
                  <a:cubicBezTo>
                    <a:pt x="11298" y="6986"/>
                    <a:pt x="8972" y="5648"/>
                    <a:pt x="7643" y="4501"/>
                  </a:cubicBezTo>
                  <a:cubicBezTo>
                    <a:pt x="6314" y="3354"/>
                    <a:pt x="5982" y="2398"/>
                    <a:pt x="6314" y="1538"/>
                  </a:cubicBezTo>
                  <a:cubicBezTo>
                    <a:pt x="6646" y="678"/>
                    <a:pt x="7643" y="-87"/>
                    <a:pt x="9138" y="9"/>
                  </a:cubicBezTo>
                  <a:cubicBezTo>
                    <a:pt x="10634" y="104"/>
                    <a:pt x="12628" y="1060"/>
                    <a:pt x="13625" y="2589"/>
                  </a:cubicBezTo>
                  <a:cubicBezTo>
                    <a:pt x="14622" y="4118"/>
                    <a:pt x="14622" y="6221"/>
                    <a:pt x="12628" y="8706"/>
                  </a:cubicBezTo>
                  <a:cubicBezTo>
                    <a:pt x="10634" y="11191"/>
                    <a:pt x="6646" y="14058"/>
                    <a:pt x="3988" y="15874"/>
                  </a:cubicBezTo>
                  <a:cubicBezTo>
                    <a:pt x="1329" y="17690"/>
                    <a:pt x="0" y="18455"/>
                    <a:pt x="0" y="19124"/>
                  </a:cubicBezTo>
                  <a:cubicBezTo>
                    <a:pt x="0" y="19793"/>
                    <a:pt x="1329" y="20366"/>
                    <a:pt x="3655" y="20748"/>
                  </a:cubicBezTo>
                  <a:cubicBezTo>
                    <a:pt x="5982" y="21131"/>
                    <a:pt x="9305" y="21322"/>
                    <a:pt x="12628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9809963" y="4685865"/>
              <a:ext cx="31461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115" fill="norm" stroke="1" extrusionOk="0">
                  <a:moveTo>
                    <a:pt x="5420" y="4369"/>
                  </a:moveTo>
                  <a:cubicBezTo>
                    <a:pt x="5708" y="7766"/>
                    <a:pt x="5996" y="11164"/>
                    <a:pt x="5564" y="13955"/>
                  </a:cubicBezTo>
                  <a:cubicBezTo>
                    <a:pt x="5132" y="16746"/>
                    <a:pt x="3980" y="18930"/>
                    <a:pt x="3044" y="20144"/>
                  </a:cubicBezTo>
                  <a:cubicBezTo>
                    <a:pt x="2108" y="21357"/>
                    <a:pt x="1388" y="21600"/>
                    <a:pt x="812" y="19901"/>
                  </a:cubicBezTo>
                  <a:cubicBezTo>
                    <a:pt x="236" y="18202"/>
                    <a:pt x="-196" y="14562"/>
                    <a:pt x="92" y="11649"/>
                  </a:cubicBezTo>
                  <a:cubicBezTo>
                    <a:pt x="380" y="8737"/>
                    <a:pt x="1388" y="6553"/>
                    <a:pt x="4556" y="4733"/>
                  </a:cubicBezTo>
                  <a:cubicBezTo>
                    <a:pt x="7724" y="2912"/>
                    <a:pt x="13052" y="1456"/>
                    <a:pt x="16220" y="728"/>
                  </a:cubicBezTo>
                  <a:cubicBezTo>
                    <a:pt x="19388" y="0"/>
                    <a:pt x="20396" y="0"/>
                    <a:pt x="214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10003927" y="4844070"/>
              <a:ext cx="165101" cy="120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6799"/>
                  </a:moveTo>
                  <a:cubicBezTo>
                    <a:pt x="277" y="4937"/>
                    <a:pt x="554" y="3075"/>
                    <a:pt x="1385" y="1771"/>
                  </a:cubicBezTo>
                  <a:cubicBezTo>
                    <a:pt x="2215" y="468"/>
                    <a:pt x="3600" y="-277"/>
                    <a:pt x="5400" y="95"/>
                  </a:cubicBezTo>
                  <a:cubicBezTo>
                    <a:pt x="7200" y="468"/>
                    <a:pt x="9415" y="1957"/>
                    <a:pt x="9831" y="4937"/>
                  </a:cubicBezTo>
                  <a:cubicBezTo>
                    <a:pt x="10246" y="7916"/>
                    <a:pt x="8862" y="12385"/>
                    <a:pt x="7754" y="15364"/>
                  </a:cubicBezTo>
                  <a:cubicBezTo>
                    <a:pt x="6646" y="18344"/>
                    <a:pt x="5815" y="19833"/>
                    <a:pt x="6231" y="20578"/>
                  </a:cubicBezTo>
                  <a:cubicBezTo>
                    <a:pt x="6646" y="21323"/>
                    <a:pt x="8308" y="21323"/>
                    <a:pt x="11077" y="20392"/>
                  </a:cubicBezTo>
                  <a:cubicBezTo>
                    <a:pt x="13846" y="19461"/>
                    <a:pt x="17723" y="17599"/>
                    <a:pt x="21600" y="15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10124577" y="4527820"/>
              <a:ext cx="241301" cy="141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4" fill="norm" stroke="1" extrusionOk="0">
                  <a:moveTo>
                    <a:pt x="0" y="835"/>
                  </a:moveTo>
                  <a:cubicBezTo>
                    <a:pt x="1326" y="209"/>
                    <a:pt x="2653" y="-417"/>
                    <a:pt x="4168" y="366"/>
                  </a:cubicBezTo>
                  <a:cubicBezTo>
                    <a:pt x="5684" y="1148"/>
                    <a:pt x="7389" y="3340"/>
                    <a:pt x="8242" y="5218"/>
                  </a:cubicBezTo>
                  <a:cubicBezTo>
                    <a:pt x="9095" y="7096"/>
                    <a:pt x="9095" y="8661"/>
                    <a:pt x="8053" y="10696"/>
                  </a:cubicBezTo>
                  <a:cubicBezTo>
                    <a:pt x="7011" y="12731"/>
                    <a:pt x="4926" y="15235"/>
                    <a:pt x="3600" y="17113"/>
                  </a:cubicBezTo>
                  <a:cubicBezTo>
                    <a:pt x="2274" y="18992"/>
                    <a:pt x="1705" y="20244"/>
                    <a:pt x="2179" y="20713"/>
                  </a:cubicBezTo>
                  <a:cubicBezTo>
                    <a:pt x="2653" y="21183"/>
                    <a:pt x="4168" y="20870"/>
                    <a:pt x="7579" y="19774"/>
                  </a:cubicBezTo>
                  <a:cubicBezTo>
                    <a:pt x="10989" y="18679"/>
                    <a:pt x="16295" y="16800"/>
                    <a:pt x="21600" y="14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0469189" y="4739675"/>
              <a:ext cx="163389" cy="163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0829" fill="norm" stroke="1" extrusionOk="0">
                  <a:moveTo>
                    <a:pt x="20545" y="4476"/>
                  </a:moveTo>
                  <a:cubicBezTo>
                    <a:pt x="18053" y="2586"/>
                    <a:pt x="15561" y="696"/>
                    <a:pt x="13068" y="156"/>
                  </a:cubicBezTo>
                  <a:cubicBezTo>
                    <a:pt x="10576" y="-384"/>
                    <a:pt x="8084" y="426"/>
                    <a:pt x="5868" y="3396"/>
                  </a:cubicBezTo>
                  <a:cubicBezTo>
                    <a:pt x="3653" y="6366"/>
                    <a:pt x="1714" y="11496"/>
                    <a:pt x="745" y="14736"/>
                  </a:cubicBezTo>
                  <a:cubicBezTo>
                    <a:pt x="-224" y="17976"/>
                    <a:pt x="-224" y="19326"/>
                    <a:pt x="607" y="20136"/>
                  </a:cubicBezTo>
                  <a:cubicBezTo>
                    <a:pt x="1438" y="20946"/>
                    <a:pt x="3099" y="21216"/>
                    <a:pt x="4899" y="20001"/>
                  </a:cubicBezTo>
                  <a:cubicBezTo>
                    <a:pt x="6699" y="18786"/>
                    <a:pt x="8638" y="16086"/>
                    <a:pt x="10022" y="13656"/>
                  </a:cubicBezTo>
                  <a:cubicBezTo>
                    <a:pt x="11407" y="11226"/>
                    <a:pt x="12238" y="9066"/>
                    <a:pt x="12930" y="8661"/>
                  </a:cubicBezTo>
                  <a:cubicBezTo>
                    <a:pt x="13622" y="8256"/>
                    <a:pt x="14176" y="9606"/>
                    <a:pt x="15561" y="10956"/>
                  </a:cubicBezTo>
                  <a:cubicBezTo>
                    <a:pt x="16945" y="12306"/>
                    <a:pt x="19161" y="13656"/>
                    <a:pt x="21376" y="15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0632577" y="4747464"/>
              <a:ext cx="212461" cy="141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50" fill="norm" stroke="1" extrusionOk="0">
                  <a:moveTo>
                    <a:pt x="0" y="9815"/>
                  </a:moveTo>
                  <a:cubicBezTo>
                    <a:pt x="0" y="8226"/>
                    <a:pt x="0" y="6638"/>
                    <a:pt x="535" y="6003"/>
                  </a:cubicBezTo>
                  <a:cubicBezTo>
                    <a:pt x="1069" y="5368"/>
                    <a:pt x="2139" y="5685"/>
                    <a:pt x="3743" y="6956"/>
                  </a:cubicBezTo>
                  <a:cubicBezTo>
                    <a:pt x="5347" y="8226"/>
                    <a:pt x="7485" y="10450"/>
                    <a:pt x="8661" y="12515"/>
                  </a:cubicBezTo>
                  <a:cubicBezTo>
                    <a:pt x="9838" y="14579"/>
                    <a:pt x="10051" y="16485"/>
                    <a:pt x="9731" y="16803"/>
                  </a:cubicBezTo>
                  <a:cubicBezTo>
                    <a:pt x="9410" y="17121"/>
                    <a:pt x="8554" y="15850"/>
                    <a:pt x="8234" y="14421"/>
                  </a:cubicBezTo>
                  <a:cubicBezTo>
                    <a:pt x="7913" y="12991"/>
                    <a:pt x="8127" y="11403"/>
                    <a:pt x="8768" y="10291"/>
                  </a:cubicBezTo>
                  <a:cubicBezTo>
                    <a:pt x="9410" y="9179"/>
                    <a:pt x="10479" y="8544"/>
                    <a:pt x="12404" y="8226"/>
                  </a:cubicBezTo>
                  <a:cubicBezTo>
                    <a:pt x="14329" y="7909"/>
                    <a:pt x="17109" y="7909"/>
                    <a:pt x="18820" y="7274"/>
                  </a:cubicBezTo>
                  <a:cubicBezTo>
                    <a:pt x="20531" y="6638"/>
                    <a:pt x="21172" y="5368"/>
                    <a:pt x="21386" y="3938"/>
                  </a:cubicBezTo>
                  <a:cubicBezTo>
                    <a:pt x="21600" y="2509"/>
                    <a:pt x="21386" y="921"/>
                    <a:pt x="20745" y="285"/>
                  </a:cubicBezTo>
                  <a:cubicBezTo>
                    <a:pt x="20103" y="-350"/>
                    <a:pt x="19034" y="-32"/>
                    <a:pt x="17644" y="2350"/>
                  </a:cubicBezTo>
                  <a:cubicBezTo>
                    <a:pt x="16253" y="4732"/>
                    <a:pt x="14543" y="9179"/>
                    <a:pt x="13687" y="12356"/>
                  </a:cubicBezTo>
                  <a:cubicBezTo>
                    <a:pt x="12832" y="15532"/>
                    <a:pt x="12832" y="17438"/>
                    <a:pt x="14008" y="18709"/>
                  </a:cubicBezTo>
                  <a:cubicBezTo>
                    <a:pt x="15184" y="19979"/>
                    <a:pt x="17537" y="20615"/>
                    <a:pt x="19889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1110526" y="4584265"/>
              <a:ext cx="277702" cy="31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38" fill="norm" stroke="1" extrusionOk="0">
                  <a:moveTo>
                    <a:pt x="3796" y="0"/>
                  </a:moveTo>
                  <a:cubicBezTo>
                    <a:pt x="3469" y="5108"/>
                    <a:pt x="3142" y="10216"/>
                    <a:pt x="2814" y="13354"/>
                  </a:cubicBezTo>
                  <a:cubicBezTo>
                    <a:pt x="2487" y="16492"/>
                    <a:pt x="2160" y="17659"/>
                    <a:pt x="1833" y="18681"/>
                  </a:cubicBezTo>
                  <a:cubicBezTo>
                    <a:pt x="1505" y="19703"/>
                    <a:pt x="1178" y="20578"/>
                    <a:pt x="769" y="20724"/>
                  </a:cubicBezTo>
                  <a:cubicBezTo>
                    <a:pt x="360" y="20870"/>
                    <a:pt x="-131" y="20286"/>
                    <a:pt x="33" y="18900"/>
                  </a:cubicBezTo>
                  <a:cubicBezTo>
                    <a:pt x="196" y="17514"/>
                    <a:pt x="1014" y="15324"/>
                    <a:pt x="1669" y="13865"/>
                  </a:cubicBezTo>
                  <a:cubicBezTo>
                    <a:pt x="2324" y="12405"/>
                    <a:pt x="2814" y="11676"/>
                    <a:pt x="3387" y="11092"/>
                  </a:cubicBezTo>
                  <a:cubicBezTo>
                    <a:pt x="3960" y="10508"/>
                    <a:pt x="4614" y="10070"/>
                    <a:pt x="5269" y="10070"/>
                  </a:cubicBezTo>
                  <a:cubicBezTo>
                    <a:pt x="5924" y="10070"/>
                    <a:pt x="6578" y="10508"/>
                    <a:pt x="6987" y="11092"/>
                  </a:cubicBezTo>
                  <a:cubicBezTo>
                    <a:pt x="7396" y="11676"/>
                    <a:pt x="7560" y="12405"/>
                    <a:pt x="7233" y="13354"/>
                  </a:cubicBezTo>
                  <a:cubicBezTo>
                    <a:pt x="6905" y="14303"/>
                    <a:pt x="6087" y="15470"/>
                    <a:pt x="5351" y="16273"/>
                  </a:cubicBezTo>
                  <a:cubicBezTo>
                    <a:pt x="4614" y="17076"/>
                    <a:pt x="3960" y="17514"/>
                    <a:pt x="4042" y="18170"/>
                  </a:cubicBezTo>
                  <a:cubicBezTo>
                    <a:pt x="4124" y="18827"/>
                    <a:pt x="4942" y="19703"/>
                    <a:pt x="5678" y="20359"/>
                  </a:cubicBezTo>
                  <a:cubicBezTo>
                    <a:pt x="6414" y="21016"/>
                    <a:pt x="7069" y="21454"/>
                    <a:pt x="7805" y="21527"/>
                  </a:cubicBezTo>
                  <a:cubicBezTo>
                    <a:pt x="8542" y="21600"/>
                    <a:pt x="9360" y="21308"/>
                    <a:pt x="10178" y="20505"/>
                  </a:cubicBezTo>
                  <a:cubicBezTo>
                    <a:pt x="10996" y="19703"/>
                    <a:pt x="11814" y="18389"/>
                    <a:pt x="12387" y="17368"/>
                  </a:cubicBezTo>
                  <a:cubicBezTo>
                    <a:pt x="12960" y="16346"/>
                    <a:pt x="13287" y="15616"/>
                    <a:pt x="13369" y="15835"/>
                  </a:cubicBezTo>
                  <a:cubicBezTo>
                    <a:pt x="13451" y="16054"/>
                    <a:pt x="13287" y="17222"/>
                    <a:pt x="13205" y="18170"/>
                  </a:cubicBezTo>
                  <a:cubicBezTo>
                    <a:pt x="13124" y="19119"/>
                    <a:pt x="13124" y="19849"/>
                    <a:pt x="13287" y="19849"/>
                  </a:cubicBezTo>
                  <a:cubicBezTo>
                    <a:pt x="13451" y="19849"/>
                    <a:pt x="13778" y="19119"/>
                    <a:pt x="14351" y="18024"/>
                  </a:cubicBezTo>
                  <a:cubicBezTo>
                    <a:pt x="14924" y="16930"/>
                    <a:pt x="15742" y="15470"/>
                    <a:pt x="16396" y="14449"/>
                  </a:cubicBezTo>
                  <a:cubicBezTo>
                    <a:pt x="17051" y="13427"/>
                    <a:pt x="17542" y="12843"/>
                    <a:pt x="17951" y="12989"/>
                  </a:cubicBezTo>
                  <a:cubicBezTo>
                    <a:pt x="18360" y="13135"/>
                    <a:pt x="18687" y="14011"/>
                    <a:pt x="18769" y="14814"/>
                  </a:cubicBezTo>
                  <a:cubicBezTo>
                    <a:pt x="18851" y="15616"/>
                    <a:pt x="18687" y="16346"/>
                    <a:pt x="18605" y="17149"/>
                  </a:cubicBezTo>
                  <a:cubicBezTo>
                    <a:pt x="18524" y="17951"/>
                    <a:pt x="18524" y="18827"/>
                    <a:pt x="19014" y="19119"/>
                  </a:cubicBezTo>
                  <a:cubicBezTo>
                    <a:pt x="19505" y="19411"/>
                    <a:pt x="20487" y="19119"/>
                    <a:pt x="21469" y="18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1400927" y="4814981"/>
              <a:ext cx="53064" cy="72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100" fill="norm" stroke="1" extrusionOk="0">
                  <a:moveTo>
                    <a:pt x="0" y="10491"/>
                  </a:moveTo>
                  <a:cubicBezTo>
                    <a:pt x="3323" y="8640"/>
                    <a:pt x="6646" y="6789"/>
                    <a:pt x="9554" y="4629"/>
                  </a:cubicBezTo>
                  <a:cubicBezTo>
                    <a:pt x="12462" y="2469"/>
                    <a:pt x="14954" y="0"/>
                    <a:pt x="14538" y="0"/>
                  </a:cubicBezTo>
                  <a:cubicBezTo>
                    <a:pt x="14123" y="0"/>
                    <a:pt x="10800" y="2469"/>
                    <a:pt x="9138" y="5246"/>
                  </a:cubicBezTo>
                  <a:cubicBezTo>
                    <a:pt x="7477" y="8023"/>
                    <a:pt x="7477" y="11109"/>
                    <a:pt x="7477" y="14194"/>
                  </a:cubicBezTo>
                  <a:cubicBezTo>
                    <a:pt x="7477" y="17280"/>
                    <a:pt x="7477" y="20366"/>
                    <a:pt x="9969" y="20983"/>
                  </a:cubicBezTo>
                  <a:cubicBezTo>
                    <a:pt x="12462" y="21600"/>
                    <a:pt x="17446" y="19749"/>
                    <a:pt x="19523" y="16046"/>
                  </a:cubicBezTo>
                  <a:cubicBezTo>
                    <a:pt x="21600" y="12343"/>
                    <a:pt x="20769" y="6789"/>
                    <a:pt x="19938" y="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1505883" y="4806515"/>
              <a:ext cx="123645" cy="51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0958" fill="norm" stroke="1" extrusionOk="0">
                  <a:moveTo>
                    <a:pt x="518" y="0"/>
                  </a:moveTo>
                  <a:cubicBezTo>
                    <a:pt x="152" y="4320"/>
                    <a:pt x="-214" y="8640"/>
                    <a:pt x="152" y="12528"/>
                  </a:cubicBezTo>
                  <a:cubicBezTo>
                    <a:pt x="518" y="16416"/>
                    <a:pt x="1617" y="19872"/>
                    <a:pt x="3081" y="20736"/>
                  </a:cubicBezTo>
                  <a:cubicBezTo>
                    <a:pt x="4545" y="21600"/>
                    <a:pt x="6376" y="19872"/>
                    <a:pt x="9488" y="16848"/>
                  </a:cubicBezTo>
                  <a:cubicBezTo>
                    <a:pt x="12600" y="13824"/>
                    <a:pt x="16993" y="9504"/>
                    <a:pt x="21386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11683250" y="4793815"/>
              <a:ext cx="10502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59" fill="norm" stroke="1" extrusionOk="0">
                  <a:moveTo>
                    <a:pt x="3291" y="0"/>
                  </a:moveTo>
                  <a:cubicBezTo>
                    <a:pt x="2859" y="4849"/>
                    <a:pt x="2427" y="9698"/>
                    <a:pt x="1779" y="13445"/>
                  </a:cubicBezTo>
                  <a:cubicBezTo>
                    <a:pt x="1131" y="17192"/>
                    <a:pt x="267" y="19837"/>
                    <a:pt x="51" y="20057"/>
                  </a:cubicBezTo>
                  <a:cubicBezTo>
                    <a:pt x="-165" y="20277"/>
                    <a:pt x="267" y="18073"/>
                    <a:pt x="1995" y="14547"/>
                  </a:cubicBezTo>
                  <a:cubicBezTo>
                    <a:pt x="3723" y="11020"/>
                    <a:pt x="6747" y="6171"/>
                    <a:pt x="9339" y="3306"/>
                  </a:cubicBezTo>
                  <a:cubicBezTo>
                    <a:pt x="11931" y="441"/>
                    <a:pt x="14091" y="-441"/>
                    <a:pt x="15819" y="441"/>
                  </a:cubicBezTo>
                  <a:cubicBezTo>
                    <a:pt x="17547" y="1322"/>
                    <a:pt x="18843" y="3967"/>
                    <a:pt x="19707" y="7714"/>
                  </a:cubicBezTo>
                  <a:cubicBezTo>
                    <a:pt x="20571" y="11461"/>
                    <a:pt x="21003" y="16310"/>
                    <a:pt x="21435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8205747" y="5363063"/>
              <a:ext cx="185281" cy="18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228" fill="norm" stroke="1" extrusionOk="0">
                  <a:moveTo>
                    <a:pt x="4550" y="6662"/>
                  </a:moveTo>
                  <a:cubicBezTo>
                    <a:pt x="4550" y="5475"/>
                    <a:pt x="4550" y="4288"/>
                    <a:pt x="5654" y="3220"/>
                  </a:cubicBezTo>
                  <a:cubicBezTo>
                    <a:pt x="6759" y="2152"/>
                    <a:pt x="8968" y="1202"/>
                    <a:pt x="11054" y="609"/>
                  </a:cubicBezTo>
                  <a:cubicBezTo>
                    <a:pt x="13141" y="15"/>
                    <a:pt x="15104" y="-222"/>
                    <a:pt x="16209" y="253"/>
                  </a:cubicBezTo>
                  <a:cubicBezTo>
                    <a:pt x="17313" y="727"/>
                    <a:pt x="17559" y="1914"/>
                    <a:pt x="15227" y="4763"/>
                  </a:cubicBezTo>
                  <a:cubicBezTo>
                    <a:pt x="12895" y="7611"/>
                    <a:pt x="7986" y="12121"/>
                    <a:pt x="4795" y="15088"/>
                  </a:cubicBezTo>
                  <a:cubicBezTo>
                    <a:pt x="1604" y="18055"/>
                    <a:pt x="131" y="19479"/>
                    <a:pt x="9" y="20310"/>
                  </a:cubicBezTo>
                  <a:cubicBezTo>
                    <a:pt x="-114" y="21141"/>
                    <a:pt x="1113" y="21378"/>
                    <a:pt x="4918" y="21141"/>
                  </a:cubicBezTo>
                  <a:cubicBezTo>
                    <a:pt x="8722" y="20903"/>
                    <a:pt x="15104" y="20191"/>
                    <a:pt x="21486" y="19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8127502" y="5220479"/>
              <a:ext cx="346341" cy="494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18" fill="norm" stroke="1" extrusionOk="0">
                  <a:moveTo>
                    <a:pt x="15029" y="2126"/>
                  </a:moveTo>
                  <a:cubicBezTo>
                    <a:pt x="14118" y="1491"/>
                    <a:pt x="13207" y="855"/>
                    <a:pt x="11971" y="447"/>
                  </a:cubicBezTo>
                  <a:cubicBezTo>
                    <a:pt x="10735" y="39"/>
                    <a:pt x="9174" y="-143"/>
                    <a:pt x="7872" y="129"/>
                  </a:cubicBezTo>
                  <a:cubicBezTo>
                    <a:pt x="6571" y="402"/>
                    <a:pt x="5530" y="1128"/>
                    <a:pt x="4229" y="2852"/>
                  </a:cubicBezTo>
                  <a:cubicBezTo>
                    <a:pt x="2928" y="4576"/>
                    <a:pt x="1366" y="7299"/>
                    <a:pt x="586" y="10022"/>
                  </a:cubicBezTo>
                  <a:cubicBezTo>
                    <a:pt x="-195" y="12744"/>
                    <a:pt x="-195" y="15467"/>
                    <a:pt x="586" y="17418"/>
                  </a:cubicBezTo>
                  <a:cubicBezTo>
                    <a:pt x="1366" y="19370"/>
                    <a:pt x="2928" y="20549"/>
                    <a:pt x="5270" y="21003"/>
                  </a:cubicBezTo>
                  <a:cubicBezTo>
                    <a:pt x="7612" y="21457"/>
                    <a:pt x="10735" y="21185"/>
                    <a:pt x="13338" y="20232"/>
                  </a:cubicBezTo>
                  <a:cubicBezTo>
                    <a:pt x="15940" y="19279"/>
                    <a:pt x="18022" y="17645"/>
                    <a:pt x="19388" y="15286"/>
                  </a:cubicBezTo>
                  <a:cubicBezTo>
                    <a:pt x="20754" y="12926"/>
                    <a:pt x="21405" y="9840"/>
                    <a:pt x="21275" y="7390"/>
                  </a:cubicBezTo>
                  <a:cubicBezTo>
                    <a:pt x="21145" y="4939"/>
                    <a:pt x="20234" y="3124"/>
                    <a:pt x="18607" y="2035"/>
                  </a:cubicBezTo>
                  <a:cubicBezTo>
                    <a:pt x="16981" y="946"/>
                    <a:pt x="14639" y="583"/>
                    <a:pt x="12297" y="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8725858" y="5302640"/>
              <a:ext cx="190300" cy="40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254" fill="norm" stroke="1" extrusionOk="0">
                  <a:moveTo>
                    <a:pt x="4323" y="4993"/>
                  </a:moveTo>
                  <a:cubicBezTo>
                    <a:pt x="4093" y="8574"/>
                    <a:pt x="3863" y="12156"/>
                    <a:pt x="3633" y="14394"/>
                  </a:cubicBezTo>
                  <a:cubicBezTo>
                    <a:pt x="3404" y="16632"/>
                    <a:pt x="3174" y="17528"/>
                    <a:pt x="3059" y="18255"/>
                  </a:cubicBezTo>
                  <a:cubicBezTo>
                    <a:pt x="2944" y="18983"/>
                    <a:pt x="2944" y="19542"/>
                    <a:pt x="2829" y="19542"/>
                  </a:cubicBezTo>
                  <a:cubicBezTo>
                    <a:pt x="2714" y="19542"/>
                    <a:pt x="2484" y="18983"/>
                    <a:pt x="2599" y="16688"/>
                  </a:cubicBezTo>
                  <a:cubicBezTo>
                    <a:pt x="2714" y="14394"/>
                    <a:pt x="3174" y="10365"/>
                    <a:pt x="4323" y="7287"/>
                  </a:cubicBezTo>
                  <a:cubicBezTo>
                    <a:pt x="5472" y="4210"/>
                    <a:pt x="7310" y="2083"/>
                    <a:pt x="8918" y="964"/>
                  </a:cubicBezTo>
                  <a:cubicBezTo>
                    <a:pt x="10527" y="-155"/>
                    <a:pt x="11906" y="-267"/>
                    <a:pt x="13629" y="460"/>
                  </a:cubicBezTo>
                  <a:cubicBezTo>
                    <a:pt x="15353" y="1188"/>
                    <a:pt x="17421" y="2755"/>
                    <a:pt x="18914" y="5217"/>
                  </a:cubicBezTo>
                  <a:cubicBezTo>
                    <a:pt x="20408" y="7679"/>
                    <a:pt x="21327" y="11037"/>
                    <a:pt x="20063" y="13835"/>
                  </a:cubicBezTo>
                  <a:cubicBezTo>
                    <a:pt x="18799" y="16632"/>
                    <a:pt x="15353" y="18871"/>
                    <a:pt x="12250" y="20046"/>
                  </a:cubicBezTo>
                  <a:cubicBezTo>
                    <a:pt x="9148" y="21221"/>
                    <a:pt x="6391" y="21333"/>
                    <a:pt x="4208" y="21221"/>
                  </a:cubicBezTo>
                  <a:cubicBezTo>
                    <a:pt x="2025" y="21109"/>
                    <a:pt x="416" y="20773"/>
                    <a:pt x="72" y="20438"/>
                  </a:cubicBezTo>
                  <a:cubicBezTo>
                    <a:pt x="-273" y="20102"/>
                    <a:pt x="646" y="19766"/>
                    <a:pt x="2370" y="19486"/>
                  </a:cubicBezTo>
                  <a:cubicBezTo>
                    <a:pt x="4093" y="19207"/>
                    <a:pt x="6621" y="18983"/>
                    <a:pt x="9148" y="18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8932478" y="5651065"/>
              <a:ext cx="23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5506"/>
                    <a:pt x="2153" y="11012"/>
                    <a:pt x="353" y="14612"/>
                  </a:cubicBezTo>
                  <a:cubicBezTo>
                    <a:pt x="-1447" y="18212"/>
                    <a:pt x="3953" y="19906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9432427" y="5352948"/>
              <a:ext cx="28348" cy="29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2" h="21274" fill="norm" stroke="1" extrusionOk="0">
                  <a:moveTo>
                    <a:pt x="4629" y="882"/>
                  </a:moveTo>
                  <a:cubicBezTo>
                    <a:pt x="9257" y="278"/>
                    <a:pt x="13886" y="-326"/>
                    <a:pt x="16971" y="203"/>
                  </a:cubicBezTo>
                  <a:cubicBezTo>
                    <a:pt x="20057" y="731"/>
                    <a:pt x="21600" y="2393"/>
                    <a:pt x="20057" y="5640"/>
                  </a:cubicBezTo>
                  <a:cubicBezTo>
                    <a:pt x="18514" y="8888"/>
                    <a:pt x="13886" y="13722"/>
                    <a:pt x="10029" y="16591"/>
                  </a:cubicBezTo>
                  <a:cubicBezTo>
                    <a:pt x="6171" y="19461"/>
                    <a:pt x="3086" y="20368"/>
                    <a:pt x="0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9286377" y="5676465"/>
              <a:ext cx="285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80" y="14400"/>
                    <a:pt x="10560" y="7200"/>
                    <a:pt x="14160" y="3600"/>
                  </a:cubicBezTo>
                  <a:cubicBezTo>
                    <a:pt x="17760" y="0"/>
                    <a:pt x="196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9781677" y="5328163"/>
              <a:ext cx="169716" cy="359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47" fill="norm" stroke="1" extrusionOk="0">
                  <a:moveTo>
                    <a:pt x="11200" y="4088"/>
                  </a:moveTo>
                  <a:cubicBezTo>
                    <a:pt x="9867" y="7353"/>
                    <a:pt x="8533" y="10618"/>
                    <a:pt x="7600" y="13318"/>
                  </a:cubicBezTo>
                  <a:cubicBezTo>
                    <a:pt x="6667" y="16018"/>
                    <a:pt x="6133" y="18153"/>
                    <a:pt x="5733" y="19535"/>
                  </a:cubicBezTo>
                  <a:cubicBezTo>
                    <a:pt x="5333" y="20916"/>
                    <a:pt x="5067" y="21544"/>
                    <a:pt x="4933" y="21293"/>
                  </a:cubicBezTo>
                  <a:cubicBezTo>
                    <a:pt x="4800" y="21042"/>
                    <a:pt x="4800" y="19911"/>
                    <a:pt x="5467" y="17086"/>
                  </a:cubicBezTo>
                  <a:cubicBezTo>
                    <a:pt x="6133" y="14260"/>
                    <a:pt x="7467" y="9739"/>
                    <a:pt x="8800" y="6788"/>
                  </a:cubicBezTo>
                  <a:cubicBezTo>
                    <a:pt x="10133" y="3837"/>
                    <a:pt x="11467" y="2456"/>
                    <a:pt x="12533" y="1514"/>
                  </a:cubicBezTo>
                  <a:cubicBezTo>
                    <a:pt x="13600" y="572"/>
                    <a:pt x="14400" y="70"/>
                    <a:pt x="15333" y="7"/>
                  </a:cubicBezTo>
                  <a:cubicBezTo>
                    <a:pt x="16267" y="-56"/>
                    <a:pt x="17333" y="321"/>
                    <a:pt x="18533" y="1765"/>
                  </a:cubicBezTo>
                  <a:cubicBezTo>
                    <a:pt x="19733" y="3209"/>
                    <a:pt x="21067" y="5721"/>
                    <a:pt x="21333" y="8170"/>
                  </a:cubicBezTo>
                  <a:cubicBezTo>
                    <a:pt x="21600" y="10618"/>
                    <a:pt x="20800" y="13004"/>
                    <a:pt x="17867" y="14763"/>
                  </a:cubicBezTo>
                  <a:cubicBezTo>
                    <a:pt x="14933" y="16521"/>
                    <a:pt x="9867" y="17651"/>
                    <a:pt x="6533" y="18342"/>
                  </a:cubicBezTo>
                  <a:cubicBezTo>
                    <a:pt x="3200" y="19032"/>
                    <a:pt x="1600" y="19284"/>
                    <a:pt x="0" y="19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9991227" y="5636102"/>
              <a:ext cx="139701" cy="103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4" fill="norm" stroke="1" extrusionOk="0">
                  <a:moveTo>
                    <a:pt x="0" y="462"/>
                  </a:moveTo>
                  <a:cubicBezTo>
                    <a:pt x="1636" y="30"/>
                    <a:pt x="3273" y="-402"/>
                    <a:pt x="4418" y="678"/>
                  </a:cubicBezTo>
                  <a:cubicBezTo>
                    <a:pt x="5564" y="1758"/>
                    <a:pt x="6218" y="4350"/>
                    <a:pt x="6218" y="6726"/>
                  </a:cubicBezTo>
                  <a:cubicBezTo>
                    <a:pt x="6218" y="9102"/>
                    <a:pt x="5564" y="11262"/>
                    <a:pt x="4091" y="13638"/>
                  </a:cubicBezTo>
                  <a:cubicBezTo>
                    <a:pt x="2618" y="16014"/>
                    <a:pt x="327" y="18606"/>
                    <a:pt x="164" y="19902"/>
                  </a:cubicBezTo>
                  <a:cubicBezTo>
                    <a:pt x="0" y="21198"/>
                    <a:pt x="1964" y="21198"/>
                    <a:pt x="5891" y="20766"/>
                  </a:cubicBezTo>
                  <a:cubicBezTo>
                    <a:pt x="9818" y="20334"/>
                    <a:pt x="15709" y="19470"/>
                    <a:pt x="21600" y="1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8274281" y="6164193"/>
              <a:ext cx="83290" cy="18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496" fill="norm" stroke="1" extrusionOk="0">
                  <a:moveTo>
                    <a:pt x="3770" y="3087"/>
                  </a:moveTo>
                  <a:cubicBezTo>
                    <a:pt x="1662" y="2351"/>
                    <a:pt x="-445" y="1614"/>
                    <a:pt x="82" y="1001"/>
                  </a:cubicBezTo>
                  <a:cubicBezTo>
                    <a:pt x="609" y="387"/>
                    <a:pt x="3770" y="-104"/>
                    <a:pt x="6404" y="19"/>
                  </a:cubicBezTo>
                  <a:cubicBezTo>
                    <a:pt x="9038" y="141"/>
                    <a:pt x="11145" y="878"/>
                    <a:pt x="12462" y="1860"/>
                  </a:cubicBezTo>
                  <a:cubicBezTo>
                    <a:pt x="13779" y="2841"/>
                    <a:pt x="14306" y="4069"/>
                    <a:pt x="14043" y="5296"/>
                  </a:cubicBezTo>
                  <a:cubicBezTo>
                    <a:pt x="13779" y="6523"/>
                    <a:pt x="12726" y="7751"/>
                    <a:pt x="10618" y="8610"/>
                  </a:cubicBezTo>
                  <a:cubicBezTo>
                    <a:pt x="8511" y="9469"/>
                    <a:pt x="5350" y="9960"/>
                    <a:pt x="5087" y="10082"/>
                  </a:cubicBezTo>
                  <a:cubicBezTo>
                    <a:pt x="4823" y="10205"/>
                    <a:pt x="7457" y="9960"/>
                    <a:pt x="10092" y="10205"/>
                  </a:cubicBezTo>
                  <a:cubicBezTo>
                    <a:pt x="12726" y="10451"/>
                    <a:pt x="15360" y="11187"/>
                    <a:pt x="17467" y="12782"/>
                  </a:cubicBezTo>
                  <a:cubicBezTo>
                    <a:pt x="19575" y="14378"/>
                    <a:pt x="21155" y="16832"/>
                    <a:pt x="20628" y="18428"/>
                  </a:cubicBezTo>
                  <a:cubicBezTo>
                    <a:pt x="20101" y="20023"/>
                    <a:pt x="17467" y="20760"/>
                    <a:pt x="14833" y="21128"/>
                  </a:cubicBezTo>
                  <a:cubicBezTo>
                    <a:pt x="12199" y="21496"/>
                    <a:pt x="9565" y="21496"/>
                    <a:pt x="6931" y="21496"/>
                  </a:cubicBezTo>
                  <a:cubicBezTo>
                    <a:pt x="4296" y="21496"/>
                    <a:pt x="1662" y="21496"/>
                    <a:pt x="1135" y="20146"/>
                  </a:cubicBezTo>
                  <a:cubicBezTo>
                    <a:pt x="609" y="18796"/>
                    <a:pt x="2189" y="16096"/>
                    <a:pt x="3770" y="13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8156698" y="6035644"/>
              <a:ext cx="298833" cy="402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169" fill="norm" stroke="1" extrusionOk="0">
                  <a:moveTo>
                    <a:pt x="14603" y="2484"/>
                  </a:moveTo>
                  <a:cubicBezTo>
                    <a:pt x="14308" y="1927"/>
                    <a:pt x="14012" y="1370"/>
                    <a:pt x="13420" y="925"/>
                  </a:cubicBezTo>
                  <a:cubicBezTo>
                    <a:pt x="12828" y="480"/>
                    <a:pt x="11940" y="146"/>
                    <a:pt x="11127" y="34"/>
                  </a:cubicBezTo>
                  <a:cubicBezTo>
                    <a:pt x="10313" y="-77"/>
                    <a:pt x="9573" y="34"/>
                    <a:pt x="8390" y="1092"/>
                  </a:cubicBezTo>
                  <a:cubicBezTo>
                    <a:pt x="7206" y="2150"/>
                    <a:pt x="5579" y="4154"/>
                    <a:pt x="3951" y="6882"/>
                  </a:cubicBezTo>
                  <a:cubicBezTo>
                    <a:pt x="2324" y="9610"/>
                    <a:pt x="697" y="13061"/>
                    <a:pt x="179" y="15399"/>
                  </a:cubicBezTo>
                  <a:cubicBezTo>
                    <a:pt x="-339" y="17737"/>
                    <a:pt x="253" y="18962"/>
                    <a:pt x="2176" y="19909"/>
                  </a:cubicBezTo>
                  <a:cubicBezTo>
                    <a:pt x="4099" y="20855"/>
                    <a:pt x="7354" y="21523"/>
                    <a:pt x="10609" y="20966"/>
                  </a:cubicBezTo>
                  <a:cubicBezTo>
                    <a:pt x="13864" y="20410"/>
                    <a:pt x="17119" y="18628"/>
                    <a:pt x="18968" y="16179"/>
                  </a:cubicBezTo>
                  <a:cubicBezTo>
                    <a:pt x="20817" y="13729"/>
                    <a:pt x="21261" y="10612"/>
                    <a:pt x="20595" y="8218"/>
                  </a:cubicBezTo>
                  <a:cubicBezTo>
                    <a:pt x="19929" y="5824"/>
                    <a:pt x="18154" y="4154"/>
                    <a:pt x="16305" y="3375"/>
                  </a:cubicBezTo>
                  <a:cubicBezTo>
                    <a:pt x="14456" y="2595"/>
                    <a:pt x="12532" y="2707"/>
                    <a:pt x="10609" y="2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8695827" y="6177646"/>
              <a:ext cx="196851" cy="247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0" y="1674"/>
                  </a:moveTo>
                  <a:cubicBezTo>
                    <a:pt x="929" y="5848"/>
                    <a:pt x="1858" y="10023"/>
                    <a:pt x="2206" y="12837"/>
                  </a:cubicBezTo>
                  <a:cubicBezTo>
                    <a:pt x="2555" y="15650"/>
                    <a:pt x="2323" y="17102"/>
                    <a:pt x="1974" y="18464"/>
                  </a:cubicBezTo>
                  <a:cubicBezTo>
                    <a:pt x="1626" y="19825"/>
                    <a:pt x="1161" y="21095"/>
                    <a:pt x="813" y="21186"/>
                  </a:cubicBezTo>
                  <a:cubicBezTo>
                    <a:pt x="465" y="21277"/>
                    <a:pt x="232" y="20188"/>
                    <a:pt x="465" y="17102"/>
                  </a:cubicBezTo>
                  <a:cubicBezTo>
                    <a:pt x="697" y="14016"/>
                    <a:pt x="1394" y="8934"/>
                    <a:pt x="2555" y="5576"/>
                  </a:cubicBezTo>
                  <a:cubicBezTo>
                    <a:pt x="3716" y="2218"/>
                    <a:pt x="5342" y="585"/>
                    <a:pt x="7316" y="131"/>
                  </a:cubicBezTo>
                  <a:cubicBezTo>
                    <a:pt x="9290" y="-323"/>
                    <a:pt x="11613" y="403"/>
                    <a:pt x="13239" y="2309"/>
                  </a:cubicBezTo>
                  <a:cubicBezTo>
                    <a:pt x="14865" y="4215"/>
                    <a:pt x="15794" y="7301"/>
                    <a:pt x="17071" y="9842"/>
                  </a:cubicBezTo>
                  <a:cubicBezTo>
                    <a:pt x="18348" y="12383"/>
                    <a:pt x="19974" y="14380"/>
                    <a:pt x="21600" y="16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9133977" y="6190815"/>
              <a:ext cx="19878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0" y="0"/>
                  </a:moveTo>
                  <a:cubicBezTo>
                    <a:pt x="5175" y="1286"/>
                    <a:pt x="10350" y="2571"/>
                    <a:pt x="14063" y="3729"/>
                  </a:cubicBezTo>
                  <a:cubicBezTo>
                    <a:pt x="17775" y="4886"/>
                    <a:pt x="20025" y="5914"/>
                    <a:pt x="20813" y="7714"/>
                  </a:cubicBezTo>
                  <a:cubicBezTo>
                    <a:pt x="21600" y="9514"/>
                    <a:pt x="20925" y="12086"/>
                    <a:pt x="18788" y="14529"/>
                  </a:cubicBezTo>
                  <a:cubicBezTo>
                    <a:pt x="16650" y="16971"/>
                    <a:pt x="13050" y="19286"/>
                    <a:pt x="9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9286377" y="6317815"/>
              <a:ext cx="1270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250"/>
                    <a:pt x="12960" y="4500"/>
                    <a:pt x="9360" y="8100"/>
                  </a:cubicBezTo>
                  <a:cubicBezTo>
                    <a:pt x="5760" y="11700"/>
                    <a:pt x="288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9483227" y="6172559"/>
              <a:ext cx="90882" cy="212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520" fill="norm" stroke="1" extrusionOk="0">
                  <a:moveTo>
                    <a:pt x="4418" y="4411"/>
                  </a:moveTo>
                  <a:cubicBezTo>
                    <a:pt x="3436" y="3342"/>
                    <a:pt x="2455" y="2272"/>
                    <a:pt x="3191" y="1524"/>
                  </a:cubicBezTo>
                  <a:cubicBezTo>
                    <a:pt x="3927" y="775"/>
                    <a:pt x="6382" y="348"/>
                    <a:pt x="8836" y="134"/>
                  </a:cubicBezTo>
                  <a:cubicBezTo>
                    <a:pt x="11291" y="-80"/>
                    <a:pt x="13745" y="-80"/>
                    <a:pt x="15955" y="455"/>
                  </a:cubicBezTo>
                  <a:cubicBezTo>
                    <a:pt x="18164" y="989"/>
                    <a:pt x="20127" y="2059"/>
                    <a:pt x="19882" y="3556"/>
                  </a:cubicBezTo>
                  <a:cubicBezTo>
                    <a:pt x="19636" y="5053"/>
                    <a:pt x="17182" y="6977"/>
                    <a:pt x="14727" y="8154"/>
                  </a:cubicBezTo>
                  <a:cubicBezTo>
                    <a:pt x="12273" y="9330"/>
                    <a:pt x="9818" y="9758"/>
                    <a:pt x="9818" y="10292"/>
                  </a:cubicBezTo>
                  <a:cubicBezTo>
                    <a:pt x="9818" y="10827"/>
                    <a:pt x="12273" y="11469"/>
                    <a:pt x="14727" y="12538"/>
                  </a:cubicBezTo>
                  <a:cubicBezTo>
                    <a:pt x="17182" y="13607"/>
                    <a:pt x="19636" y="15104"/>
                    <a:pt x="20618" y="16387"/>
                  </a:cubicBezTo>
                  <a:cubicBezTo>
                    <a:pt x="21600" y="17670"/>
                    <a:pt x="21109" y="18740"/>
                    <a:pt x="18164" y="19702"/>
                  </a:cubicBezTo>
                  <a:cubicBezTo>
                    <a:pt x="15218" y="20665"/>
                    <a:pt x="9818" y="21520"/>
                    <a:pt x="6382" y="21520"/>
                  </a:cubicBezTo>
                  <a:cubicBezTo>
                    <a:pt x="2945" y="21520"/>
                    <a:pt x="1473" y="20665"/>
                    <a:pt x="0" y="19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9634569" y="6221191"/>
              <a:ext cx="101619" cy="142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0763" fill="norm" stroke="1" extrusionOk="0">
                  <a:moveTo>
                    <a:pt x="19656" y="200"/>
                  </a:moveTo>
                  <a:cubicBezTo>
                    <a:pt x="17496" y="-108"/>
                    <a:pt x="15336" y="-417"/>
                    <a:pt x="11880" y="2206"/>
                  </a:cubicBezTo>
                  <a:cubicBezTo>
                    <a:pt x="8424" y="4829"/>
                    <a:pt x="3672" y="10383"/>
                    <a:pt x="1512" y="13932"/>
                  </a:cubicBezTo>
                  <a:cubicBezTo>
                    <a:pt x="-648" y="17480"/>
                    <a:pt x="-216" y="19023"/>
                    <a:pt x="1080" y="19949"/>
                  </a:cubicBezTo>
                  <a:cubicBezTo>
                    <a:pt x="2376" y="20874"/>
                    <a:pt x="4536" y="21183"/>
                    <a:pt x="7560" y="19949"/>
                  </a:cubicBezTo>
                  <a:cubicBezTo>
                    <a:pt x="10584" y="18714"/>
                    <a:pt x="14472" y="15937"/>
                    <a:pt x="16848" y="13623"/>
                  </a:cubicBezTo>
                  <a:cubicBezTo>
                    <a:pt x="19224" y="11309"/>
                    <a:pt x="20088" y="9457"/>
                    <a:pt x="20520" y="7452"/>
                  </a:cubicBezTo>
                  <a:cubicBezTo>
                    <a:pt x="20952" y="5446"/>
                    <a:pt x="20952" y="3286"/>
                    <a:pt x="18576" y="2669"/>
                  </a:cubicBezTo>
                  <a:cubicBezTo>
                    <a:pt x="16200" y="2052"/>
                    <a:pt x="11448" y="2977"/>
                    <a:pt x="6696" y="3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9992939" y="6264645"/>
              <a:ext cx="93539" cy="11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0930" fill="norm" stroke="1" extrusionOk="0">
                  <a:moveTo>
                    <a:pt x="21212" y="3974"/>
                  </a:moveTo>
                  <a:cubicBezTo>
                    <a:pt x="19772" y="2403"/>
                    <a:pt x="18332" y="832"/>
                    <a:pt x="16412" y="243"/>
                  </a:cubicBezTo>
                  <a:cubicBezTo>
                    <a:pt x="14492" y="-346"/>
                    <a:pt x="12092" y="47"/>
                    <a:pt x="9212" y="2403"/>
                  </a:cubicBezTo>
                  <a:cubicBezTo>
                    <a:pt x="6332" y="4759"/>
                    <a:pt x="2972" y="9079"/>
                    <a:pt x="1292" y="12418"/>
                  </a:cubicBezTo>
                  <a:cubicBezTo>
                    <a:pt x="-388" y="15756"/>
                    <a:pt x="-388" y="18112"/>
                    <a:pt x="1052" y="19487"/>
                  </a:cubicBezTo>
                  <a:cubicBezTo>
                    <a:pt x="2492" y="20861"/>
                    <a:pt x="5372" y="21254"/>
                    <a:pt x="7772" y="20665"/>
                  </a:cubicBezTo>
                  <a:cubicBezTo>
                    <a:pt x="10172" y="20076"/>
                    <a:pt x="12092" y="18505"/>
                    <a:pt x="13772" y="15559"/>
                  </a:cubicBezTo>
                  <a:cubicBezTo>
                    <a:pt x="15452" y="12614"/>
                    <a:pt x="16892" y="8294"/>
                    <a:pt x="16652" y="5545"/>
                  </a:cubicBezTo>
                  <a:cubicBezTo>
                    <a:pt x="16412" y="2796"/>
                    <a:pt x="14492" y="1618"/>
                    <a:pt x="13292" y="2010"/>
                  </a:cubicBezTo>
                  <a:cubicBezTo>
                    <a:pt x="12092" y="2403"/>
                    <a:pt x="11612" y="4367"/>
                    <a:pt x="11132" y="6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10086477" y="6228915"/>
              <a:ext cx="152401" cy="14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8452"/>
                  </a:moveTo>
                  <a:cubicBezTo>
                    <a:pt x="900" y="6887"/>
                    <a:pt x="1800" y="5322"/>
                    <a:pt x="3000" y="4383"/>
                  </a:cubicBezTo>
                  <a:cubicBezTo>
                    <a:pt x="4200" y="3443"/>
                    <a:pt x="5700" y="3130"/>
                    <a:pt x="7500" y="5009"/>
                  </a:cubicBezTo>
                  <a:cubicBezTo>
                    <a:pt x="9300" y="6887"/>
                    <a:pt x="11400" y="10957"/>
                    <a:pt x="12450" y="13774"/>
                  </a:cubicBezTo>
                  <a:cubicBezTo>
                    <a:pt x="13500" y="16591"/>
                    <a:pt x="13500" y="18157"/>
                    <a:pt x="12900" y="19409"/>
                  </a:cubicBezTo>
                  <a:cubicBezTo>
                    <a:pt x="12300" y="20661"/>
                    <a:pt x="11100" y="21600"/>
                    <a:pt x="9900" y="21287"/>
                  </a:cubicBezTo>
                  <a:cubicBezTo>
                    <a:pt x="8700" y="20974"/>
                    <a:pt x="7500" y="19409"/>
                    <a:pt x="7050" y="16748"/>
                  </a:cubicBezTo>
                  <a:cubicBezTo>
                    <a:pt x="6600" y="14087"/>
                    <a:pt x="6900" y="10330"/>
                    <a:pt x="9450" y="7357"/>
                  </a:cubicBezTo>
                  <a:cubicBezTo>
                    <a:pt x="12000" y="4383"/>
                    <a:pt x="16800" y="21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0543677" y="6146365"/>
              <a:ext cx="223472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0" y="0"/>
                  </a:moveTo>
                  <a:cubicBezTo>
                    <a:pt x="2853" y="2442"/>
                    <a:pt x="5706" y="4883"/>
                    <a:pt x="8864" y="7607"/>
                  </a:cubicBezTo>
                  <a:cubicBezTo>
                    <a:pt x="12023" y="10330"/>
                    <a:pt x="15487" y="13336"/>
                    <a:pt x="17525" y="15214"/>
                  </a:cubicBezTo>
                  <a:cubicBezTo>
                    <a:pt x="19562" y="17092"/>
                    <a:pt x="20174" y="17843"/>
                    <a:pt x="20683" y="18970"/>
                  </a:cubicBezTo>
                  <a:cubicBezTo>
                    <a:pt x="21192" y="20097"/>
                    <a:pt x="21600" y="21600"/>
                    <a:pt x="21498" y="21600"/>
                  </a:cubicBezTo>
                  <a:cubicBezTo>
                    <a:pt x="21396" y="21600"/>
                    <a:pt x="20785" y="20097"/>
                    <a:pt x="20174" y="18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0582723" y="6114615"/>
              <a:ext cx="189555" cy="327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10" fill="norm" stroke="1" extrusionOk="0">
                  <a:moveTo>
                    <a:pt x="21493" y="0"/>
                  </a:moveTo>
                  <a:cubicBezTo>
                    <a:pt x="17653" y="3046"/>
                    <a:pt x="13813" y="6092"/>
                    <a:pt x="10453" y="9277"/>
                  </a:cubicBezTo>
                  <a:cubicBezTo>
                    <a:pt x="7093" y="12462"/>
                    <a:pt x="4213" y="15785"/>
                    <a:pt x="2413" y="17931"/>
                  </a:cubicBezTo>
                  <a:cubicBezTo>
                    <a:pt x="613" y="20077"/>
                    <a:pt x="-107" y="21046"/>
                    <a:pt x="13" y="21323"/>
                  </a:cubicBezTo>
                  <a:cubicBezTo>
                    <a:pt x="133" y="21600"/>
                    <a:pt x="1093" y="21185"/>
                    <a:pt x="2413" y="20492"/>
                  </a:cubicBezTo>
                  <a:cubicBezTo>
                    <a:pt x="3733" y="19800"/>
                    <a:pt x="5413" y="18831"/>
                    <a:pt x="7093" y="17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10830648" y="6247692"/>
              <a:ext cx="214680" cy="72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062" fill="norm" stroke="1" extrusionOk="0">
                  <a:moveTo>
                    <a:pt x="3690" y="14891"/>
                  </a:moveTo>
                  <a:cubicBezTo>
                    <a:pt x="3054" y="17976"/>
                    <a:pt x="2419" y="21062"/>
                    <a:pt x="1784" y="21062"/>
                  </a:cubicBezTo>
                  <a:cubicBezTo>
                    <a:pt x="1149" y="21062"/>
                    <a:pt x="513" y="17976"/>
                    <a:pt x="196" y="14891"/>
                  </a:cubicBezTo>
                  <a:cubicBezTo>
                    <a:pt x="-122" y="11805"/>
                    <a:pt x="-122" y="8719"/>
                    <a:pt x="725" y="5633"/>
                  </a:cubicBezTo>
                  <a:cubicBezTo>
                    <a:pt x="1572" y="2548"/>
                    <a:pt x="3266" y="-538"/>
                    <a:pt x="4960" y="79"/>
                  </a:cubicBezTo>
                  <a:cubicBezTo>
                    <a:pt x="6654" y="696"/>
                    <a:pt x="8349" y="5016"/>
                    <a:pt x="9937" y="8719"/>
                  </a:cubicBezTo>
                  <a:cubicBezTo>
                    <a:pt x="11525" y="12422"/>
                    <a:pt x="13007" y="15508"/>
                    <a:pt x="14278" y="17359"/>
                  </a:cubicBezTo>
                  <a:cubicBezTo>
                    <a:pt x="15549" y="19211"/>
                    <a:pt x="16607" y="19828"/>
                    <a:pt x="17772" y="16742"/>
                  </a:cubicBezTo>
                  <a:cubicBezTo>
                    <a:pt x="18937" y="13656"/>
                    <a:pt x="20207" y="6868"/>
                    <a:pt x="21478" y="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11153702" y="6141175"/>
              <a:ext cx="227086" cy="260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52" fill="norm" stroke="1" extrusionOk="0">
                  <a:moveTo>
                    <a:pt x="1760" y="4052"/>
                  </a:moveTo>
                  <a:cubicBezTo>
                    <a:pt x="1360" y="8199"/>
                    <a:pt x="960" y="12346"/>
                    <a:pt x="760" y="14938"/>
                  </a:cubicBezTo>
                  <a:cubicBezTo>
                    <a:pt x="560" y="17530"/>
                    <a:pt x="560" y="18567"/>
                    <a:pt x="460" y="19518"/>
                  </a:cubicBezTo>
                  <a:cubicBezTo>
                    <a:pt x="360" y="20468"/>
                    <a:pt x="160" y="21332"/>
                    <a:pt x="60" y="21246"/>
                  </a:cubicBezTo>
                  <a:cubicBezTo>
                    <a:pt x="-40" y="21159"/>
                    <a:pt x="-40" y="20122"/>
                    <a:pt x="260" y="17185"/>
                  </a:cubicBezTo>
                  <a:cubicBezTo>
                    <a:pt x="560" y="14247"/>
                    <a:pt x="1160" y="9409"/>
                    <a:pt x="1660" y="6558"/>
                  </a:cubicBezTo>
                  <a:cubicBezTo>
                    <a:pt x="2160" y="3706"/>
                    <a:pt x="2560" y="2842"/>
                    <a:pt x="3060" y="2065"/>
                  </a:cubicBezTo>
                  <a:cubicBezTo>
                    <a:pt x="3560" y="1287"/>
                    <a:pt x="4160" y="596"/>
                    <a:pt x="4760" y="596"/>
                  </a:cubicBezTo>
                  <a:cubicBezTo>
                    <a:pt x="5360" y="596"/>
                    <a:pt x="5960" y="1287"/>
                    <a:pt x="6660" y="3361"/>
                  </a:cubicBezTo>
                  <a:cubicBezTo>
                    <a:pt x="7360" y="5434"/>
                    <a:pt x="8160" y="8890"/>
                    <a:pt x="8660" y="11050"/>
                  </a:cubicBezTo>
                  <a:cubicBezTo>
                    <a:pt x="9160" y="13210"/>
                    <a:pt x="9360" y="14074"/>
                    <a:pt x="9660" y="14938"/>
                  </a:cubicBezTo>
                  <a:cubicBezTo>
                    <a:pt x="9960" y="15802"/>
                    <a:pt x="10360" y="16666"/>
                    <a:pt x="11760" y="16321"/>
                  </a:cubicBezTo>
                  <a:cubicBezTo>
                    <a:pt x="13160" y="15975"/>
                    <a:pt x="15560" y="14420"/>
                    <a:pt x="17360" y="12087"/>
                  </a:cubicBezTo>
                  <a:cubicBezTo>
                    <a:pt x="19160" y="9754"/>
                    <a:pt x="20360" y="6644"/>
                    <a:pt x="20960" y="4311"/>
                  </a:cubicBezTo>
                  <a:cubicBezTo>
                    <a:pt x="21560" y="1978"/>
                    <a:pt x="21560" y="423"/>
                    <a:pt x="21260" y="78"/>
                  </a:cubicBezTo>
                  <a:cubicBezTo>
                    <a:pt x="20960" y="-268"/>
                    <a:pt x="20360" y="596"/>
                    <a:pt x="19760" y="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11372092" y="6279715"/>
              <a:ext cx="51336" cy="7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0983" fill="norm" stroke="1" extrusionOk="0">
                  <a:moveTo>
                    <a:pt x="14362" y="3703"/>
                  </a:moveTo>
                  <a:cubicBezTo>
                    <a:pt x="10906" y="1851"/>
                    <a:pt x="7450" y="0"/>
                    <a:pt x="4858" y="617"/>
                  </a:cubicBezTo>
                  <a:cubicBezTo>
                    <a:pt x="2266" y="1234"/>
                    <a:pt x="538" y="4320"/>
                    <a:pt x="106" y="8023"/>
                  </a:cubicBezTo>
                  <a:cubicBezTo>
                    <a:pt x="-326" y="11726"/>
                    <a:pt x="538" y="16046"/>
                    <a:pt x="3130" y="18514"/>
                  </a:cubicBezTo>
                  <a:cubicBezTo>
                    <a:pt x="5722" y="20983"/>
                    <a:pt x="10042" y="21600"/>
                    <a:pt x="13066" y="20366"/>
                  </a:cubicBezTo>
                  <a:cubicBezTo>
                    <a:pt x="16090" y="19131"/>
                    <a:pt x="17818" y="16046"/>
                    <a:pt x="19114" y="12960"/>
                  </a:cubicBezTo>
                  <a:cubicBezTo>
                    <a:pt x="20410" y="9874"/>
                    <a:pt x="21274" y="6789"/>
                    <a:pt x="20842" y="4629"/>
                  </a:cubicBezTo>
                  <a:cubicBezTo>
                    <a:pt x="20410" y="2469"/>
                    <a:pt x="18682" y="1234"/>
                    <a:pt x="169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11439027" y="6247965"/>
              <a:ext cx="107951" cy="1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52"/>
                  </a:moveTo>
                  <a:cubicBezTo>
                    <a:pt x="2118" y="2979"/>
                    <a:pt x="4235" y="2607"/>
                    <a:pt x="6141" y="3166"/>
                  </a:cubicBezTo>
                  <a:cubicBezTo>
                    <a:pt x="8047" y="3724"/>
                    <a:pt x="9741" y="5214"/>
                    <a:pt x="10800" y="7821"/>
                  </a:cubicBezTo>
                  <a:cubicBezTo>
                    <a:pt x="11859" y="10428"/>
                    <a:pt x="12282" y="14152"/>
                    <a:pt x="11859" y="16945"/>
                  </a:cubicBezTo>
                  <a:cubicBezTo>
                    <a:pt x="11435" y="19738"/>
                    <a:pt x="10165" y="21600"/>
                    <a:pt x="9106" y="21600"/>
                  </a:cubicBezTo>
                  <a:cubicBezTo>
                    <a:pt x="8047" y="21600"/>
                    <a:pt x="7200" y="19738"/>
                    <a:pt x="7835" y="16386"/>
                  </a:cubicBezTo>
                  <a:cubicBezTo>
                    <a:pt x="8471" y="13034"/>
                    <a:pt x="10588" y="8193"/>
                    <a:pt x="13129" y="5214"/>
                  </a:cubicBezTo>
                  <a:cubicBezTo>
                    <a:pt x="15671" y="2234"/>
                    <a:pt x="18635" y="11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9345644" y="6620689"/>
              <a:ext cx="191406" cy="301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67" fill="norm" stroke="1" extrusionOk="0">
                  <a:moveTo>
                    <a:pt x="1187" y="17236"/>
                  </a:moveTo>
                  <a:cubicBezTo>
                    <a:pt x="949" y="17986"/>
                    <a:pt x="712" y="18736"/>
                    <a:pt x="475" y="19561"/>
                  </a:cubicBezTo>
                  <a:cubicBezTo>
                    <a:pt x="237" y="20386"/>
                    <a:pt x="0" y="21286"/>
                    <a:pt x="0" y="21361"/>
                  </a:cubicBezTo>
                  <a:cubicBezTo>
                    <a:pt x="0" y="21436"/>
                    <a:pt x="237" y="20686"/>
                    <a:pt x="1899" y="17986"/>
                  </a:cubicBezTo>
                  <a:cubicBezTo>
                    <a:pt x="3560" y="15286"/>
                    <a:pt x="6646" y="10636"/>
                    <a:pt x="9376" y="7336"/>
                  </a:cubicBezTo>
                  <a:cubicBezTo>
                    <a:pt x="12105" y="4036"/>
                    <a:pt x="14479" y="2086"/>
                    <a:pt x="16378" y="1036"/>
                  </a:cubicBezTo>
                  <a:cubicBezTo>
                    <a:pt x="18277" y="-14"/>
                    <a:pt x="19701" y="-164"/>
                    <a:pt x="20413" y="136"/>
                  </a:cubicBezTo>
                  <a:cubicBezTo>
                    <a:pt x="21125" y="436"/>
                    <a:pt x="21125" y="1186"/>
                    <a:pt x="21244" y="3886"/>
                  </a:cubicBezTo>
                  <a:cubicBezTo>
                    <a:pt x="21363" y="6586"/>
                    <a:pt x="21600" y="11236"/>
                    <a:pt x="21363" y="14311"/>
                  </a:cubicBezTo>
                  <a:cubicBezTo>
                    <a:pt x="21125" y="17386"/>
                    <a:pt x="20413" y="18886"/>
                    <a:pt x="19701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9411114" y="6796181"/>
              <a:ext cx="129264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373" y="21600"/>
                  </a:moveTo>
                  <a:cubicBezTo>
                    <a:pt x="24" y="15247"/>
                    <a:pt x="-324" y="8894"/>
                    <a:pt x="547" y="5082"/>
                  </a:cubicBezTo>
                  <a:cubicBezTo>
                    <a:pt x="1418" y="1271"/>
                    <a:pt x="3508" y="0"/>
                    <a:pt x="7166" y="0"/>
                  </a:cubicBezTo>
                  <a:cubicBezTo>
                    <a:pt x="10824" y="0"/>
                    <a:pt x="16050" y="1271"/>
                    <a:pt x="21276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9623461" y="6696373"/>
              <a:ext cx="228067" cy="226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31" fill="norm" stroke="1" extrusionOk="0">
                  <a:moveTo>
                    <a:pt x="2950" y="7431"/>
                  </a:moveTo>
                  <a:cubicBezTo>
                    <a:pt x="2150" y="8231"/>
                    <a:pt x="1350" y="9031"/>
                    <a:pt x="950" y="11031"/>
                  </a:cubicBezTo>
                  <a:cubicBezTo>
                    <a:pt x="550" y="13031"/>
                    <a:pt x="550" y="16231"/>
                    <a:pt x="450" y="18331"/>
                  </a:cubicBezTo>
                  <a:cubicBezTo>
                    <a:pt x="350" y="20431"/>
                    <a:pt x="150" y="21431"/>
                    <a:pt x="50" y="21431"/>
                  </a:cubicBezTo>
                  <a:cubicBezTo>
                    <a:pt x="-50" y="21431"/>
                    <a:pt x="-50" y="20431"/>
                    <a:pt x="550" y="17631"/>
                  </a:cubicBezTo>
                  <a:cubicBezTo>
                    <a:pt x="1150" y="14831"/>
                    <a:pt x="2350" y="10231"/>
                    <a:pt x="3250" y="7231"/>
                  </a:cubicBezTo>
                  <a:cubicBezTo>
                    <a:pt x="4150" y="4231"/>
                    <a:pt x="4750" y="2831"/>
                    <a:pt x="5350" y="1731"/>
                  </a:cubicBezTo>
                  <a:cubicBezTo>
                    <a:pt x="5950" y="631"/>
                    <a:pt x="6550" y="-169"/>
                    <a:pt x="7050" y="31"/>
                  </a:cubicBezTo>
                  <a:cubicBezTo>
                    <a:pt x="7550" y="231"/>
                    <a:pt x="7950" y="1431"/>
                    <a:pt x="8850" y="4131"/>
                  </a:cubicBezTo>
                  <a:cubicBezTo>
                    <a:pt x="9750" y="6831"/>
                    <a:pt x="11150" y="11031"/>
                    <a:pt x="12150" y="13531"/>
                  </a:cubicBezTo>
                  <a:cubicBezTo>
                    <a:pt x="13150" y="16031"/>
                    <a:pt x="13750" y="16831"/>
                    <a:pt x="14450" y="16831"/>
                  </a:cubicBezTo>
                  <a:cubicBezTo>
                    <a:pt x="15150" y="16831"/>
                    <a:pt x="15950" y="16031"/>
                    <a:pt x="17150" y="13131"/>
                  </a:cubicBezTo>
                  <a:cubicBezTo>
                    <a:pt x="18350" y="10231"/>
                    <a:pt x="19950" y="5231"/>
                    <a:pt x="21550" y="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9867113" y="6686115"/>
              <a:ext cx="22515" cy="22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506" fill="norm" stroke="1" extrusionOk="0">
                  <a:moveTo>
                    <a:pt x="20886" y="0"/>
                  </a:moveTo>
                  <a:cubicBezTo>
                    <a:pt x="16959" y="5000"/>
                    <a:pt x="13031" y="10000"/>
                    <a:pt x="11068" y="13100"/>
                  </a:cubicBezTo>
                  <a:cubicBezTo>
                    <a:pt x="9104" y="16200"/>
                    <a:pt x="9104" y="17400"/>
                    <a:pt x="7141" y="18700"/>
                  </a:cubicBezTo>
                  <a:cubicBezTo>
                    <a:pt x="5177" y="20000"/>
                    <a:pt x="1250" y="21400"/>
                    <a:pt x="268" y="21500"/>
                  </a:cubicBezTo>
                  <a:cubicBezTo>
                    <a:pt x="-714" y="21600"/>
                    <a:pt x="1250" y="20400"/>
                    <a:pt x="2231" y="19300"/>
                  </a:cubicBezTo>
                  <a:cubicBezTo>
                    <a:pt x="3213" y="18200"/>
                    <a:pt x="3213" y="17200"/>
                    <a:pt x="3213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9807077" y="6667668"/>
              <a:ext cx="149370" cy="259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76" fill="norm" stroke="1" extrusionOk="0">
                  <a:moveTo>
                    <a:pt x="9900" y="2563"/>
                  </a:moveTo>
                  <a:cubicBezTo>
                    <a:pt x="10500" y="1518"/>
                    <a:pt x="11100" y="473"/>
                    <a:pt x="12150" y="124"/>
                  </a:cubicBezTo>
                  <a:cubicBezTo>
                    <a:pt x="13200" y="-224"/>
                    <a:pt x="14700" y="124"/>
                    <a:pt x="16500" y="1605"/>
                  </a:cubicBezTo>
                  <a:cubicBezTo>
                    <a:pt x="18300" y="3086"/>
                    <a:pt x="20400" y="5699"/>
                    <a:pt x="21000" y="8486"/>
                  </a:cubicBezTo>
                  <a:cubicBezTo>
                    <a:pt x="21600" y="11273"/>
                    <a:pt x="20700" y="14234"/>
                    <a:pt x="16950" y="16411"/>
                  </a:cubicBezTo>
                  <a:cubicBezTo>
                    <a:pt x="13200" y="18589"/>
                    <a:pt x="6600" y="19982"/>
                    <a:pt x="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8422777" y="7214773"/>
              <a:ext cx="205751" cy="201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08" fill="norm" stroke="1" extrusionOk="0">
                  <a:moveTo>
                    <a:pt x="0" y="3171"/>
                  </a:moveTo>
                  <a:cubicBezTo>
                    <a:pt x="1102" y="3616"/>
                    <a:pt x="2204" y="4062"/>
                    <a:pt x="2755" y="5954"/>
                  </a:cubicBezTo>
                  <a:cubicBezTo>
                    <a:pt x="3306" y="7847"/>
                    <a:pt x="3306" y="11187"/>
                    <a:pt x="3196" y="13414"/>
                  </a:cubicBezTo>
                  <a:cubicBezTo>
                    <a:pt x="3086" y="15641"/>
                    <a:pt x="2865" y="16754"/>
                    <a:pt x="2424" y="17756"/>
                  </a:cubicBezTo>
                  <a:cubicBezTo>
                    <a:pt x="1984" y="18759"/>
                    <a:pt x="1322" y="19649"/>
                    <a:pt x="992" y="19427"/>
                  </a:cubicBezTo>
                  <a:cubicBezTo>
                    <a:pt x="661" y="19204"/>
                    <a:pt x="661" y="17868"/>
                    <a:pt x="1212" y="14973"/>
                  </a:cubicBezTo>
                  <a:cubicBezTo>
                    <a:pt x="1763" y="12078"/>
                    <a:pt x="2865" y="7624"/>
                    <a:pt x="3747" y="4952"/>
                  </a:cubicBezTo>
                  <a:cubicBezTo>
                    <a:pt x="4629" y="2280"/>
                    <a:pt x="5290" y="1389"/>
                    <a:pt x="6171" y="721"/>
                  </a:cubicBezTo>
                  <a:cubicBezTo>
                    <a:pt x="7053" y="53"/>
                    <a:pt x="8155" y="-392"/>
                    <a:pt x="9147" y="499"/>
                  </a:cubicBezTo>
                  <a:cubicBezTo>
                    <a:pt x="10139" y="1389"/>
                    <a:pt x="11020" y="3616"/>
                    <a:pt x="11461" y="5398"/>
                  </a:cubicBezTo>
                  <a:cubicBezTo>
                    <a:pt x="11902" y="7179"/>
                    <a:pt x="11902" y="8515"/>
                    <a:pt x="11902" y="9740"/>
                  </a:cubicBezTo>
                  <a:cubicBezTo>
                    <a:pt x="11902" y="10965"/>
                    <a:pt x="11902" y="12078"/>
                    <a:pt x="12012" y="12078"/>
                  </a:cubicBezTo>
                  <a:cubicBezTo>
                    <a:pt x="12122" y="12078"/>
                    <a:pt x="12343" y="10965"/>
                    <a:pt x="13004" y="9406"/>
                  </a:cubicBezTo>
                  <a:cubicBezTo>
                    <a:pt x="13665" y="7847"/>
                    <a:pt x="14767" y="5843"/>
                    <a:pt x="15759" y="4507"/>
                  </a:cubicBezTo>
                  <a:cubicBezTo>
                    <a:pt x="16751" y="3171"/>
                    <a:pt x="17633" y="2503"/>
                    <a:pt x="18514" y="2503"/>
                  </a:cubicBezTo>
                  <a:cubicBezTo>
                    <a:pt x="19396" y="2503"/>
                    <a:pt x="20278" y="3171"/>
                    <a:pt x="20829" y="5064"/>
                  </a:cubicBezTo>
                  <a:cubicBezTo>
                    <a:pt x="21380" y="6956"/>
                    <a:pt x="21600" y="10074"/>
                    <a:pt x="21269" y="12969"/>
                  </a:cubicBezTo>
                  <a:cubicBezTo>
                    <a:pt x="20939" y="15864"/>
                    <a:pt x="20057" y="18536"/>
                    <a:pt x="19176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8746627" y="7225865"/>
              <a:ext cx="19514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0" y="0"/>
                  </a:moveTo>
                  <a:cubicBezTo>
                    <a:pt x="232" y="1161"/>
                    <a:pt x="465" y="2323"/>
                    <a:pt x="3019" y="3484"/>
                  </a:cubicBezTo>
                  <a:cubicBezTo>
                    <a:pt x="5574" y="4645"/>
                    <a:pt x="10452" y="5806"/>
                    <a:pt x="13703" y="6735"/>
                  </a:cubicBezTo>
                  <a:cubicBezTo>
                    <a:pt x="16955" y="7665"/>
                    <a:pt x="18581" y="8361"/>
                    <a:pt x="19742" y="9174"/>
                  </a:cubicBezTo>
                  <a:cubicBezTo>
                    <a:pt x="20903" y="9987"/>
                    <a:pt x="21600" y="10916"/>
                    <a:pt x="21368" y="11845"/>
                  </a:cubicBezTo>
                  <a:cubicBezTo>
                    <a:pt x="21135" y="12774"/>
                    <a:pt x="19974" y="13703"/>
                    <a:pt x="17419" y="14865"/>
                  </a:cubicBezTo>
                  <a:cubicBezTo>
                    <a:pt x="14865" y="16026"/>
                    <a:pt x="10916" y="17419"/>
                    <a:pt x="8361" y="18581"/>
                  </a:cubicBezTo>
                  <a:cubicBezTo>
                    <a:pt x="5806" y="19742"/>
                    <a:pt x="4645" y="20671"/>
                    <a:pt x="3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8829177" y="7384615"/>
              <a:ext cx="1206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9079157" y="7239744"/>
              <a:ext cx="104676" cy="200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338" fill="norm" stroke="1" extrusionOk="0">
                  <a:moveTo>
                    <a:pt x="12240" y="3250"/>
                  </a:moveTo>
                  <a:cubicBezTo>
                    <a:pt x="11393" y="2125"/>
                    <a:pt x="10546" y="1000"/>
                    <a:pt x="11181" y="438"/>
                  </a:cubicBezTo>
                  <a:cubicBezTo>
                    <a:pt x="11816" y="-125"/>
                    <a:pt x="13934" y="-125"/>
                    <a:pt x="15628" y="325"/>
                  </a:cubicBezTo>
                  <a:cubicBezTo>
                    <a:pt x="17322" y="775"/>
                    <a:pt x="18593" y="1675"/>
                    <a:pt x="19228" y="2687"/>
                  </a:cubicBezTo>
                  <a:cubicBezTo>
                    <a:pt x="19863" y="3700"/>
                    <a:pt x="19863" y="4825"/>
                    <a:pt x="18169" y="5725"/>
                  </a:cubicBezTo>
                  <a:cubicBezTo>
                    <a:pt x="16475" y="6625"/>
                    <a:pt x="13087" y="7300"/>
                    <a:pt x="12663" y="7975"/>
                  </a:cubicBezTo>
                  <a:cubicBezTo>
                    <a:pt x="12240" y="8650"/>
                    <a:pt x="14781" y="9325"/>
                    <a:pt x="16899" y="10000"/>
                  </a:cubicBezTo>
                  <a:cubicBezTo>
                    <a:pt x="19016" y="10675"/>
                    <a:pt x="20710" y="11350"/>
                    <a:pt x="20922" y="12812"/>
                  </a:cubicBezTo>
                  <a:cubicBezTo>
                    <a:pt x="21134" y="14275"/>
                    <a:pt x="19863" y="16525"/>
                    <a:pt x="17110" y="18100"/>
                  </a:cubicBezTo>
                  <a:cubicBezTo>
                    <a:pt x="14358" y="19675"/>
                    <a:pt x="10122" y="20575"/>
                    <a:pt x="6734" y="21025"/>
                  </a:cubicBezTo>
                  <a:cubicBezTo>
                    <a:pt x="3346" y="21475"/>
                    <a:pt x="805" y="21475"/>
                    <a:pt x="169" y="20800"/>
                  </a:cubicBezTo>
                  <a:cubicBezTo>
                    <a:pt x="-466" y="20125"/>
                    <a:pt x="805" y="18775"/>
                    <a:pt x="2075" y="17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9205564" y="7289365"/>
              <a:ext cx="140802" cy="14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171" fill="norm" stroke="1" extrusionOk="0">
                  <a:moveTo>
                    <a:pt x="17586" y="0"/>
                  </a:moveTo>
                  <a:cubicBezTo>
                    <a:pt x="14456" y="1521"/>
                    <a:pt x="11326" y="3042"/>
                    <a:pt x="8352" y="5628"/>
                  </a:cubicBezTo>
                  <a:cubicBezTo>
                    <a:pt x="5378" y="8214"/>
                    <a:pt x="2560" y="11865"/>
                    <a:pt x="1152" y="14603"/>
                  </a:cubicBezTo>
                  <a:cubicBezTo>
                    <a:pt x="-257" y="17341"/>
                    <a:pt x="-257" y="19166"/>
                    <a:pt x="526" y="20231"/>
                  </a:cubicBezTo>
                  <a:cubicBezTo>
                    <a:pt x="1308" y="21296"/>
                    <a:pt x="2873" y="21600"/>
                    <a:pt x="6160" y="20383"/>
                  </a:cubicBezTo>
                  <a:cubicBezTo>
                    <a:pt x="9447" y="19166"/>
                    <a:pt x="14456" y="16428"/>
                    <a:pt x="17430" y="13842"/>
                  </a:cubicBezTo>
                  <a:cubicBezTo>
                    <a:pt x="20404" y="11256"/>
                    <a:pt x="21343" y="8823"/>
                    <a:pt x="20560" y="6693"/>
                  </a:cubicBezTo>
                  <a:cubicBezTo>
                    <a:pt x="19778" y="4563"/>
                    <a:pt x="17273" y="2738"/>
                    <a:pt x="15239" y="2130"/>
                  </a:cubicBezTo>
                  <a:cubicBezTo>
                    <a:pt x="13204" y="1521"/>
                    <a:pt x="11639" y="2130"/>
                    <a:pt x="10073" y="2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9871635" y="7251265"/>
              <a:ext cx="259293" cy="219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20" fill="norm" stroke="1" extrusionOk="0">
                  <a:moveTo>
                    <a:pt x="4653" y="9874"/>
                  </a:moveTo>
                  <a:cubicBezTo>
                    <a:pt x="4653" y="8640"/>
                    <a:pt x="4653" y="7406"/>
                    <a:pt x="4214" y="7406"/>
                  </a:cubicBezTo>
                  <a:cubicBezTo>
                    <a:pt x="3775" y="7406"/>
                    <a:pt x="2897" y="8640"/>
                    <a:pt x="2107" y="10491"/>
                  </a:cubicBezTo>
                  <a:cubicBezTo>
                    <a:pt x="1317" y="12343"/>
                    <a:pt x="614" y="14811"/>
                    <a:pt x="263" y="16560"/>
                  </a:cubicBezTo>
                  <a:cubicBezTo>
                    <a:pt x="-88" y="18309"/>
                    <a:pt x="-88" y="19337"/>
                    <a:pt x="263" y="20160"/>
                  </a:cubicBezTo>
                  <a:cubicBezTo>
                    <a:pt x="614" y="20983"/>
                    <a:pt x="1317" y="21600"/>
                    <a:pt x="2458" y="21189"/>
                  </a:cubicBezTo>
                  <a:cubicBezTo>
                    <a:pt x="3600" y="20777"/>
                    <a:pt x="5180" y="19337"/>
                    <a:pt x="5707" y="17589"/>
                  </a:cubicBezTo>
                  <a:cubicBezTo>
                    <a:pt x="6234" y="15840"/>
                    <a:pt x="5707" y="13783"/>
                    <a:pt x="5180" y="12343"/>
                  </a:cubicBezTo>
                  <a:cubicBezTo>
                    <a:pt x="4653" y="10903"/>
                    <a:pt x="4127" y="10080"/>
                    <a:pt x="4302" y="9669"/>
                  </a:cubicBezTo>
                  <a:cubicBezTo>
                    <a:pt x="4478" y="9257"/>
                    <a:pt x="5356" y="9257"/>
                    <a:pt x="6585" y="8846"/>
                  </a:cubicBezTo>
                  <a:cubicBezTo>
                    <a:pt x="7814" y="8434"/>
                    <a:pt x="9395" y="7611"/>
                    <a:pt x="10624" y="7200"/>
                  </a:cubicBezTo>
                  <a:cubicBezTo>
                    <a:pt x="11853" y="6789"/>
                    <a:pt x="12732" y="6789"/>
                    <a:pt x="13610" y="7714"/>
                  </a:cubicBezTo>
                  <a:cubicBezTo>
                    <a:pt x="14488" y="8640"/>
                    <a:pt x="15366" y="10491"/>
                    <a:pt x="15805" y="11931"/>
                  </a:cubicBezTo>
                  <a:cubicBezTo>
                    <a:pt x="16244" y="13371"/>
                    <a:pt x="16244" y="14400"/>
                    <a:pt x="16068" y="15429"/>
                  </a:cubicBezTo>
                  <a:cubicBezTo>
                    <a:pt x="15892" y="16457"/>
                    <a:pt x="15541" y="17486"/>
                    <a:pt x="15014" y="17691"/>
                  </a:cubicBezTo>
                  <a:cubicBezTo>
                    <a:pt x="14488" y="17897"/>
                    <a:pt x="13785" y="17280"/>
                    <a:pt x="13434" y="15531"/>
                  </a:cubicBezTo>
                  <a:cubicBezTo>
                    <a:pt x="13083" y="13783"/>
                    <a:pt x="13083" y="10903"/>
                    <a:pt x="14488" y="8126"/>
                  </a:cubicBezTo>
                  <a:cubicBezTo>
                    <a:pt x="15892" y="5349"/>
                    <a:pt x="18702" y="2674"/>
                    <a:pt x="215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10496395" y="7130351"/>
              <a:ext cx="155233" cy="19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99" fill="norm" stroke="1" extrusionOk="0">
                  <a:moveTo>
                    <a:pt x="2142" y="3476"/>
                  </a:moveTo>
                  <a:cubicBezTo>
                    <a:pt x="1266" y="1867"/>
                    <a:pt x="391" y="259"/>
                    <a:pt x="99" y="29"/>
                  </a:cubicBezTo>
                  <a:cubicBezTo>
                    <a:pt x="-193" y="-201"/>
                    <a:pt x="99" y="948"/>
                    <a:pt x="1850" y="3705"/>
                  </a:cubicBezTo>
                  <a:cubicBezTo>
                    <a:pt x="3602" y="6463"/>
                    <a:pt x="6812" y="10829"/>
                    <a:pt x="10315" y="14046"/>
                  </a:cubicBezTo>
                  <a:cubicBezTo>
                    <a:pt x="13818" y="17263"/>
                    <a:pt x="17612" y="19331"/>
                    <a:pt x="21407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10569077" y="7206815"/>
              <a:ext cx="1143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800"/>
                  </a:moveTo>
                  <a:cubicBezTo>
                    <a:pt x="20400" y="900"/>
                    <a:pt x="19200" y="0"/>
                    <a:pt x="17800" y="0"/>
                  </a:cubicBezTo>
                  <a:cubicBezTo>
                    <a:pt x="16400" y="0"/>
                    <a:pt x="14800" y="900"/>
                    <a:pt x="12400" y="3525"/>
                  </a:cubicBezTo>
                  <a:cubicBezTo>
                    <a:pt x="10000" y="6150"/>
                    <a:pt x="6800" y="10500"/>
                    <a:pt x="4600" y="13800"/>
                  </a:cubicBezTo>
                  <a:cubicBezTo>
                    <a:pt x="2400" y="17100"/>
                    <a:pt x="12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10769283" y="7334950"/>
              <a:ext cx="168095" cy="6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0624" fill="norm" stroke="1" extrusionOk="0">
                  <a:moveTo>
                    <a:pt x="382" y="20624"/>
                  </a:moveTo>
                  <a:cubicBezTo>
                    <a:pt x="112" y="17448"/>
                    <a:pt x="-158" y="14271"/>
                    <a:pt x="112" y="11095"/>
                  </a:cubicBezTo>
                  <a:cubicBezTo>
                    <a:pt x="382" y="7918"/>
                    <a:pt x="1192" y="4742"/>
                    <a:pt x="2272" y="2518"/>
                  </a:cubicBezTo>
                  <a:cubicBezTo>
                    <a:pt x="3352" y="295"/>
                    <a:pt x="4702" y="-976"/>
                    <a:pt x="6187" y="930"/>
                  </a:cubicBezTo>
                  <a:cubicBezTo>
                    <a:pt x="7672" y="2836"/>
                    <a:pt x="9292" y="7918"/>
                    <a:pt x="10777" y="11412"/>
                  </a:cubicBezTo>
                  <a:cubicBezTo>
                    <a:pt x="12262" y="14906"/>
                    <a:pt x="13612" y="16812"/>
                    <a:pt x="15232" y="17448"/>
                  </a:cubicBezTo>
                  <a:cubicBezTo>
                    <a:pt x="16852" y="18083"/>
                    <a:pt x="18742" y="17448"/>
                    <a:pt x="19822" y="15542"/>
                  </a:cubicBezTo>
                  <a:cubicBezTo>
                    <a:pt x="20902" y="13636"/>
                    <a:pt x="21172" y="10459"/>
                    <a:pt x="21442" y="7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11026855" y="7149665"/>
              <a:ext cx="221673" cy="261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19" fill="norm" stroke="1" extrusionOk="0">
                  <a:moveTo>
                    <a:pt x="3647" y="7316"/>
                  </a:moveTo>
                  <a:cubicBezTo>
                    <a:pt x="2618" y="11323"/>
                    <a:pt x="1590" y="15329"/>
                    <a:pt x="973" y="17855"/>
                  </a:cubicBezTo>
                  <a:cubicBezTo>
                    <a:pt x="355" y="20381"/>
                    <a:pt x="150" y="21426"/>
                    <a:pt x="47" y="21513"/>
                  </a:cubicBezTo>
                  <a:cubicBezTo>
                    <a:pt x="-56" y="21600"/>
                    <a:pt x="-56" y="20729"/>
                    <a:pt x="767" y="17855"/>
                  </a:cubicBezTo>
                  <a:cubicBezTo>
                    <a:pt x="1590" y="14981"/>
                    <a:pt x="3235" y="10103"/>
                    <a:pt x="4367" y="7229"/>
                  </a:cubicBezTo>
                  <a:cubicBezTo>
                    <a:pt x="5498" y="4355"/>
                    <a:pt x="6115" y="3484"/>
                    <a:pt x="6527" y="3571"/>
                  </a:cubicBezTo>
                  <a:cubicBezTo>
                    <a:pt x="6938" y="3658"/>
                    <a:pt x="7144" y="4703"/>
                    <a:pt x="7247" y="7229"/>
                  </a:cubicBezTo>
                  <a:cubicBezTo>
                    <a:pt x="7350" y="9755"/>
                    <a:pt x="7350" y="13761"/>
                    <a:pt x="7658" y="16113"/>
                  </a:cubicBezTo>
                  <a:cubicBezTo>
                    <a:pt x="7967" y="18465"/>
                    <a:pt x="8584" y="19161"/>
                    <a:pt x="9304" y="19248"/>
                  </a:cubicBezTo>
                  <a:cubicBezTo>
                    <a:pt x="10024" y="19335"/>
                    <a:pt x="10847" y="18813"/>
                    <a:pt x="12698" y="16026"/>
                  </a:cubicBezTo>
                  <a:cubicBezTo>
                    <a:pt x="14550" y="13239"/>
                    <a:pt x="17430" y="8187"/>
                    <a:pt x="19075" y="5139"/>
                  </a:cubicBezTo>
                  <a:cubicBezTo>
                    <a:pt x="20721" y="2090"/>
                    <a:pt x="21133" y="1045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11236332" y="7270315"/>
              <a:ext cx="50296" cy="101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161" fill="norm" stroke="1" extrusionOk="0">
                  <a:moveTo>
                    <a:pt x="21385" y="5290"/>
                  </a:moveTo>
                  <a:cubicBezTo>
                    <a:pt x="17785" y="3967"/>
                    <a:pt x="14185" y="2645"/>
                    <a:pt x="11035" y="2865"/>
                  </a:cubicBezTo>
                  <a:cubicBezTo>
                    <a:pt x="7885" y="3086"/>
                    <a:pt x="5185" y="4849"/>
                    <a:pt x="3385" y="6833"/>
                  </a:cubicBezTo>
                  <a:cubicBezTo>
                    <a:pt x="1585" y="8816"/>
                    <a:pt x="685" y="11020"/>
                    <a:pt x="235" y="13224"/>
                  </a:cubicBezTo>
                  <a:cubicBezTo>
                    <a:pt x="-215" y="15429"/>
                    <a:pt x="-215" y="17633"/>
                    <a:pt x="2035" y="19176"/>
                  </a:cubicBezTo>
                  <a:cubicBezTo>
                    <a:pt x="4285" y="20718"/>
                    <a:pt x="8785" y="21600"/>
                    <a:pt x="11935" y="20939"/>
                  </a:cubicBezTo>
                  <a:cubicBezTo>
                    <a:pt x="15085" y="20278"/>
                    <a:pt x="16885" y="18073"/>
                    <a:pt x="16435" y="14327"/>
                  </a:cubicBezTo>
                  <a:cubicBezTo>
                    <a:pt x="15985" y="10580"/>
                    <a:pt x="13285" y="5290"/>
                    <a:pt x="105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11324727" y="7232215"/>
              <a:ext cx="127001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438"/>
                  </a:moveTo>
                  <a:cubicBezTo>
                    <a:pt x="1800" y="5030"/>
                    <a:pt x="3600" y="5622"/>
                    <a:pt x="5220" y="7989"/>
                  </a:cubicBezTo>
                  <a:cubicBezTo>
                    <a:pt x="6840" y="10356"/>
                    <a:pt x="8280" y="14499"/>
                    <a:pt x="8640" y="17310"/>
                  </a:cubicBezTo>
                  <a:cubicBezTo>
                    <a:pt x="9000" y="20121"/>
                    <a:pt x="8280" y="21600"/>
                    <a:pt x="7740" y="21600"/>
                  </a:cubicBezTo>
                  <a:cubicBezTo>
                    <a:pt x="7200" y="21600"/>
                    <a:pt x="6840" y="20121"/>
                    <a:pt x="8280" y="16718"/>
                  </a:cubicBezTo>
                  <a:cubicBezTo>
                    <a:pt x="9720" y="13315"/>
                    <a:pt x="12960" y="7989"/>
                    <a:pt x="15480" y="4882"/>
                  </a:cubicBezTo>
                  <a:cubicBezTo>
                    <a:pt x="18000" y="1775"/>
                    <a:pt x="19800" y="8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497977" y="4247715"/>
              <a:ext cx="70802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" y="20084"/>
                    <a:pt x="181" y="18568"/>
                    <a:pt x="336" y="17337"/>
                  </a:cubicBezTo>
                  <a:cubicBezTo>
                    <a:pt x="491" y="16105"/>
                    <a:pt x="710" y="15158"/>
                    <a:pt x="946" y="14495"/>
                  </a:cubicBezTo>
                  <a:cubicBezTo>
                    <a:pt x="1182" y="13832"/>
                    <a:pt x="1434" y="13453"/>
                    <a:pt x="1692" y="12884"/>
                  </a:cubicBezTo>
                  <a:cubicBezTo>
                    <a:pt x="1950" y="12316"/>
                    <a:pt x="2215" y="11558"/>
                    <a:pt x="2473" y="10895"/>
                  </a:cubicBezTo>
                  <a:cubicBezTo>
                    <a:pt x="2731" y="10232"/>
                    <a:pt x="2983" y="9663"/>
                    <a:pt x="3251" y="9000"/>
                  </a:cubicBezTo>
                  <a:cubicBezTo>
                    <a:pt x="3519" y="8337"/>
                    <a:pt x="3803" y="7579"/>
                    <a:pt x="4055" y="7011"/>
                  </a:cubicBezTo>
                  <a:cubicBezTo>
                    <a:pt x="4307" y="6442"/>
                    <a:pt x="4527" y="6063"/>
                    <a:pt x="4746" y="5589"/>
                  </a:cubicBezTo>
                  <a:cubicBezTo>
                    <a:pt x="4966" y="5116"/>
                    <a:pt x="5185" y="4547"/>
                    <a:pt x="5411" y="4074"/>
                  </a:cubicBezTo>
                  <a:cubicBezTo>
                    <a:pt x="5637" y="3600"/>
                    <a:pt x="5870" y="3221"/>
                    <a:pt x="6118" y="2842"/>
                  </a:cubicBezTo>
                  <a:cubicBezTo>
                    <a:pt x="6367" y="2463"/>
                    <a:pt x="6632" y="2084"/>
                    <a:pt x="6893" y="1800"/>
                  </a:cubicBezTo>
                  <a:cubicBezTo>
                    <a:pt x="7155" y="1516"/>
                    <a:pt x="7413" y="1326"/>
                    <a:pt x="7675" y="1137"/>
                  </a:cubicBezTo>
                  <a:cubicBezTo>
                    <a:pt x="7936" y="947"/>
                    <a:pt x="8201" y="758"/>
                    <a:pt x="8469" y="663"/>
                  </a:cubicBezTo>
                  <a:cubicBezTo>
                    <a:pt x="8737" y="568"/>
                    <a:pt x="9008" y="568"/>
                    <a:pt x="9276" y="474"/>
                  </a:cubicBezTo>
                  <a:cubicBezTo>
                    <a:pt x="9544" y="379"/>
                    <a:pt x="9809" y="189"/>
                    <a:pt x="10077" y="95"/>
                  </a:cubicBezTo>
                  <a:cubicBezTo>
                    <a:pt x="10345" y="0"/>
                    <a:pt x="10616" y="0"/>
                    <a:pt x="10881" y="0"/>
                  </a:cubicBezTo>
                  <a:cubicBezTo>
                    <a:pt x="11145" y="0"/>
                    <a:pt x="11404" y="0"/>
                    <a:pt x="11665" y="0"/>
                  </a:cubicBezTo>
                  <a:cubicBezTo>
                    <a:pt x="11927" y="0"/>
                    <a:pt x="12192" y="0"/>
                    <a:pt x="12450" y="0"/>
                  </a:cubicBezTo>
                  <a:cubicBezTo>
                    <a:pt x="12708" y="0"/>
                    <a:pt x="12960" y="0"/>
                    <a:pt x="13215" y="0"/>
                  </a:cubicBezTo>
                  <a:cubicBezTo>
                    <a:pt x="13470" y="0"/>
                    <a:pt x="13728" y="0"/>
                    <a:pt x="13980" y="0"/>
                  </a:cubicBezTo>
                  <a:cubicBezTo>
                    <a:pt x="14232" y="0"/>
                    <a:pt x="14477" y="0"/>
                    <a:pt x="14720" y="0"/>
                  </a:cubicBezTo>
                  <a:cubicBezTo>
                    <a:pt x="14962" y="0"/>
                    <a:pt x="15201" y="0"/>
                    <a:pt x="15446" y="0"/>
                  </a:cubicBezTo>
                  <a:cubicBezTo>
                    <a:pt x="15691" y="0"/>
                    <a:pt x="15943" y="0"/>
                    <a:pt x="16185" y="0"/>
                  </a:cubicBezTo>
                  <a:cubicBezTo>
                    <a:pt x="16428" y="0"/>
                    <a:pt x="16660" y="0"/>
                    <a:pt x="16883" y="0"/>
                  </a:cubicBezTo>
                  <a:cubicBezTo>
                    <a:pt x="17106" y="0"/>
                    <a:pt x="17319" y="0"/>
                    <a:pt x="17593" y="0"/>
                  </a:cubicBezTo>
                  <a:cubicBezTo>
                    <a:pt x="17868" y="0"/>
                    <a:pt x="18203" y="0"/>
                    <a:pt x="18478" y="95"/>
                  </a:cubicBezTo>
                  <a:cubicBezTo>
                    <a:pt x="18752" y="189"/>
                    <a:pt x="18965" y="379"/>
                    <a:pt x="19214" y="663"/>
                  </a:cubicBezTo>
                  <a:cubicBezTo>
                    <a:pt x="19463" y="947"/>
                    <a:pt x="19747" y="1326"/>
                    <a:pt x="20070" y="1800"/>
                  </a:cubicBezTo>
                  <a:cubicBezTo>
                    <a:pt x="20392" y="2274"/>
                    <a:pt x="20754" y="2842"/>
                    <a:pt x="21016" y="3316"/>
                  </a:cubicBezTo>
                  <a:cubicBezTo>
                    <a:pt x="21277" y="3789"/>
                    <a:pt x="21439" y="4168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1826306" y="4405242"/>
              <a:ext cx="189322" cy="278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77" fill="norm" stroke="1" extrusionOk="0">
                  <a:moveTo>
                    <a:pt x="12106" y="11787"/>
                  </a:moveTo>
                  <a:cubicBezTo>
                    <a:pt x="10906" y="11787"/>
                    <a:pt x="9706" y="11787"/>
                    <a:pt x="8146" y="12517"/>
                  </a:cubicBezTo>
                  <a:cubicBezTo>
                    <a:pt x="6586" y="13248"/>
                    <a:pt x="4666" y="14710"/>
                    <a:pt x="3226" y="15928"/>
                  </a:cubicBezTo>
                  <a:cubicBezTo>
                    <a:pt x="1786" y="17146"/>
                    <a:pt x="826" y="18120"/>
                    <a:pt x="346" y="19014"/>
                  </a:cubicBezTo>
                  <a:cubicBezTo>
                    <a:pt x="-134" y="19907"/>
                    <a:pt x="-134" y="20719"/>
                    <a:pt x="466" y="21125"/>
                  </a:cubicBezTo>
                  <a:cubicBezTo>
                    <a:pt x="1066" y="21531"/>
                    <a:pt x="2266" y="21531"/>
                    <a:pt x="4306" y="20475"/>
                  </a:cubicBezTo>
                  <a:cubicBezTo>
                    <a:pt x="6346" y="19420"/>
                    <a:pt x="9226" y="17308"/>
                    <a:pt x="10066" y="14466"/>
                  </a:cubicBezTo>
                  <a:cubicBezTo>
                    <a:pt x="10906" y="11624"/>
                    <a:pt x="9706" y="8051"/>
                    <a:pt x="8626" y="5940"/>
                  </a:cubicBezTo>
                  <a:cubicBezTo>
                    <a:pt x="7546" y="3829"/>
                    <a:pt x="6586" y="3179"/>
                    <a:pt x="5626" y="2611"/>
                  </a:cubicBezTo>
                  <a:cubicBezTo>
                    <a:pt x="4666" y="2042"/>
                    <a:pt x="3706" y="1555"/>
                    <a:pt x="4786" y="1068"/>
                  </a:cubicBezTo>
                  <a:cubicBezTo>
                    <a:pt x="5866" y="581"/>
                    <a:pt x="8986" y="93"/>
                    <a:pt x="12106" y="12"/>
                  </a:cubicBezTo>
                  <a:cubicBezTo>
                    <a:pt x="15226" y="-69"/>
                    <a:pt x="18346" y="256"/>
                    <a:pt x="21466" y="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2085477" y="4527115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2110877" y="4616015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2422027" y="4405334"/>
              <a:ext cx="234951" cy="20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0" y="17789"/>
                  </a:moveTo>
                  <a:cubicBezTo>
                    <a:pt x="973" y="18007"/>
                    <a:pt x="1946" y="18225"/>
                    <a:pt x="2724" y="17898"/>
                  </a:cubicBezTo>
                  <a:cubicBezTo>
                    <a:pt x="3503" y="17571"/>
                    <a:pt x="4086" y="16698"/>
                    <a:pt x="5059" y="14189"/>
                  </a:cubicBezTo>
                  <a:cubicBezTo>
                    <a:pt x="6032" y="11680"/>
                    <a:pt x="7395" y="7534"/>
                    <a:pt x="8173" y="4916"/>
                  </a:cubicBezTo>
                  <a:cubicBezTo>
                    <a:pt x="8951" y="2298"/>
                    <a:pt x="9146" y="1207"/>
                    <a:pt x="8757" y="880"/>
                  </a:cubicBezTo>
                  <a:cubicBezTo>
                    <a:pt x="8368" y="553"/>
                    <a:pt x="7395" y="989"/>
                    <a:pt x="6714" y="2953"/>
                  </a:cubicBezTo>
                  <a:cubicBezTo>
                    <a:pt x="6032" y="4916"/>
                    <a:pt x="5643" y="8407"/>
                    <a:pt x="5449" y="11025"/>
                  </a:cubicBezTo>
                  <a:cubicBezTo>
                    <a:pt x="5254" y="13643"/>
                    <a:pt x="5254" y="15389"/>
                    <a:pt x="5546" y="16916"/>
                  </a:cubicBezTo>
                  <a:cubicBezTo>
                    <a:pt x="5838" y="18443"/>
                    <a:pt x="6422" y="19753"/>
                    <a:pt x="7200" y="20516"/>
                  </a:cubicBezTo>
                  <a:cubicBezTo>
                    <a:pt x="7978" y="21280"/>
                    <a:pt x="8951" y="21498"/>
                    <a:pt x="10800" y="19753"/>
                  </a:cubicBezTo>
                  <a:cubicBezTo>
                    <a:pt x="12649" y="18007"/>
                    <a:pt x="15373" y="14298"/>
                    <a:pt x="17027" y="11134"/>
                  </a:cubicBezTo>
                  <a:cubicBezTo>
                    <a:pt x="18681" y="7971"/>
                    <a:pt x="19265" y="5353"/>
                    <a:pt x="19654" y="3389"/>
                  </a:cubicBezTo>
                  <a:cubicBezTo>
                    <a:pt x="20043" y="1425"/>
                    <a:pt x="20238" y="116"/>
                    <a:pt x="20141" y="7"/>
                  </a:cubicBezTo>
                  <a:cubicBezTo>
                    <a:pt x="20043" y="-102"/>
                    <a:pt x="19654" y="989"/>
                    <a:pt x="19459" y="3607"/>
                  </a:cubicBezTo>
                  <a:cubicBezTo>
                    <a:pt x="19265" y="6225"/>
                    <a:pt x="19265" y="10371"/>
                    <a:pt x="19654" y="13425"/>
                  </a:cubicBezTo>
                  <a:cubicBezTo>
                    <a:pt x="20043" y="16480"/>
                    <a:pt x="20822" y="18443"/>
                    <a:pt x="21600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2733177" y="4520765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2809377" y="4469965"/>
              <a:ext cx="152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6000"/>
                    <a:pt x="5400" y="10400"/>
                    <a:pt x="9000" y="6800"/>
                  </a:cubicBezTo>
                  <a:cubicBezTo>
                    <a:pt x="12600" y="3200"/>
                    <a:pt x="171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3018927" y="4362506"/>
              <a:ext cx="209551" cy="215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18825"/>
                  </a:moveTo>
                  <a:cubicBezTo>
                    <a:pt x="2618" y="16099"/>
                    <a:pt x="5236" y="13373"/>
                    <a:pt x="6982" y="10961"/>
                  </a:cubicBezTo>
                  <a:cubicBezTo>
                    <a:pt x="8727" y="8550"/>
                    <a:pt x="9600" y="6453"/>
                    <a:pt x="10145" y="4670"/>
                  </a:cubicBezTo>
                  <a:cubicBezTo>
                    <a:pt x="10691" y="2888"/>
                    <a:pt x="10909" y="1420"/>
                    <a:pt x="10582" y="1210"/>
                  </a:cubicBezTo>
                  <a:cubicBezTo>
                    <a:pt x="10255" y="1000"/>
                    <a:pt x="9382" y="2049"/>
                    <a:pt x="8509" y="4880"/>
                  </a:cubicBezTo>
                  <a:cubicBezTo>
                    <a:pt x="7636" y="7711"/>
                    <a:pt x="6764" y="12325"/>
                    <a:pt x="6327" y="15156"/>
                  </a:cubicBezTo>
                  <a:cubicBezTo>
                    <a:pt x="5891" y="17987"/>
                    <a:pt x="5891" y="19035"/>
                    <a:pt x="6436" y="19874"/>
                  </a:cubicBezTo>
                  <a:cubicBezTo>
                    <a:pt x="6982" y="20713"/>
                    <a:pt x="8073" y="21342"/>
                    <a:pt x="9273" y="21342"/>
                  </a:cubicBezTo>
                  <a:cubicBezTo>
                    <a:pt x="10473" y="21342"/>
                    <a:pt x="11782" y="20713"/>
                    <a:pt x="13418" y="18196"/>
                  </a:cubicBezTo>
                  <a:cubicBezTo>
                    <a:pt x="15055" y="15680"/>
                    <a:pt x="17018" y="11276"/>
                    <a:pt x="18218" y="8235"/>
                  </a:cubicBezTo>
                  <a:cubicBezTo>
                    <a:pt x="19418" y="5194"/>
                    <a:pt x="19855" y="3517"/>
                    <a:pt x="20073" y="2154"/>
                  </a:cubicBezTo>
                  <a:cubicBezTo>
                    <a:pt x="20291" y="791"/>
                    <a:pt x="20291" y="-258"/>
                    <a:pt x="20182" y="57"/>
                  </a:cubicBezTo>
                  <a:cubicBezTo>
                    <a:pt x="20073" y="371"/>
                    <a:pt x="19855" y="2049"/>
                    <a:pt x="19745" y="4356"/>
                  </a:cubicBezTo>
                  <a:cubicBezTo>
                    <a:pt x="19636" y="6662"/>
                    <a:pt x="19636" y="9598"/>
                    <a:pt x="19964" y="11591"/>
                  </a:cubicBezTo>
                  <a:cubicBezTo>
                    <a:pt x="20291" y="13583"/>
                    <a:pt x="20945" y="14631"/>
                    <a:pt x="21600" y="15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3260227" y="4477041"/>
              <a:ext cx="177801" cy="103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2" fill="norm" stroke="1" extrusionOk="0">
                  <a:moveTo>
                    <a:pt x="0" y="5036"/>
                  </a:moveTo>
                  <a:cubicBezTo>
                    <a:pt x="771" y="3308"/>
                    <a:pt x="1543" y="1580"/>
                    <a:pt x="2571" y="716"/>
                  </a:cubicBezTo>
                  <a:cubicBezTo>
                    <a:pt x="3600" y="-148"/>
                    <a:pt x="4886" y="-148"/>
                    <a:pt x="6171" y="284"/>
                  </a:cubicBezTo>
                  <a:cubicBezTo>
                    <a:pt x="7457" y="716"/>
                    <a:pt x="8743" y="1580"/>
                    <a:pt x="9386" y="3092"/>
                  </a:cubicBezTo>
                  <a:cubicBezTo>
                    <a:pt x="10029" y="4604"/>
                    <a:pt x="10029" y="6764"/>
                    <a:pt x="9900" y="8924"/>
                  </a:cubicBezTo>
                  <a:cubicBezTo>
                    <a:pt x="9771" y="11084"/>
                    <a:pt x="9514" y="13244"/>
                    <a:pt x="9514" y="15404"/>
                  </a:cubicBezTo>
                  <a:cubicBezTo>
                    <a:pt x="9514" y="17564"/>
                    <a:pt x="9771" y="19724"/>
                    <a:pt x="10543" y="20588"/>
                  </a:cubicBezTo>
                  <a:cubicBezTo>
                    <a:pt x="11314" y="21452"/>
                    <a:pt x="12600" y="21020"/>
                    <a:pt x="14529" y="20372"/>
                  </a:cubicBezTo>
                  <a:cubicBezTo>
                    <a:pt x="16457" y="19724"/>
                    <a:pt x="19029" y="18860"/>
                    <a:pt x="21600" y="17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488364" y="5356018"/>
              <a:ext cx="428197" cy="333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17" fill="norm" stroke="1" extrusionOk="0">
                  <a:moveTo>
                    <a:pt x="6198" y="4264"/>
                  </a:moveTo>
                  <a:cubicBezTo>
                    <a:pt x="9163" y="3177"/>
                    <a:pt x="12127" y="2091"/>
                    <a:pt x="14351" y="1343"/>
                  </a:cubicBezTo>
                  <a:cubicBezTo>
                    <a:pt x="16575" y="596"/>
                    <a:pt x="18057" y="189"/>
                    <a:pt x="19222" y="53"/>
                  </a:cubicBezTo>
                  <a:cubicBezTo>
                    <a:pt x="20386" y="-83"/>
                    <a:pt x="21233" y="53"/>
                    <a:pt x="21392" y="325"/>
                  </a:cubicBezTo>
                  <a:cubicBezTo>
                    <a:pt x="21551" y="596"/>
                    <a:pt x="21022" y="1004"/>
                    <a:pt x="19539" y="2430"/>
                  </a:cubicBezTo>
                  <a:cubicBezTo>
                    <a:pt x="18057" y="3857"/>
                    <a:pt x="15622" y="6302"/>
                    <a:pt x="13027" y="8679"/>
                  </a:cubicBezTo>
                  <a:cubicBezTo>
                    <a:pt x="10433" y="11057"/>
                    <a:pt x="7680" y="13366"/>
                    <a:pt x="5616" y="15132"/>
                  </a:cubicBezTo>
                  <a:cubicBezTo>
                    <a:pt x="3551" y="16898"/>
                    <a:pt x="2175" y="18121"/>
                    <a:pt x="1275" y="19004"/>
                  </a:cubicBezTo>
                  <a:cubicBezTo>
                    <a:pt x="375" y="19887"/>
                    <a:pt x="-49" y="20430"/>
                    <a:pt x="4" y="20838"/>
                  </a:cubicBezTo>
                  <a:cubicBezTo>
                    <a:pt x="57" y="21245"/>
                    <a:pt x="586" y="21517"/>
                    <a:pt x="2439" y="21381"/>
                  </a:cubicBezTo>
                  <a:cubicBezTo>
                    <a:pt x="4292" y="21245"/>
                    <a:pt x="7469" y="20702"/>
                    <a:pt x="10751" y="20159"/>
                  </a:cubicBezTo>
                  <a:cubicBezTo>
                    <a:pt x="14033" y="19615"/>
                    <a:pt x="17422" y="19072"/>
                    <a:pt x="20810" y="18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1107577" y="5492315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1088527" y="5568515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5429"/>
                    <a:pt x="11931" y="9257"/>
                    <a:pt x="15531" y="5657"/>
                  </a:cubicBezTo>
                  <a:cubicBezTo>
                    <a:pt x="19131" y="2057"/>
                    <a:pt x="2036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1856877" y="5365315"/>
              <a:ext cx="209551" cy="3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9" y="2650"/>
                    <a:pt x="7418" y="5301"/>
                    <a:pt x="10473" y="8680"/>
                  </a:cubicBezTo>
                  <a:cubicBezTo>
                    <a:pt x="13527" y="12059"/>
                    <a:pt x="15927" y="16167"/>
                    <a:pt x="17455" y="18552"/>
                  </a:cubicBezTo>
                  <a:cubicBezTo>
                    <a:pt x="18982" y="20937"/>
                    <a:pt x="19636" y="21600"/>
                    <a:pt x="20182" y="21600"/>
                  </a:cubicBezTo>
                  <a:cubicBezTo>
                    <a:pt x="20727" y="21600"/>
                    <a:pt x="21164" y="20937"/>
                    <a:pt x="21382" y="20209"/>
                  </a:cubicBezTo>
                  <a:cubicBezTo>
                    <a:pt x="21600" y="19480"/>
                    <a:pt x="21600" y="18685"/>
                    <a:pt x="21600" y="17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1899332" y="5320865"/>
              <a:ext cx="179796" cy="414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71" fill="norm" stroke="1" extrusionOk="0">
                  <a:moveTo>
                    <a:pt x="21334" y="0"/>
                  </a:moveTo>
                  <a:cubicBezTo>
                    <a:pt x="18571" y="2851"/>
                    <a:pt x="15808" y="5702"/>
                    <a:pt x="12543" y="8717"/>
                  </a:cubicBezTo>
                  <a:cubicBezTo>
                    <a:pt x="9278" y="11732"/>
                    <a:pt x="5511" y="14912"/>
                    <a:pt x="3376" y="16776"/>
                  </a:cubicBezTo>
                  <a:cubicBezTo>
                    <a:pt x="1241" y="18640"/>
                    <a:pt x="739" y="19188"/>
                    <a:pt x="362" y="19846"/>
                  </a:cubicBezTo>
                  <a:cubicBezTo>
                    <a:pt x="-15" y="20504"/>
                    <a:pt x="-266" y="21271"/>
                    <a:pt x="487" y="21436"/>
                  </a:cubicBezTo>
                  <a:cubicBezTo>
                    <a:pt x="1241" y="21600"/>
                    <a:pt x="2999" y="21161"/>
                    <a:pt x="4757" y="20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1831477" y="5263715"/>
              <a:ext cx="222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4400"/>
                    <a:pt x="11931" y="7200"/>
                    <a:pt x="15531" y="3600"/>
                  </a:cubicBezTo>
                  <a:cubicBezTo>
                    <a:pt x="19131" y="0"/>
                    <a:pt x="203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2275977" y="5536765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4400"/>
                    <a:pt x="12150" y="7200"/>
                    <a:pt x="15750" y="3600"/>
                  </a:cubicBezTo>
                  <a:cubicBezTo>
                    <a:pt x="19350" y="0"/>
                    <a:pt x="204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2593477" y="5371665"/>
              <a:ext cx="209551" cy="21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0"/>
                  </a:moveTo>
                  <a:cubicBezTo>
                    <a:pt x="3273" y="3240"/>
                    <a:pt x="6545" y="6480"/>
                    <a:pt x="9164" y="9720"/>
                  </a:cubicBezTo>
                  <a:cubicBezTo>
                    <a:pt x="11782" y="12960"/>
                    <a:pt x="13745" y="16200"/>
                    <a:pt x="15164" y="18252"/>
                  </a:cubicBezTo>
                  <a:cubicBezTo>
                    <a:pt x="16582" y="20304"/>
                    <a:pt x="17455" y="21168"/>
                    <a:pt x="18436" y="21384"/>
                  </a:cubicBezTo>
                  <a:cubicBezTo>
                    <a:pt x="19418" y="21600"/>
                    <a:pt x="20509" y="21168"/>
                    <a:pt x="21600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2733177" y="5428815"/>
              <a:ext cx="1016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3535"/>
                    <a:pt x="11700" y="7069"/>
                    <a:pt x="8100" y="10669"/>
                  </a:cubicBezTo>
                  <a:cubicBezTo>
                    <a:pt x="4500" y="14269"/>
                    <a:pt x="2250" y="17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2574427" y="5282765"/>
              <a:ext cx="311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27" y="17280"/>
                    <a:pt x="7053" y="12960"/>
                    <a:pt x="10653" y="9360"/>
                  </a:cubicBezTo>
                  <a:cubicBezTo>
                    <a:pt x="14253" y="5760"/>
                    <a:pt x="1792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656013" y="5301815"/>
              <a:ext cx="86565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1600" fill="norm" stroke="1" extrusionOk="0">
                  <a:moveTo>
                    <a:pt x="20543" y="0"/>
                  </a:moveTo>
                  <a:cubicBezTo>
                    <a:pt x="18031" y="0"/>
                    <a:pt x="15520" y="0"/>
                    <a:pt x="12255" y="521"/>
                  </a:cubicBezTo>
                  <a:cubicBezTo>
                    <a:pt x="8990" y="1042"/>
                    <a:pt x="4971" y="2084"/>
                    <a:pt x="2459" y="4026"/>
                  </a:cubicBezTo>
                  <a:cubicBezTo>
                    <a:pt x="-52" y="5968"/>
                    <a:pt x="-1057" y="8811"/>
                    <a:pt x="1455" y="11889"/>
                  </a:cubicBezTo>
                  <a:cubicBezTo>
                    <a:pt x="3966" y="14968"/>
                    <a:pt x="9994" y="18284"/>
                    <a:pt x="160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3107827" y="5295465"/>
              <a:ext cx="123547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600" fill="norm" stroke="1" extrusionOk="0">
                  <a:moveTo>
                    <a:pt x="0" y="0"/>
                  </a:moveTo>
                  <a:cubicBezTo>
                    <a:pt x="6020" y="1511"/>
                    <a:pt x="12039" y="3022"/>
                    <a:pt x="15934" y="5200"/>
                  </a:cubicBezTo>
                  <a:cubicBezTo>
                    <a:pt x="19830" y="7378"/>
                    <a:pt x="21600" y="10222"/>
                    <a:pt x="20184" y="12756"/>
                  </a:cubicBezTo>
                  <a:cubicBezTo>
                    <a:pt x="18767" y="15289"/>
                    <a:pt x="14164" y="17511"/>
                    <a:pt x="10977" y="18933"/>
                  </a:cubicBezTo>
                  <a:cubicBezTo>
                    <a:pt x="7790" y="20356"/>
                    <a:pt x="6020" y="20978"/>
                    <a:pt x="42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3457077" y="5547020"/>
              <a:ext cx="2667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971" y="12582"/>
                    <a:pt x="9943" y="4867"/>
                    <a:pt x="13543" y="1782"/>
                  </a:cubicBezTo>
                  <a:cubicBezTo>
                    <a:pt x="17143" y="-1304"/>
                    <a:pt x="19371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3952871" y="5358965"/>
              <a:ext cx="12650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600" fill="norm" stroke="1" extrusionOk="0">
                  <a:moveTo>
                    <a:pt x="15596" y="0"/>
                  </a:moveTo>
                  <a:cubicBezTo>
                    <a:pt x="10370" y="2749"/>
                    <a:pt x="5145" y="5498"/>
                    <a:pt x="2357" y="8378"/>
                  </a:cubicBezTo>
                  <a:cubicBezTo>
                    <a:pt x="-430" y="11258"/>
                    <a:pt x="-778" y="14269"/>
                    <a:pt x="1487" y="16495"/>
                  </a:cubicBezTo>
                  <a:cubicBezTo>
                    <a:pt x="3751" y="18720"/>
                    <a:pt x="8628" y="20160"/>
                    <a:pt x="12287" y="20880"/>
                  </a:cubicBezTo>
                  <a:cubicBezTo>
                    <a:pt x="15945" y="21600"/>
                    <a:pt x="18383" y="21600"/>
                    <a:pt x="208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4149227" y="5434106"/>
              <a:ext cx="254001" cy="216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21288"/>
                  </a:moveTo>
                  <a:cubicBezTo>
                    <a:pt x="0" y="20250"/>
                    <a:pt x="0" y="19211"/>
                    <a:pt x="1260" y="16303"/>
                  </a:cubicBezTo>
                  <a:cubicBezTo>
                    <a:pt x="2520" y="13396"/>
                    <a:pt x="5040" y="8619"/>
                    <a:pt x="6390" y="5400"/>
                  </a:cubicBezTo>
                  <a:cubicBezTo>
                    <a:pt x="7740" y="2180"/>
                    <a:pt x="7920" y="519"/>
                    <a:pt x="7740" y="103"/>
                  </a:cubicBezTo>
                  <a:cubicBezTo>
                    <a:pt x="7560" y="-312"/>
                    <a:pt x="7020" y="519"/>
                    <a:pt x="6570" y="2596"/>
                  </a:cubicBezTo>
                  <a:cubicBezTo>
                    <a:pt x="6120" y="4673"/>
                    <a:pt x="5760" y="7996"/>
                    <a:pt x="5670" y="10176"/>
                  </a:cubicBezTo>
                  <a:cubicBezTo>
                    <a:pt x="5580" y="12357"/>
                    <a:pt x="5760" y="13396"/>
                    <a:pt x="6210" y="14330"/>
                  </a:cubicBezTo>
                  <a:cubicBezTo>
                    <a:pt x="6660" y="15265"/>
                    <a:pt x="7380" y="16096"/>
                    <a:pt x="9000" y="16200"/>
                  </a:cubicBezTo>
                  <a:cubicBezTo>
                    <a:pt x="10620" y="16303"/>
                    <a:pt x="13140" y="15680"/>
                    <a:pt x="15300" y="13603"/>
                  </a:cubicBezTo>
                  <a:cubicBezTo>
                    <a:pt x="17460" y="11526"/>
                    <a:pt x="19260" y="7996"/>
                    <a:pt x="20160" y="5607"/>
                  </a:cubicBezTo>
                  <a:cubicBezTo>
                    <a:pt x="21060" y="3219"/>
                    <a:pt x="21060" y="1973"/>
                    <a:pt x="20970" y="1869"/>
                  </a:cubicBezTo>
                  <a:cubicBezTo>
                    <a:pt x="20880" y="1765"/>
                    <a:pt x="20700" y="2803"/>
                    <a:pt x="20790" y="5607"/>
                  </a:cubicBezTo>
                  <a:cubicBezTo>
                    <a:pt x="20880" y="8411"/>
                    <a:pt x="21240" y="12980"/>
                    <a:pt x="21600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4504827" y="5574865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4669927" y="5536765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4400"/>
                    <a:pt x="2700" y="7200"/>
                    <a:pt x="6300" y="3600"/>
                  </a:cubicBezTo>
                  <a:cubicBezTo>
                    <a:pt x="9900" y="0"/>
                    <a:pt x="157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4828677" y="5409858"/>
              <a:ext cx="250238" cy="209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75" fill="norm" stroke="1" extrusionOk="0">
                  <a:moveTo>
                    <a:pt x="0" y="21375"/>
                  </a:moveTo>
                  <a:cubicBezTo>
                    <a:pt x="3086" y="17055"/>
                    <a:pt x="6171" y="12735"/>
                    <a:pt x="8168" y="9603"/>
                  </a:cubicBezTo>
                  <a:cubicBezTo>
                    <a:pt x="10165" y="6471"/>
                    <a:pt x="11072" y="4527"/>
                    <a:pt x="11708" y="3015"/>
                  </a:cubicBezTo>
                  <a:cubicBezTo>
                    <a:pt x="12343" y="1503"/>
                    <a:pt x="12706" y="423"/>
                    <a:pt x="12434" y="99"/>
                  </a:cubicBezTo>
                  <a:cubicBezTo>
                    <a:pt x="12161" y="-225"/>
                    <a:pt x="11254" y="207"/>
                    <a:pt x="10346" y="2043"/>
                  </a:cubicBezTo>
                  <a:cubicBezTo>
                    <a:pt x="9439" y="3879"/>
                    <a:pt x="8531" y="7119"/>
                    <a:pt x="8077" y="9279"/>
                  </a:cubicBezTo>
                  <a:cubicBezTo>
                    <a:pt x="7624" y="11439"/>
                    <a:pt x="7624" y="12519"/>
                    <a:pt x="7805" y="13599"/>
                  </a:cubicBezTo>
                  <a:cubicBezTo>
                    <a:pt x="7987" y="14679"/>
                    <a:pt x="8350" y="15759"/>
                    <a:pt x="9076" y="16299"/>
                  </a:cubicBezTo>
                  <a:cubicBezTo>
                    <a:pt x="9802" y="16839"/>
                    <a:pt x="10891" y="16839"/>
                    <a:pt x="12706" y="15327"/>
                  </a:cubicBezTo>
                  <a:cubicBezTo>
                    <a:pt x="14521" y="13815"/>
                    <a:pt x="17062" y="10791"/>
                    <a:pt x="18605" y="8631"/>
                  </a:cubicBezTo>
                  <a:cubicBezTo>
                    <a:pt x="20148" y="6471"/>
                    <a:pt x="20692" y="5175"/>
                    <a:pt x="21055" y="3879"/>
                  </a:cubicBezTo>
                  <a:cubicBezTo>
                    <a:pt x="21418" y="2583"/>
                    <a:pt x="21600" y="1287"/>
                    <a:pt x="21328" y="1179"/>
                  </a:cubicBezTo>
                  <a:cubicBezTo>
                    <a:pt x="21055" y="1071"/>
                    <a:pt x="20329" y="2151"/>
                    <a:pt x="19876" y="4419"/>
                  </a:cubicBezTo>
                  <a:cubicBezTo>
                    <a:pt x="19422" y="6687"/>
                    <a:pt x="19240" y="10143"/>
                    <a:pt x="19331" y="12519"/>
                  </a:cubicBezTo>
                  <a:cubicBezTo>
                    <a:pt x="19422" y="14895"/>
                    <a:pt x="19785" y="16191"/>
                    <a:pt x="20148" y="17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5101727" y="5527468"/>
              <a:ext cx="120651" cy="120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0" y="3871"/>
                  </a:moveTo>
                  <a:cubicBezTo>
                    <a:pt x="1516" y="2753"/>
                    <a:pt x="3032" y="1636"/>
                    <a:pt x="5116" y="891"/>
                  </a:cubicBezTo>
                  <a:cubicBezTo>
                    <a:pt x="7200" y="146"/>
                    <a:pt x="9853" y="-226"/>
                    <a:pt x="11937" y="146"/>
                  </a:cubicBezTo>
                  <a:cubicBezTo>
                    <a:pt x="14021" y="519"/>
                    <a:pt x="15537" y="1636"/>
                    <a:pt x="14589" y="4429"/>
                  </a:cubicBezTo>
                  <a:cubicBezTo>
                    <a:pt x="13642" y="7222"/>
                    <a:pt x="10232" y="11691"/>
                    <a:pt x="7958" y="14671"/>
                  </a:cubicBezTo>
                  <a:cubicBezTo>
                    <a:pt x="5684" y="17650"/>
                    <a:pt x="4547" y="19140"/>
                    <a:pt x="5874" y="20071"/>
                  </a:cubicBezTo>
                  <a:cubicBezTo>
                    <a:pt x="7200" y="21002"/>
                    <a:pt x="10989" y="21374"/>
                    <a:pt x="14021" y="21002"/>
                  </a:cubicBezTo>
                  <a:cubicBezTo>
                    <a:pt x="17053" y="20629"/>
                    <a:pt x="19326" y="19512"/>
                    <a:pt x="21600" y="18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5279527" y="5365315"/>
              <a:ext cx="96903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8100" y="0"/>
                  </a:moveTo>
                  <a:cubicBezTo>
                    <a:pt x="13500" y="2779"/>
                    <a:pt x="18900" y="5558"/>
                    <a:pt x="20250" y="8337"/>
                  </a:cubicBezTo>
                  <a:cubicBezTo>
                    <a:pt x="21600" y="11116"/>
                    <a:pt x="18900" y="13895"/>
                    <a:pt x="14850" y="16105"/>
                  </a:cubicBezTo>
                  <a:cubicBezTo>
                    <a:pt x="10800" y="18316"/>
                    <a:pt x="5400" y="199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4238127" y="5320865"/>
              <a:ext cx="5842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48" y="2125"/>
                    <a:pt x="4696" y="4249"/>
                    <a:pt x="7083" y="6551"/>
                  </a:cubicBezTo>
                  <a:cubicBezTo>
                    <a:pt x="9470" y="8852"/>
                    <a:pt x="11896" y="11331"/>
                    <a:pt x="14322" y="13869"/>
                  </a:cubicBezTo>
                  <a:cubicBezTo>
                    <a:pt x="16748" y="16407"/>
                    <a:pt x="19174" y="190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4371477" y="5282765"/>
              <a:ext cx="70485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73" y="947"/>
                    <a:pt x="18746" y="1895"/>
                    <a:pt x="17124" y="3221"/>
                  </a:cubicBezTo>
                  <a:cubicBezTo>
                    <a:pt x="15503" y="4547"/>
                    <a:pt x="13686" y="6253"/>
                    <a:pt x="11741" y="8005"/>
                  </a:cubicBezTo>
                  <a:cubicBezTo>
                    <a:pt x="9795" y="9758"/>
                    <a:pt x="7719" y="11558"/>
                    <a:pt x="5805" y="13689"/>
                  </a:cubicBezTo>
                  <a:cubicBezTo>
                    <a:pt x="3892" y="15821"/>
                    <a:pt x="2141" y="18284"/>
                    <a:pt x="1200" y="19658"/>
                  </a:cubicBezTo>
                  <a:cubicBezTo>
                    <a:pt x="259" y="21032"/>
                    <a:pt x="130" y="213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4747238" y="4970828"/>
              <a:ext cx="186972" cy="164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6" h="20241" fill="norm" stroke="1" extrusionOk="0">
                  <a:moveTo>
                    <a:pt x="15208" y="877"/>
                  </a:moveTo>
                  <a:cubicBezTo>
                    <a:pt x="13349" y="97"/>
                    <a:pt x="11491" y="-684"/>
                    <a:pt x="8820" y="1008"/>
                  </a:cubicBezTo>
                  <a:cubicBezTo>
                    <a:pt x="6149" y="2699"/>
                    <a:pt x="2666" y="6863"/>
                    <a:pt x="1040" y="10246"/>
                  </a:cubicBezTo>
                  <a:cubicBezTo>
                    <a:pt x="-586" y="13629"/>
                    <a:pt x="-354" y="16232"/>
                    <a:pt x="2085" y="18053"/>
                  </a:cubicBezTo>
                  <a:cubicBezTo>
                    <a:pt x="4524" y="19875"/>
                    <a:pt x="9169" y="20916"/>
                    <a:pt x="12769" y="19745"/>
                  </a:cubicBezTo>
                  <a:cubicBezTo>
                    <a:pt x="16369" y="18574"/>
                    <a:pt x="18924" y="15191"/>
                    <a:pt x="19969" y="11808"/>
                  </a:cubicBezTo>
                  <a:cubicBezTo>
                    <a:pt x="21014" y="8424"/>
                    <a:pt x="20549" y="5041"/>
                    <a:pt x="18691" y="3350"/>
                  </a:cubicBezTo>
                  <a:cubicBezTo>
                    <a:pt x="16833" y="1658"/>
                    <a:pt x="13582" y="1658"/>
                    <a:pt x="10330" y="1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1583827" y="6051115"/>
              <a:ext cx="23177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" y="21600"/>
                    <a:pt x="828" y="21600"/>
                    <a:pt x="1410" y="20340"/>
                  </a:cubicBezTo>
                  <a:cubicBezTo>
                    <a:pt x="1992" y="19080"/>
                    <a:pt x="2742" y="16560"/>
                    <a:pt x="3531" y="14220"/>
                  </a:cubicBezTo>
                  <a:cubicBezTo>
                    <a:pt x="4320" y="11880"/>
                    <a:pt x="5148" y="9720"/>
                    <a:pt x="5938" y="8100"/>
                  </a:cubicBezTo>
                  <a:cubicBezTo>
                    <a:pt x="6727" y="6480"/>
                    <a:pt x="7476" y="5400"/>
                    <a:pt x="8265" y="4500"/>
                  </a:cubicBezTo>
                  <a:cubicBezTo>
                    <a:pt x="9054" y="3600"/>
                    <a:pt x="9883" y="2880"/>
                    <a:pt x="10731" y="2340"/>
                  </a:cubicBezTo>
                  <a:cubicBezTo>
                    <a:pt x="11579" y="1800"/>
                    <a:pt x="12447" y="1440"/>
                    <a:pt x="13285" y="1260"/>
                  </a:cubicBezTo>
                  <a:cubicBezTo>
                    <a:pt x="14124" y="1080"/>
                    <a:pt x="14933" y="1080"/>
                    <a:pt x="15712" y="1080"/>
                  </a:cubicBezTo>
                  <a:cubicBezTo>
                    <a:pt x="16491" y="1080"/>
                    <a:pt x="17241" y="1080"/>
                    <a:pt x="18069" y="1080"/>
                  </a:cubicBezTo>
                  <a:cubicBezTo>
                    <a:pt x="18898" y="1080"/>
                    <a:pt x="19805" y="1080"/>
                    <a:pt x="20407" y="900"/>
                  </a:cubicBezTo>
                  <a:cubicBezTo>
                    <a:pt x="21008" y="720"/>
                    <a:pt x="21304" y="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1667584" y="6471927"/>
              <a:ext cx="154422" cy="273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28" fill="norm" stroke="1" extrusionOk="0">
                  <a:moveTo>
                    <a:pt x="14720" y="5308"/>
                  </a:moveTo>
                  <a:cubicBezTo>
                    <a:pt x="15012" y="4484"/>
                    <a:pt x="15304" y="3659"/>
                    <a:pt x="15596" y="2752"/>
                  </a:cubicBezTo>
                  <a:cubicBezTo>
                    <a:pt x="15888" y="1846"/>
                    <a:pt x="16180" y="856"/>
                    <a:pt x="15596" y="362"/>
                  </a:cubicBezTo>
                  <a:cubicBezTo>
                    <a:pt x="15012" y="-133"/>
                    <a:pt x="13553" y="-133"/>
                    <a:pt x="11072" y="444"/>
                  </a:cubicBezTo>
                  <a:cubicBezTo>
                    <a:pt x="8591" y="1021"/>
                    <a:pt x="5088" y="2175"/>
                    <a:pt x="3045" y="3165"/>
                  </a:cubicBezTo>
                  <a:cubicBezTo>
                    <a:pt x="1002" y="4154"/>
                    <a:pt x="418" y="4978"/>
                    <a:pt x="126" y="5803"/>
                  </a:cubicBezTo>
                  <a:cubicBezTo>
                    <a:pt x="-166" y="6627"/>
                    <a:pt x="-166" y="7452"/>
                    <a:pt x="2607" y="8441"/>
                  </a:cubicBezTo>
                  <a:cubicBezTo>
                    <a:pt x="5380" y="9430"/>
                    <a:pt x="10926" y="10585"/>
                    <a:pt x="14866" y="12151"/>
                  </a:cubicBezTo>
                  <a:cubicBezTo>
                    <a:pt x="18807" y="13717"/>
                    <a:pt x="21142" y="15696"/>
                    <a:pt x="21288" y="17262"/>
                  </a:cubicBezTo>
                  <a:cubicBezTo>
                    <a:pt x="21434" y="18829"/>
                    <a:pt x="19391" y="19983"/>
                    <a:pt x="17493" y="20643"/>
                  </a:cubicBezTo>
                  <a:cubicBezTo>
                    <a:pt x="15596" y="21302"/>
                    <a:pt x="13845" y="21467"/>
                    <a:pt x="12531" y="21220"/>
                  </a:cubicBezTo>
                  <a:cubicBezTo>
                    <a:pt x="11218" y="20972"/>
                    <a:pt x="10342" y="20313"/>
                    <a:pt x="9466" y="19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1892317" y="6506303"/>
              <a:ext cx="110611" cy="179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3" h="21336" fill="norm" stroke="1" extrusionOk="0">
                  <a:moveTo>
                    <a:pt x="5207" y="13048"/>
                  </a:moveTo>
                  <a:cubicBezTo>
                    <a:pt x="8741" y="9783"/>
                    <a:pt x="12276" y="6517"/>
                    <a:pt x="14239" y="4257"/>
                  </a:cubicBezTo>
                  <a:cubicBezTo>
                    <a:pt x="16203" y="1996"/>
                    <a:pt x="16596" y="741"/>
                    <a:pt x="15810" y="238"/>
                  </a:cubicBezTo>
                  <a:cubicBezTo>
                    <a:pt x="15025" y="-264"/>
                    <a:pt x="13061" y="-13"/>
                    <a:pt x="10312" y="1369"/>
                  </a:cubicBezTo>
                  <a:cubicBezTo>
                    <a:pt x="7563" y="2750"/>
                    <a:pt x="4028" y="5262"/>
                    <a:pt x="1868" y="8024"/>
                  </a:cubicBezTo>
                  <a:cubicBezTo>
                    <a:pt x="-292" y="10787"/>
                    <a:pt x="-1077" y="13801"/>
                    <a:pt x="2261" y="16062"/>
                  </a:cubicBezTo>
                  <a:cubicBezTo>
                    <a:pt x="5599" y="18322"/>
                    <a:pt x="13061" y="19829"/>
                    <a:pt x="20523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2174599" y="6387146"/>
              <a:ext cx="164879" cy="305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340" fill="norm" stroke="1" extrusionOk="0">
                  <a:moveTo>
                    <a:pt x="20772" y="2255"/>
                  </a:moveTo>
                  <a:cubicBezTo>
                    <a:pt x="19972" y="1515"/>
                    <a:pt x="19172" y="776"/>
                    <a:pt x="17705" y="332"/>
                  </a:cubicBezTo>
                  <a:cubicBezTo>
                    <a:pt x="16239" y="-112"/>
                    <a:pt x="14105" y="-260"/>
                    <a:pt x="11172" y="850"/>
                  </a:cubicBezTo>
                  <a:cubicBezTo>
                    <a:pt x="8239" y="1959"/>
                    <a:pt x="4505" y="4326"/>
                    <a:pt x="2239" y="6841"/>
                  </a:cubicBezTo>
                  <a:cubicBezTo>
                    <a:pt x="-28" y="9356"/>
                    <a:pt x="-828" y="12019"/>
                    <a:pt x="1039" y="14387"/>
                  </a:cubicBezTo>
                  <a:cubicBezTo>
                    <a:pt x="2905" y="16754"/>
                    <a:pt x="7439" y="18825"/>
                    <a:pt x="10772" y="19935"/>
                  </a:cubicBezTo>
                  <a:cubicBezTo>
                    <a:pt x="14105" y="21044"/>
                    <a:pt x="16239" y="21192"/>
                    <a:pt x="18372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2422027" y="6451165"/>
              <a:ext cx="2286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00" y="2847"/>
                    <a:pt x="6800" y="5693"/>
                    <a:pt x="9900" y="8372"/>
                  </a:cubicBezTo>
                  <a:cubicBezTo>
                    <a:pt x="13000" y="11051"/>
                    <a:pt x="15800" y="13563"/>
                    <a:pt x="17700" y="15740"/>
                  </a:cubicBezTo>
                  <a:cubicBezTo>
                    <a:pt x="19600" y="17916"/>
                    <a:pt x="20600" y="197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2504577" y="6463865"/>
              <a:ext cx="1143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086"/>
                    <a:pt x="10400" y="8173"/>
                    <a:pt x="6800" y="11773"/>
                  </a:cubicBezTo>
                  <a:cubicBezTo>
                    <a:pt x="3200" y="15373"/>
                    <a:pt x="1600" y="18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2383927" y="635591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2777627" y="6565465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4400"/>
                    <a:pt x="5400" y="7200"/>
                    <a:pt x="9000" y="3600"/>
                  </a:cubicBezTo>
                  <a:cubicBezTo>
                    <a:pt x="12600" y="0"/>
                    <a:pt x="17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3126877" y="6381315"/>
              <a:ext cx="1651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1745"/>
                    <a:pt x="6092" y="3491"/>
                    <a:pt x="9692" y="7091"/>
                  </a:cubicBezTo>
                  <a:cubicBezTo>
                    <a:pt x="13292" y="10691"/>
                    <a:pt x="17446" y="161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3241177" y="6413065"/>
              <a:ext cx="1143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2645"/>
                    <a:pt x="12800" y="5290"/>
                    <a:pt x="9200" y="8522"/>
                  </a:cubicBezTo>
                  <a:cubicBezTo>
                    <a:pt x="5600" y="11755"/>
                    <a:pt x="2800" y="15576"/>
                    <a:pt x="1400" y="17853"/>
                  </a:cubicBezTo>
                  <a:cubicBezTo>
                    <a:pt x="0" y="20131"/>
                    <a:pt x="0" y="208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3044327" y="6284069"/>
              <a:ext cx="311151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2645" y="13094"/>
                    <a:pt x="5290" y="5581"/>
                    <a:pt x="8890" y="2294"/>
                  </a:cubicBezTo>
                  <a:cubicBezTo>
                    <a:pt x="12490" y="-993"/>
                    <a:pt x="17045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3533277" y="6305115"/>
              <a:ext cx="10394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9" h="21600" fill="norm" stroke="1" extrusionOk="0">
                  <a:moveTo>
                    <a:pt x="1246" y="0"/>
                  </a:moveTo>
                  <a:cubicBezTo>
                    <a:pt x="8308" y="2469"/>
                    <a:pt x="15369" y="4937"/>
                    <a:pt x="18485" y="7663"/>
                  </a:cubicBezTo>
                  <a:cubicBezTo>
                    <a:pt x="21600" y="10389"/>
                    <a:pt x="20769" y="13371"/>
                    <a:pt x="17031" y="15737"/>
                  </a:cubicBezTo>
                  <a:cubicBezTo>
                    <a:pt x="13292" y="18103"/>
                    <a:pt x="6646" y="198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5628777" y="6025715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5601260" y="6178115"/>
              <a:ext cx="24341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8" y="21600"/>
                  </a:moveTo>
                  <a:cubicBezTo>
                    <a:pt x="939" y="21600"/>
                    <a:pt x="0" y="21600"/>
                    <a:pt x="0" y="21600"/>
                  </a:cubicBezTo>
                  <a:cubicBezTo>
                    <a:pt x="0" y="21600"/>
                    <a:pt x="939" y="21600"/>
                    <a:pt x="4696" y="18000"/>
                  </a:cubicBezTo>
                  <a:cubicBezTo>
                    <a:pt x="8452" y="14400"/>
                    <a:pt x="1502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6301877" y="5632015"/>
              <a:ext cx="2413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3000"/>
                    <a:pt x="7579" y="6000"/>
                    <a:pt x="10800" y="9360"/>
                  </a:cubicBezTo>
                  <a:cubicBezTo>
                    <a:pt x="14021" y="12720"/>
                    <a:pt x="16674" y="16440"/>
                    <a:pt x="18379" y="18540"/>
                  </a:cubicBezTo>
                  <a:cubicBezTo>
                    <a:pt x="20084" y="20640"/>
                    <a:pt x="20842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6336712" y="5689165"/>
              <a:ext cx="20646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18193" y="2075"/>
                    <a:pt x="14887" y="4149"/>
                    <a:pt x="11691" y="6590"/>
                  </a:cubicBezTo>
                  <a:cubicBezTo>
                    <a:pt x="8495" y="9031"/>
                    <a:pt x="5409" y="11837"/>
                    <a:pt x="3315" y="14217"/>
                  </a:cubicBezTo>
                  <a:cubicBezTo>
                    <a:pt x="1221" y="16597"/>
                    <a:pt x="119" y="18549"/>
                    <a:pt x="9" y="19708"/>
                  </a:cubicBezTo>
                  <a:cubicBezTo>
                    <a:pt x="-101" y="20868"/>
                    <a:pt x="781" y="21234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6219327" y="5562165"/>
              <a:ext cx="279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3" y="14400"/>
                    <a:pt x="2945" y="7200"/>
                    <a:pt x="6545" y="3600"/>
                  </a:cubicBezTo>
                  <a:cubicBezTo>
                    <a:pt x="10145" y="0"/>
                    <a:pt x="158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6778127" y="5860615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4400"/>
                    <a:pt x="12454" y="7200"/>
                    <a:pt x="16054" y="3600"/>
                  </a:cubicBezTo>
                  <a:cubicBezTo>
                    <a:pt x="19654" y="0"/>
                    <a:pt x="206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7336927" y="5545977"/>
              <a:ext cx="203201" cy="29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712"/>
                  </a:moveTo>
                  <a:cubicBezTo>
                    <a:pt x="900" y="253"/>
                    <a:pt x="1800" y="-207"/>
                    <a:pt x="2812" y="99"/>
                  </a:cubicBezTo>
                  <a:cubicBezTo>
                    <a:pt x="3825" y="406"/>
                    <a:pt x="4950" y="1478"/>
                    <a:pt x="6975" y="4236"/>
                  </a:cubicBezTo>
                  <a:cubicBezTo>
                    <a:pt x="9000" y="6993"/>
                    <a:pt x="11925" y="11436"/>
                    <a:pt x="14512" y="14576"/>
                  </a:cubicBezTo>
                  <a:cubicBezTo>
                    <a:pt x="17100" y="17716"/>
                    <a:pt x="19350" y="19555"/>
                    <a:pt x="2160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7444877" y="5651065"/>
              <a:ext cx="171451" cy="379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21600" y="0"/>
                  </a:moveTo>
                  <a:cubicBezTo>
                    <a:pt x="18667" y="2280"/>
                    <a:pt x="15733" y="4560"/>
                    <a:pt x="12933" y="7680"/>
                  </a:cubicBezTo>
                  <a:cubicBezTo>
                    <a:pt x="10133" y="10800"/>
                    <a:pt x="7467" y="14760"/>
                    <a:pt x="5867" y="17100"/>
                  </a:cubicBezTo>
                  <a:cubicBezTo>
                    <a:pt x="4267" y="19440"/>
                    <a:pt x="3733" y="20160"/>
                    <a:pt x="2933" y="20700"/>
                  </a:cubicBezTo>
                  <a:cubicBezTo>
                    <a:pt x="2133" y="21240"/>
                    <a:pt x="1067" y="21600"/>
                    <a:pt x="533" y="21480"/>
                  </a:cubicBezTo>
                  <a:cubicBezTo>
                    <a:pt x="0" y="21360"/>
                    <a:pt x="0" y="20760"/>
                    <a:pt x="0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7305177" y="5416115"/>
              <a:ext cx="336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26" y="2400"/>
                    <a:pt x="10053" y="4800"/>
                    <a:pt x="13653" y="8400"/>
                  </a:cubicBezTo>
                  <a:cubicBezTo>
                    <a:pt x="17253" y="12000"/>
                    <a:pt x="19426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6196642" y="6197429"/>
              <a:ext cx="1337136" cy="3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240" fill="norm" stroke="1" extrusionOk="0">
                  <a:moveTo>
                    <a:pt x="673" y="17100"/>
                  </a:moveTo>
                  <a:cubicBezTo>
                    <a:pt x="365" y="18540"/>
                    <a:pt x="58" y="19980"/>
                    <a:pt x="7" y="20700"/>
                  </a:cubicBezTo>
                  <a:cubicBezTo>
                    <a:pt x="-44" y="21420"/>
                    <a:pt x="161" y="21420"/>
                    <a:pt x="911" y="20700"/>
                  </a:cubicBezTo>
                  <a:cubicBezTo>
                    <a:pt x="1662" y="19980"/>
                    <a:pt x="2959" y="18540"/>
                    <a:pt x="4324" y="16380"/>
                  </a:cubicBezTo>
                  <a:cubicBezTo>
                    <a:pt x="5689" y="14220"/>
                    <a:pt x="7122" y="11340"/>
                    <a:pt x="8453" y="9180"/>
                  </a:cubicBezTo>
                  <a:cubicBezTo>
                    <a:pt x="9783" y="7020"/>
                    <a:pt x="11012" y="5580"/>
                    <a:pt x="12240" y="4140"/>
                  </a:cubicBezTo>
                  <a:cubicBezTo>
                    <a:pt x="13469" y="2700"/>
                    <a:pt x="14697" y="1260"/>
                    <a:pt x="16045" y="540"/>
                  </a:cubicBezTo>
                  <a:cubicBezTo>
                    <a:pt x="17393" y="-180"/>
                    <a:pt x="18860" y="-180"/>
                    <a:pt x="19799" y="540"/>
                  </a:cubicBezTo>
                  <a:cubicBezTo>
                    <a:pt x="20737" y="1260"/>
                    <a:pt x="21147" y="2700"/>
                    <a:pt x="21556" y="4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6098677" y="6400365"/>
              <a:ext cx="1314451" cy="726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413"/>
                  </a:moveTo>
                  <a:cubicBezTo>
                    <a:pt x="104" y="14043"/>
                    <a:pt x="209" y="14673"/>
                    <a:pt x="452" y="15869"/>
                  </a:cubicBezTo>
                  <a:cubicBezTo>
                    <a:pt x="696" y="17066"/>
                    <a:pt x="1078" y="18829"/>
                    <a:pt x="1322" y="19963"/>
                  </a:cubicBezTo>
                  <a:cubicBezTo>
                    <a:pt x="1565" y="21096"/>
                    <a:pt x="1670" y="21600"/>
                    <a:pt x="1722" y="21600"/>
                  </a:cubicBezTo>
                  <a:cubicBezTo>
                    <a:pt x="1774" y="21600"/>
                    <a:pt x="1774" y="21096"/>
                    <a:pt x="1670" y="19648"/>
                  </a:cubicBezTo>
                  <a:cubicBezTo>
                    <a:pt x="1565" y="18199"/>
                    <a:pt x="1357" y="15806"/>
                    <a:pt x="1165" y="13476"/>
                  </a:cubicBezTo>
                  <a:cubicBezTo>
                    <a:pt x="974" y="11146"/>
                    <a:pt x="800" y="8879"/>
                    <a:pt x="678" y="7525"/>
                  </a:cubicBezTo>
                  <a:cubicBezTo>
                    <a:pt x="557" y="6171"/>
                    <a:pt x="487" y="5731"/>
                    <a:pt x="435" y="5290"/>
                  </a:cubicBezTo>
                  <a:cubicBezTo>
                    <a:pt x="383" y="4849"/>
                    <a:pt x="348" y="4408"/>
                    <a:pt x="400" y="4093"/>
                  </a:cubicBezTo>
                  <a:cubicBezTo>
                    <a:pt x="452" y="3778"/>
                    <a:pt x="591" y="3590"/>
                    <a:pt x="922" y="3432"/>
                  </a:cubicBezTo>
                  <a:cubicBezTo>
                    <a:pt x="1252" y="3275"/>
                    <a:pt x="1774" y="3149"/>
                    <a:pt x="2591" y="2991"/>
                  </a:cubicBezTo>
                  <a:cubicBezTo>
                    <a:pt x="3409" y="2834"/>
                    <a:pt x="4522" y="2645"/>
                    <a:pt x="5670" y="2456"/>
                  </a:cubicBezTo>
                  <a:cubicBezTo>
                    <a:pt x="6817" y="2267"/>
                    <a:pt x="8000" y="2078"/>
                    <a:pt x="9304" y="1921"/>
                  </a:cubicBezTo>
                  <a:cubicBezTo>
                    <a:pt x="10609" y="1763"/>
                    <a:pt x="12035" y="1637"/>
                    <a:pt x="13357" y="1511"/>
                  </a:cubicBezTo>
                  <a:cubicBezTo>
                    <a:pt x="14678" y="1385"/>
                    <a:pt x="15896" y="1259"/>
                    <a:pt x="17078" y="1102"/>
                  </a:cubicBezTo>
                  <a:cubicBezTo>
                    <a:pt x="18261" y="945"/>
                    <a:pt x="19409" y="756"/>
                    <a:pt x="20157" y="567"/>
                  </a:cubicBezTo>
                  <a:cubicBezTo>
                    <a:pt x="20904" y="378"/>
                    <a:pt x="21252" y="1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6269543" y="6624316"/>
              <a:ext cx="229185" cy="16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386" fill="norm" stroke="1" extrusionOk="0">
                  <a:moveTo>
                    <a:pt x="5356" y="3786"/>
                  </a:moveTo>
                  <a:cubicBezTo>
                    <a:pt x="5945" y="4853"/>
                    <a:pt x="6534" y="5919"/>
                    <a:pt x="6632" y="8586"/>
                  </a:cubicBezTo>
                  <a:cubicBezTo>
                    <a:pt x="6730" y="11253"/>
                    <a:pt x="6337" y="15519"/>
                    <a:pt x="5748" y="18053"/>
                  </a:cubicBezTo>
                  <a:cubicBezTo>
                    <a:pt x="5159" y="20586"/>
                    <a:pt x="4374" y="21386"/>
                    <a:pt x="3588" y="21386"/>
                  </a:cubicBezTo>
                  <a:cubicBezTo>
                    <a:pt x="2803" y="21386"/>
                    <a:pt x="2017" y="20586"/>
                    <a:pt x="1232" y="18719"/>
                  </a:cubicBezTo>
                  <a:cubicBezTo>
                    <a:pt x="446" y="16853"/>
                    <a:pt x="-339" y="13919"/>
                    <a:pt x="152" y="11119"/>
                  </a:cubicBezTo>
                  <a:cubicBezTo>
                    <a:pt x="643" y="8319"/>
                    <a:pt x="2410" y="5653"/>
                    <a:pt x="5552" y="3653"/>
                  </a:cubicBezTo>
                  <a:cubicBezTo>
                    <a:pt x="8694" y="1653"/>
                    <a:pt x="13210" y="319"/>
                    <a:pt x="16057" y="53"/>
                  </a:cubicBezTo>
                  <a:cubicBezTo>
                    <a:pt x="18905" y="-214"/>
                    <a:pt x="20083" y="586"/>
                    <a:pt x="21261" y="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6473327" y="6736915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6536827" y="6562554"/>
              <a:ext cx="107951" cy="104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3186"/>
                  </a:moveTo>
                  <a:cubicBezTo>
                    <a:pt x="1694" y="1890"/>
                    <a:pt x="3388" y="594"/>
                    <a:pt x="5294" y="162"/>
                  </a:cubicBezTo>
                  <a:cubicBezTo>
                    <a:pt x="7200" y="-270"/>
                    <a:pt x="9318" y="162"/>
                    <a:pt x="10800" y="1458"/>
                  </a:cubicBezTo>
                  <a:cubicBezTo>
                    <a:pt x="12282" y="2754"/>
                    <a:pt x="13129" y="4914"/>
                    <a:pt x="13129" y="7074"/>
                  </a:cubicBezTo>
                  <a:cubicBezTo>
                    <a:pt x="13129" y="9234"/>
                    <a:pt x="12282" y="11394"/>
                    <a:pt x="10588" y="13770"/>
                  </a:cubicBezTo>
                  <a:cubicBezTo>
                    <a:pt x="8894" y="16146"/>
                    <a:pt x="6353" y="18738"/>
                    <a:pt x="6141" y="20034"/>
                  </a:cubicBezTo>
                  <a:cubicBezTo>
                    <a:pt x="5929" y="21330"/>
                    <a:pt x="8047" y="21330"/>
                    <a:pt x="11012" y="21330"/>
                  </a:cubicBezTo>
                  <a:cubicBezTo>
                    <a:pt x="13976" y="21330"/>
                    <a:pt x="17788" y="21330"/>
                    <a:pt x="21600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6276477" y="6857565"/>
              <a:ext cx="425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1" y="17280"/>
                    <a:pt x="7522" y="12960"/>
                    <a:pt x="11122" y="9360"/>
                  </a:cubicBezTo>
                  <a:cubicBezTo>
                    <a:pt x="14722" y="5760"/>
                    <a:pt x="1816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6466977" y="6962057"/>
              <a:ext cx="127001" cy="10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72" fill="norm" stroke="1" extrusionOk="0">
                  <a:moveTo>
                    <a:pt x="0" y="642"/>
                  </a:moveTo>
                  <a:cubicBezTo>
                    <a:pt x="720" y="4569"/>
                    <a:pt x="1440" y="8496"/>
                    <a:pt x="1620" y="12227"/>
                  </a:cubicBezTo>
                  <a:cubicBezTo>
                    <a:pt x="1800" y="15958"/>
                    <a:pt x="1440" y="19493"/>
                    <a:pt x="1260" y="20082"/>
                  </a:cubicBezTo>
                  <a:cubicBezTo>
                    <a:pt x="1080" y="20671"/>
                    <a:pt x="1080" y="18315"/>
                    <a:pt x="1980" y="15369"/>
                  </a:cubicBezTo>
                  <a:cubicBezTo>
                    <a:pt x="2880" y="12424"/>
                    <a:pt x="4680" y="8889"/>
                    <a:pt x="6120" y="6336"/>
                  </a:cubicBezTo>
                  <a:cubicBezTo>
                    <a:pt x="7560" y="3784"/>
                    <a:pt x="8640" y="2213"/>
                    <a:pt x="10260" y="1035"/>
                  </a:cubicBezTo>
                  <a:cubicBezTo>
                    <a:pt x="11880" y="-144"/>
                    <a:pt x="14040" y="-929"/>
                    <a:pt x="16020" y="2213"/>
                  </a:cubicBezTo>
                  <a:cubicBezTo>
                    <a:pt x="18000" y="5355"/>
                    <a:pt x="19800" y="12424"/>
                    <a:pt x="21600" y="19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6803527" y="6838515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4400"/>
                    <a:pt x="1543" y="7200"/>
                    <a:pt x="5143" y="3600"/>
                  </a:cubicBezTo>
                  <a:cubicBezTo>
                    <a:pt x="8743" y="0"/>
                    <a:pt x="151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6908020" y="6768665"/>
              <a:ext cx="980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657"/>
                    <a:pt x="-1585" y="11314"/>
                    <a:pt x="575" y="14914"/>
                  </a:cubicBezTo>
                  <a:cubicBezTo>
                    <a:pt x="2735" y="18514"/>
                    <a:pt x="11375" y="2005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7115939" y="6654365"/>
              <a:ext cx="265439" cy="125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375" fill="norm" stroke="1" extrusionOk="0">
                  <a:moveTo>
                    <a:pt x="6584" y="5400"/>
                  </a:moveTo>
                  <a:cubicBezTo>
                    <a:pt x="6412" y="9000"/>
                    <a:pt x="6241" y="12600"/>
                    <a:pt x="5727" y="15300"/>
                  </a:cubicBezTo>
                  <a:cubicBezTo>
                    <a:pt x="5212" y="18000"/>
                    <a:pt x="4355" y="19800"/>
                    <a:pt x="3498" y="20700"/>
                  </a:cubicBezTo>
                  <a:cubicBezTo>
                    <a:pt x="2641" y="21600"/>
                    <a:pt x="1784" y="21600"/>
                    <a:pt x="1184" y="20700"/>
                  </a:cubicBezTo>
                  <a:cubicBezTo>
                    <a:pt x="584" y="19800"/>
                    <a:pt x="241" y="18000"/>
                    <a:pt x="69" y="16200"/>
                  </a:cubicBezTo>
                  <a:cubicBezTo>
                    <a:pt x="-102" y="14400"/>
                    <a:pt x="-102" y="12600"/>
                    <a:pt x="1869" y="10980"/>
                  </a:cubicBezTo>
                  <a:cubicBezTo>
                    <a:pt x="3841" y="9360"/>
                    <a:pt x="7784" y="7920"/>
                    <a:pt x="11384" y="6120"/>
                  </a:cubicBezTo>
                  <a:cubicBezTo>
                    <a:pt x="14984" y="4320"/>
                    <a:pt x="18241" y="2160"/>
                    <a:pt x="214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7267077" y="6765671"/>
              <a:ext cx="114301" cy="72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3" fill="norm" stroke="1" extrusionOk="0">
                  <a:moveTo>
                    <a:pt x="0" y="849"/>
                  </a:moveTo>
                  <a:cubicBezTo>
                    <a:pt x="2000" y="249"/>
                    <a:pt x="4000" y="-351"/>
                    <a:pt x="6000" y="249"/>
                  </a:cubicBezTo>
                  <a:cubicBezTo>
                    <a:pt x="8000" y="849"/>
                    <a:pt x="10000" y="2649"/>
                    <a:pt x="11200" y="5049"/>
                  </a:cubicBezTo>
                  <a:cubicBezTo>
                    <a:pt x="12400" y="7449"/>
                    <a:pt x="12800" y="10449"/>
                    <a:pt x="11800" y="13449"/>
                  </a:cubicBezTo>
                  <a:cubicBezTo>
                    <a:pt x="10800" y="16449"/>
                    <a:pt x="8400" y="19449"/>
                    <a:pt x="8200" y="20349"/>
                  </a:cubicBezTo>
                  <a:cubicBezTo>
                    <a:pt x="8000" y="21249"/>
                    <a:pt x="10000" y="20049"/>
                    <a:pt x="12600" y="18849"/>
                  </a:cubicBezTo>
                  <a:cubicBezTo>
                    <a:pt x="15200" y="17649"/>
                    <a:pt x="18400" y="16449"/>
                    <a:pt x="21600" y="15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7362327" y="6542181"/>
              <a:ext cx="152401" cy="118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86"/>
                  </a:moveTo>
                  <a:cubicBezTo>
                    <a:pt x="3300" y="1543"/>
                    <a:pt x="6600" y="0"/>
                    <a:pt x="9150" y="0"/>
                  </a:cubicBezTo>
                  <a:cubicBezTo>
                    <a:pt x="11700" y="0"/>
                    <a:pt x="13500" y="1543"/>
                    <a:pt x="14400" y="3279"/>
                  </a:cubicBezTo>
                  <a:cubicBezTo>
                    <a:pt x="15300" y="5014"/>
                    <a:pt x="15300" y="6943"/>
                    <a:pt x="13950" y="9257"/>
                  </a:cubicBezTo>
                  <a:cubicBezTo>
                    <a:pt x="12600" y="11571"/>
                    <a:pt x="9900" y="14271"/>
                    <a:pt x="7950" y="16200"/>
                  </a:cubicBezTo>
                  <a:cubicBezTo>
                    <a:pt x="6000" y="18129"/>
                    <a:pt x="4800" y="19286"/>
                    <a:pt x="5700" y="19864"/>
                  </a:cubicBezTo>
                  <a:cubicBezTo>
                    <a:pt x="6600" y="20443"/>
                    <a:pt x="9600" y="20443"/>
                    <a:pt x="12600" y="20636"/>
                  </a:cubicBezTo>
                  <a:cubicBezTo>
                    <a:pt x="15600" y="20829"/>
                    <a:pt x="18600" y="212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7165477" y="6893548"/>
              <a:ext cx="3238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094" y="12960"/>
                    <a:pt x="8188" y="5400"/>
                    <a:pt x="11788" y="2160"/>
                  </a:cubicBezTo>
                  <a:cubicBezTo>
                    <a:pt x="15388" y="-1080"/>
                    <a:pt x="18494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7259509" y="7009965"/>
              <a:ext cx="19806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1511" y="0"/>
                  </a:moveTo>
                  <a:cubicBezTo>
                    <a:pt x="1511" y="4000"/>
                    <a:pt x="1511" y="8000"/>
                    <a:pt x="1166" y="11400"/>
                  </a:cubicBezTo>
                  <a:cubicBezTo>
                    <a:pt x="821" y="14800"/>
                    <a:pt x="132" y="17600"/>
                    <a:pt x="17" y="18000"/>
                  </a:cubicBezTo>
                  <a:cubicBezTo>
                    <a:pt x="-98" y="18400"/>
                    <a:pt x="362" y="16400"/>
                    <a:pt x="1281" y="13600"/>
                  </a:cubicBezTo>
                  <a:cubicBezTo>
                    <a:pt x="2200" y="10800"/>
                    <a:pt x="3579" y="7200"/>
                    <a:pt x="4728" y="4800"/>
                  </a:cubicBezTo>
                  <a:cubicBezTo>
                    <a:pt x="5876" y="2400"/>
                    <a:pt x="6796" y="1200"/>
                    <a:pt x="7715" y="1200"/>
                  </a:cubicBezTo>
                  <a:cubicBezTo>
                    <a:pt x="8634" y="1200"/>
                    <a:pt x="9553" y="2400"/>
                    <a:pt x="10013" y="4000"/>
                  </a:cubicBezTo>
                  <a:cubicBezTo>
                    <a:pt x="10472" y="5600"/>
                    <a:pt x="10472" y="7600"/>
                    <a:pt x="10932" y="7800"/>
                  </a:cubicBezTo>
                  <a:cubicBezTo>
                    <a:pt x="11391" y="8000"/>
                    <a:pt x="12311" y="6400"/>
                    <a:pt x="13345" y="5000"/>
                  </a:cubicBezTo>
                  <a:cubicBezTo>
                    <a:pt x="14379" y="3600"/>
                    <a:pt x="15528" y="2400"/>
                    <a:pt x="16676" y="2000"/>
                  </a:cubicBezTo>
                  <a:cubicBezTo>
                    <a:pt x="17825" y="1600"/>
                    <a:pt x="18974" y="2000"/>
                    <a:pt x="19779" y="5400"/>
                  </a:cubicBezTo>
                  <a:cubicBezTo>
                    <a:pt x="20583" y="8800"/>
                    <a:pt x="21042" y="15200"/>
                    <a:pt x="215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7" name="Drawing"/>
          <p:cNvGrpSpPr/>
          <p:nvPr/>
        </p:nvGrpSpPr>
        <p:grpSpPr>
          <a:xfrm>
            <a:off x="3676650" y="1517649"/>
            <a:ext cx="2114551" cy="1809751"/>
            <a:chOff x="0" y="0"/>
            <a:chExt cx="2114550" cy="1809749"/>
          </a:xfrm>
        </p:grpSpPr>
        <p:sp>
          <p:nvSpPr>
            <p:cNvPr id="363" name="Line"/>
            <p:cNvSpPr/>
            <p:nvPr/>
          </p:nvSpPr>
          <p:spPr>
            <a:xfrm>
              <a:off x="228600" y="120650"/>
              <a:ext cx="1270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716"/>
                    <a:pt x="14400" y="7432"/>
                    <a:pt x="18000" y="11032"/>
                  </a:cubicBezTo>
                  <a:cubicBezTo>
                    <a:pt x="21600" y="14632"/>
                    <a:pt x="21600" y="181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0" y="63500"/>
              <a:ext cx="4318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4" y="19008"/>
                    <a:pt x="3388" y="16416"/>
                    <a:pt x="6141" y="13392"/>
                  </a:cubicBezTo>
                  <a:cubicBezTo>
                    <a:pt x="8894" y="10368"/>
                    <a:pt x="12706" y="6912"/>
                    <a:pt x="15459" y="4608"/>
                  </a:cubicBezTo>
                  <a:cubicBezTo>
                    <a:pt x="18212" y="2304"/>
                    <a:pt x="19906" y="11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353155" y="319387"/>
              <a:ext cx="110396" cy="143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181" fill="norm" stroke="1" extrusionOk="0">
                  <a:moveTo>
                    <a:pt x="471" y="4417"/>
                  </a:moveTo>
                  <a:cubicBezTo>
                    <a:pt x="64" y="2851"/>
                    <a:pt x="-344" y="1286"/>
                    <a:pt x="471" y="504"/>
                  </a:cubicBezTo>
                  <a:cubicBezTo>
                    <a:pt x="1286" y="-279"/>
                    <a:pt x="3324" y="-279"/>
                    <a:pt x="5769" y="1443"/>
                  </a:cubicBezTo>
                  <a:cubicBezTo>
                    <a:pt x="8214" y="3164"/>
                    <a:pt x="11067" y="6608"/>
                    <a:pt x="12494" y="9112"/>
                  </a:cubicBezTo>
                  <a:cubicBezTo>
                    <a:pt x="13920" y="11617"/>
                    <a:pt x="13920" y="13182"/>
                    <a:pt x="13920" y="14747"/>
                  </a:cubicBezTo>
                  <a:cubicBezTo>
                    <a:pt x="13920" y="16312"/>
                    <a:pt x="13920" y="17878"/>
                    <a:pt x="13105" y="19130"/>
                  </a:cubicBezTo>
                  <a:cubicBezTo>
                    <a:pt x="12290" y="20382"/>
                    <a:pt x="10660" y="21321"/>
                    <a:pt x="9233" y="21164"/>
                  </a:cubicBezTo>
                  <a:cubicBezTo>
                    <a:pt x="7807" y="21008"/>
                    <a:pt x="6584" y="19756"/>
                    <a:pt x="5973" y="17408"/>
                  </a:cubicBezTo>
                  <a:cubicBezTo>
                    <a:pt x="5362" y="15060"/>
                    <a:pt x="5362" y="11617"/>
                    <a:pt x="6584" y="8643"/>
                  </a:cubicBezTo>
                  <a:cubicBezTo>
                    <a:pt x="7807" y="5669"/>
                    <a:pt x="10252" y="3164"/>
                    <a:pt x="12698" y="1756"/>
                  </a:cubicBezTo>
                  <a:cubicBezTo>
                    <a:pt x="15143" y="347"/>
                    <a:pt x="17588" y="34"/>
                    <a:pt x="19014" y="34"/>
                  </a:cubicBezTo>
                  <a:cubicBezTo>
                    <a:pt x="20441" y="34"/>
                    <a:pt x="20848" y="347"/>
                    <a:pt x="21256" y="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508794" y="88645"/>
              <a:ext cx="240506" cy="35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83" fill="norm" stroke="1" extrusionOk="0">
                  <a:moveTo>
                    <a:pt x="1066" y="13436"/>
                  </a:moveTo>
                  <a:cubicBezTo>
                    <a:pt x="687" y="15097"/>
                    <a:pt x="308" y="16759"/>
                    <a:pt x="118" y="17909"/>
                  </a:cubicBezTo>
                  <a:cubicBezTo>
                    <a:pt x="-71" y="19060"/>
                    <a:pt x="-71" y="19699"/>
                    <a:pt x="403" y="20018"/>
                  </a:cubicBezTo>
                  <a:cubicBezTo>
                    <a:pt x="876" y="20338"/>
                    <a:pt x="1824" y="20338"/>
                    <a:pt x="2771" y="19699"/>
                  </a:cubicBezTo>
                  <a:cubicBezTo>
                    <a:pt x="3718" y="19060"/>
                    <a:pt x="4666" y="17781"/>
                    <a:pt x="5329" y="16823"/>
                  </a:cubicBezTo>
                  <a:cubicBezTo>
                    <a:pt x="5992" y="15864"/>
                    <a:pt x="6371" y="15225"/>
                    <a:pt x="6561" y="15225"/>
                  </a:cubicBezTo>
                  <a:cubicBezTo>
                    <a:pt x="6750" y="15225"/>
                    <a:pt x="6750" y="15864"/>
                    <a:pt x="6845" y="16503"/>
                  </a:cubicBezTo>
                  <a:cubicBezTo>
                    <a:pt x="6940" y="17142"/>
                    <a:pt x="7129" y="17781"/>
                    <a:pt x="7508" y="18357"/>
                  </a:cubicBezTo>
                  <a:cubicBezTo>
                    <a:pt x="7887" y="18932"/>
                    <a:pt x="8455" y="19443"/>
                    <a:pt x="9213" y="19699"/>
                  </a:cubicBezTo>
                  <a:cubicBezTo>
                    <a:pt x="9971" y="19954"/>
                    <a:pt x="10918" y="19954"/>
                    <a:pt x="11771" y="19699"/>
                  </a:cubicBezTo>
                  <a:cubicBezTo>
                    <a:pt x="12624" y="19443"/>
                    <a:pt x="13382" y="18932"/>
                    <a:pt x="14424" y="17015"/>
                  </a:cubicBezTo>
                  <a:cubicBezTo>
                    <a:pt x="15466" y="15097"/>
                    <a:pt x="16792" y="11774"/>
                    <a:pt x="17740" y="9026"/>
                  </a:cubicBezTo>
                  <a:cubicBezTo>
                    <a:pt x="18687" y="6279"/>
                    <a:pt x="19255" y="4106"/>
                    <a:pt x="19634" y="2572"/>
                  </a:cubicBezTo>
                  <a:cubicBezTo>
                    <a:pt x="20013" y="1038"/>
                    <a:pt x="20203" y="144"/>
                    <a:pt x="20203" y="16"/>
                  </a:cubicBezTo>
                  <a:cubicBezTo>
                    <a:pt x="20203" y="-112"/>
                    <a:pt x="20013" y="527"/>
                    <a:pt x="19634" y="3019"/>
                  </a:cubicBezTo>
                  <a:cubicBezTo>
                    <a:pt x="19255" y="5512"/>
                    <a:pt x="18687" y="9857"/>
                    <a:pt x="18403" y="12989"/>
                  </a:cubicBezTo>
                  <a:cubicBezTo>
                    <a:pt x="18118" y="16120"/>
                    <a:pt x="18118" y="18037"/>
                    <a:pt x="18213" y="19315"/>
                  </a:cubicBezTo>
                  <a:cubicBezTo>
                    <a:pt x="18308" y="20593"/>
                    <a:pt x="18497" y="21232"/>
                    <a:pt x="18971" y="21360"/>
                  </a:cubicBezTo>
                  <a:cubicBezTo>
                    <a:pt x="19445" y="21488"/>
                    <a:pt x="20203" y="21105"/>
                    <a:pt x="20676" y="20082"/>
                  </a:cubicBezTo>
                  <a:cubicBezTo>
                    <a:pt x="21150" y="19060"/>
                    <a:pt x="21340" y="17398"/>
                    <a:pt x="21529" y="15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666750" y="69577"/>
              <a:ext cx="241300" cy="33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13962"/>
                  </a:moveTo>
                  <a:cubicBezTo>
                    <a:pt x="4168" y="10408"/>
                    <a:pt x="8337" y="6853"/>
                    <a:pt x="10611" y="4734"/>
                  </a:cubicBezTo>
                  <a:cubicBezTo>
                    <a:pt x="12884" y="2615"/>
                    <a:pt x="13263" y="1932"/>
                    <a:pt x="13737" y="1248"/>
                  </a:cubicBezTo>
                  <a:cubicBezTo>
                    <a:pt x="14211" y="565"/>
                    <a:pt x="14779" y="-119"/>
                    <a:pt x="14779" y="18"/>
                  </a:cubicBezTo>
                  <a:cubicBezTo>
                    <a:pt x="14779" y="154"/>
                    <a:pt x="14211" y="1111"/>
                    <a:pt x="13832" y="3982"/>
                  </a:cubicBezTo>
                  <a:cubicBezTo>
                    <a:pt x="13453" y="6853"/>
                    <a:pt x="13263" y="11638"/>
                    <a:pt x="13074" y="14646"/>
                  </a:cubicBezTo>
                  <a:cubicBezTo>
                    <a:pt x="12884" y="17653"/>
                    <a:pt x="12695" y="18884"/>
                    <a:pt x="12505" y="19840"/>
                  </a:cubicBezTo>
                  <a:cubicBezTo>
                    <a:pt x="12316" y="20797"/>
                    <a:pt x="12126" y="21481"/>
                    <a:pt x="11937" y="21413"/>
                  </a:cubicBezTo>
                  <a:cubicBezTo>
                    <a:pt x="11747" y="21344"/>
                    <a:pt x="11558" y="20524"/>
                    <a:pt x="11463" y="19430"/>
                  </a:cubicBezTo>
                  <a:cubicBezTo>
                    <a:pt x="11368" y="18337"/>
                    <a:pt x="11368" y="16970"/>
                    <a:pt x="11653" y="15876"/>
                  </a:cubicBezTo>
                  <a:cubicBezTo>
                    <a:pt x="11937" y="14782"/>
                    <a:pt x="12505" y="13962"/>
                    <a:pt x="13263" y="13484"/>
                  </a:cubicBezTo>
                  <a:cubicBezTo>
                    <a:pt x="14021" y="13005"/>
                    <a:pt x="14968" y="12868"/>
                    <a:pt x="15726" y="13142"/>
                  </a:cubicBezTo>
                  <a:cubicBezTo>
                    <a:pt x="16484" y="13415"/>
                    <a:pt x="17053" y="14099"/>
                    <a:pt x="18000" y="15534"/>
                  </a:cubicBezTo>
                  <a:cubicBezTo>
                    <a:pt x="18947" y="16970"/>
                    <a:pt x="20274" y="19157"/>
                    <a:pt x="21600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1454655" y="66621"/>
              <a:ext cx="38816" cy="35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286" fill="norm" stroke="1" extrusionOk="0">
                  <a:moveTo>
                    <a:pt x="13371" y="1719"/>
                  </a:moveTo>
                  <a:cubicBezTo>
                    <a:pt x="16782" y="829"/>
                    <a:pt x="20192" y="-60"/>
                    <a:pt x="20761" y="4"/>
                  </a:cubicBezTo>
                  <a:cubicBezTo>
                    <a:pt x="21329" y="67"/>
                    <a:pt x="19055" y="1084"/>
                    <a:pt x="15645" y="3879"/>
                  </a:cubicBezTo>
                  <a:cubicBezTo>
                    <a:pt x="12234" y="6674"/>
                    <a:pt x="7687" y="11248"/>
                    <a:pt x="4845" y="13916"/>
                  </a:cubicBezTo>
                  <a:cubicBezTo>
                    <a:pt x="2003" y="16585"/>
                    <a:pt x="866" y="17347"/>
                    <a:pt x="297" y="18364"/>
                  </a:cubicBezTo>
                  <a:cubicBezTo>
                    <a:pt x="-271" y="19380"/>
                    <a:pt x="-271" y="20651"/>
                    <a:pt x="2571" y="21095"/>
                  </a:cubicBezTo>
                  <a:cubicBezTo>
                    <a:pt x="5413" y="21540"/>
                    <a:pt x="11097" y="21159"/>
                    <a:pt x="13940" y="20460"/>
                  </a:cubicBezTo>
                  <a:cubicBezTo>
                    <a:pt x="16782" y="19761"/>
                    <a:pt x="16782" y="18745"/>
                    <a:pt x="16782" y="17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1403349" y="289655"/>
              <a:ext cx="2286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400" y="12582"/>
                    <a:pt x="4800" y="4867"/>
                    <a:pt x="8400" y="1782"/>
                  </a:cubicBezTo>
                  <a:cubicBezTo>
                    <a:pt x="12000" y="-1304"/>
                    <a:pt x="168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1557196" y="279400"/>
              <a:ext cx="119204" cy="12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31" fill="norm" stroke="1" extrusionOk="0">
                  <a:moveTo>
                    <a:pt x="16794" y="0"/>
                  </a:moveTo>
                  <a:cubicBezTo>
                    <a:pt x="13004" y="366"/>
                    <a:pt x="9215" y="732"/>
                    <a:pt x="6373" y="2197"/>
                  </a:cubicBezTo>
                  <a:cubicBezTo>
                    <a:pt x="3530" y="3661"/>
                    <a:pt x="1636" y="6224"/>
                    <a:pt x="688" y="8603"/>
                  </a:cubicBezTo>
                  <a:cubicBezTo>
                    <a:pt x="-259" y="10983"/>
                    <a:pt x="-259" y="13180"/>
                    <a:pt x="878" y="13912"/>
                  </a:cubicBezTo>
                  <a:cubicBezTo>
                    <a:pt x="2015" y="14644"/>
                    <a:pt x="4288" y="13912"/>
                    <a:pt x="6373" y="12264"/>
                  </a:cubicBezTo>
                  <a:cubicBezTo>
                    <a:pt x="8457" y="10617"/>
                    <a:pt x="10352" y="8054"/>
                    <a:pt x="11299" y="7871"/>
                  </a:cubicBezTo>
                  <a:cubicBezTo>
                    <a:pt x="12246" y="7688"/>
                    <a:pt x="12246" y="9885"/>
                    <a:pt x="12246" y="11898"/>
                  </a:cubicBezTo>
                  <a:cubicBezTo>
                    <a:pt x="12246" y="13912"/>
                    <a:pt x="12246" y="15742"/>
                    <a:pt x="12815" y="17390"/>
                  </a:cubicBezTo>
                  <a:cubicBezTo>
                    <a:pt x="13383" y="19037"/>
                    <a:pt x="14520" y="20502"/>
                    <a:pt x="16036" y="21051"/>
                  </a:cubicBezTo>
                  <a:cubicBezTo>
                    <a:pt x="17552" y="21600"/>
                    <a:pt x="19446" y="21234"/>
                    <a:pt x="21341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684451" y="0"/>
              <a:ext cx="137022" cy="38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11519" y="0"/>
                  </a:moveTo>
                  <a:cubicBezTo>
                    <a:pt x="10537" y="2817"/>
                    <a:pt x="9555" y="5635"/>
                    <a:pt x="8573" y="9039"/>
                  </a:cubicBezTo>
                  <a:cubicBezTo>
                    <a:pt x="7592" y="12443"/>
                    <a:pt x="6610" y="16435"/>
                    <a:pt x="5955" y="18724"/>
                  </a:cubicBezTo>
                  <a:cubicBezTo>
                    <a:pt x="5301" y="21013"/>
                    <a:pt x="4973" y="21600"/>
                    <a:pt x="4810" y="21600"/>
                  </a:cubicBezTo>
                  <a:cubicBezTo>
                    <a:pt x="4646" y="21600"/>
                    <a:pt x="4646" y="21013"/>
                    <a:pt x="5628" y="19839"/>
                  </a:cubicBezTo>
                  <a:cubicBezTo>
                    <a:pt x="6610" y="18665"/>
                    <a:pt x="8573" y="16904"/>
                    <a:pt x="10210" y="15848"/>
                  </a:cubicBezTo>
                  <a:cubicBezTo>
                    <a:pt x="11846" y="14791"/>
                    <a:pt x="13155" y="14439"/>
                    <a:pt x="14628" y="14322"/>
                  </a:cubicBezTo>
                  <a:cubicBezTo>
                    <a:pt x="16101" y="14204"/>
                    <a:pt x="17737" y="14322"/>
                    <a:pt x="18882" y="14791"/>
                  </a:cubicBezTo>
                  <a:cubicBezTo>
                    <a:pt x="20028" y="15261"/>
                    <a:pt x="20682" y="16083"/>
                    <a:pt x="21010" y="16904"/>
                  </a:cubicBezTo>
                  <a:cubicBezTo>
                    <a:pt x="21337" y="17726"/>
                    <a:pt x="21337" y="18548"/>
                    <a:pt x="19864" y="19252"/>
                  </a:cubicBezTo>
                  <a:cubicBezTo>
                    <a:pt x="18392" y="19957"/>
                    <a:pt x="15446" y="20543"/>
                    <a:pt x="12501" y="20837"/>
                  </a:cubicBezTo>
                  <a:cubicBezTo>
                    <a:pt x="9555" y="21130"/>
                    <a:pt x="6610" y="21130"/>
                    <a:pt x="4319" y="20602"/>
                  </a:cubicBezTo>
                  <a:cubicBezTo>
                    <a:pt x="2028" y="20074"/>
                    <a:pt x="392" y="19017"/>
                    <a:pt x="64" y="18254"/>
                  </a:cubicBezTo>
                  <a:cubicBezTo>
                    <a:pt x="-263" y="17491"/>
                    <a:pt x="719" y="17022"/>
                    <a:pt x="1701" y="16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881716" y="19049"/>
              <a:ext cx="232835" cy="393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" y="0"/>
                  </a:moveTo>
                  <a:cubicBezTo>
                    <a:pt x="1571" y="3234"/>
                    <a:pt x="982" y="6468"/>
                    <a:pt x="589" y="9818"/>
                  </a:cubicBezTo>
                  <a:cubicBezTo>
                    <a:pt x="196" y="13168"/>
                    <a:pt x="0" y="16633"/>
                    <a:pt x="0" y="18655"/>
                  </a:cubicBezTo>
                  <a:cubicBezTo>
                    <a:pt x="0" y="20676"/>
                    <a:pt x="196" y="21253"/>
                    <a:pt x="884" y="21427"/>
                  </a:cubicBezTo>
                  <a:cubicBezTo>
                    <a:pt x="1571" y="21600"/>
                    <a:pt x="2749" y="21369"/>
                    <a:pt x="4713" y="20098"/>
                  </a:cubicBezTo>
                  <a:cubicBezTo>
                    <a:pt x="6676" y="18828"/>
                    <a:pt x="9425" y="16518"/>
                    <a:pt x="11095" y="14958"/>
                  </a:cubicBezTo>
                  <a:cubicBezTo>
                    <a:pt x="12764" y="13399"/>
                    <a:pt x="13353" y="12590"/>
                    <a:pt x="13647" y="11897"/>
                  </a:cubicBezTo>
                  <a:cubicBezTo>
                    <a:pt x="13942" y="11204"/>
                    <a:pt x="13942" y="10627"/>
                    <a:pt x="13451" y="10453"/>
                  </a:cubicBezTo>
                  <a:cubicBezTo>
                    <a:pt x="12960" y="10280"/>
                    <a:pt x="11978" y="10511"/>
                    <a:pt x="10800" y="11609"/>
                  </a:cubicBezTo>
                  <a:cubicBezTo>
                    <a:pt x="9622" y="12706"/>
                    <a:pt x="8247" y="14670"/>
                    <a:pt x="7658" y="15998"/>
                  </a:cubicBezTo>
                  <a:cubicBezTo>
                    <a:pt x="7069" y="17326"/>
                    <a:pt x="7265" y="18019"/>
                    <a:pt x="9720" y="18481"/>
                  </a:cubicBezTo>
                  <a:cubicBezTo>
                    <a:pt x="12175" y="18943"/>
                    <a:pt x="16887" y="19174"/>
                    <a:pt x="21600" y="19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133350" y="491855"/>
              <a:ext cx="1714500" cy="14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21482"/>
                  </a:moveTo>
                  <a:cubicBezTo>
                    <a:pt x="1040" y="20847"/>
                    <a:pt x="2080" y="20211"/>
                    <a:pt x="3133" y="18782"/>
                  </a:cubicBezTo>
                  <a:cubicBezTo>
                    <a:pt x="4187" y="17353"/>
                    <a:pt x="5253" y="15129"/>
                    <a:pt x="6347" y="13223"/>
                  </a:cubicBezTo>
                  <a:cubicBezTo>
                    <a:pt x="7440" y="11317"/>
                    <a:pt x="8560" y="9729"/>
                    <a:pt x="9693" y="8141"/>
                  </a:cubicBezTo>
                  <a:cubicBezTo>
                    <a:pt x="10827" y="6553"/>
                    <a:pt x="11973" y="4964"/>
                    <a:pt x="13080" y="3694"/>
                  </a:cubicBezTo>
                  <a:cubicBezTo>
                    <a:pt x="14187" y="2423"/>
                    <a:pt x="15253" y="1470"/>
                    <a:pt x="16280" y="835"/>
                  </a:cubicBezTo>
                  <a:cubicBezTo>
                    <a:pt x="17307" y="200"/>
                    <a:pt x="18293" y="-118"/>
                    <a:pt x="19173" y="41"/>
                  </a:cubicBezTo>
                  <a:cubicBezTo>
                    <a:pt x="20053" y="200"/>
                    <a:pt x="20827" y="835"/>
                    <a:pt x="21600" y="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27000" y="546100"/>
              <a:ext cx="16764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09" y="20520"/>
                    <a:pt x="1418" y="19440"/>
                    <a:pt x="2332" y="18540"/>
                  </a:cubicBezTo>
                  <a:cubicBezTo>
                    <a:pt x="3245" y="17640"/>
                    <a:pt x="4364" y="16920"/>
                    <a:pt x="5441" y="15840"/>
                  </a:cubicBezTo>
                  <a:cubicBezTo>
                    <a:pt x="6518" y="14760"/>
                    <a:pt x="7555" y="13320"/>
                    <a:pt x="8618" y="12240"/>
                  </a:cubicBezTo>
                  <a:cubicBezTo>
                    <a:pt x="9682" y="11160"/>
                    <a:pt x="10773" y="10440"/>
                    <a:pt x="12027" y="9360"/>
                  </a:cubicBezTo>
                  <a:cubicBezTo>
                    <a:pt x="13282" y="8280"/>
                    <a:pt x="14700" y="6840"/>
                    <a:pt x="16050" y="5580"/>
                  </a:cubicBezTo>
                  <a:cubicBezTo>
                    <a:pt x="17400" y="4320"/>
                    <a:pt x="18682" y="3240"/>
                    <a:pt x="19595" y="2340"/>
                  </a:cubicBezTo>
                  <a:cubicBezTo>
                    <a:pt x="20509" y="1440"/>
                    <a:pt x="2105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241300" y="1676400"/>
              <a:ext cx="15240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9800"/>
                    <a:pt x="1200" y="18000"/>
                    <a:pt x="2025" y="16200"/>
                  </a:cubicBezTo>
                  <a:cubicBezTo>
                    <a:pt x="2850" y="14400"/>
                    <a:pt x="3900" y="12600"/>
                    <a:pt x="5070" y="11025"/>
                  </a:cubicBezTo>
                  <a:cubicBezTo>
                    <a:pt x="6240" y="9450"/>
                    <a:pt x="7530" y="8100"/>
                    <a:pt x="8700" y="7425"/>
                  </a:cubicBezTo>
                  <a:cubicBezTo>
                    <a:pt x="9870" y="6750"/>
                    <a:pt x="10920" y="6750"/>
                    <a:pt x="12060" y="6750"/>
                  </a:cubicBezTo>
                  <a:cubicBezTo>
                    <a:pt x="13200" y="6750"/>
                    <a:pt x="14430" y="6750"/>
                    <a:pt x="15675" y="6750"/>
                  </a:cubicBezTo>
                  <a:cubicBezTo>
                    <a:pt x="16920" y="6750"/>
                    <a:pt x="18180" y="6750"/>
                    <a:pt x="19170" y="5625"/>
                  </a:cubicBezTo>
                  <a:cubicBezTo>
                    <a:pt x="20160" y="4500"/>
                    <a:pt x="20880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549399" y="1582522"/>
              <a:ext cx="208879" cy="227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70" fill="norm" stroke="1" extrusionOk="0">
                  <a:moveTo>
                    <a:pt x="2592" y="2270"/>
                  </a:moveTo>
                  <a:cubicBezTo>
                    <a:pt x="1296" y="1470"/>
                    <a:pt x="0" y="670"/>
                    <a:pt x="0" y="270"/>
                  </a:cubicBezTo>
                  <a:cubicBezTo>
                    <a:pt x="0" y="-130"/>
                    <a:pt x="1296" y="-130"/>
                    <a:pt x="4212" y="570"/>
                  </a:cubicBezTo>
                  <a:cubicBezTo>
                    <a:pt x="7128" y="1270"/>
                    <a:pt x="11664" y="2670"/>
                    <a:pt x="15120" y="5070"/>
                  </a:cubicBezTo>
                  <a:cubicBezTo>
                    <a:pt x="18576" y="7470"/>
                    <a:pt x="20952" y="10870"/>
                    <a:pt x="21276" y="13270"/>
                  </a:cubicBezTo>
                  <a:cubicBezTo>
                    <a:pt x="21600" y="15670"/>
                    <a:pt x="19872" y="17070"/>
                    <a:pt x="17928" y="18270"/>
                  </a:cubicBezTo>
                  <a:cubicBezTo>
                    <a:pt x="15984" y="19470"/>
                    <a:pt x="13824" y="20470"/>
                    <a:pt x="11664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514350" y="1308099"/>
              <a:ext cx="1569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3927"/>
                    <a:pt x="16200" y="7855"/>
                    <a:pt x="18900" y="11455"/>
                  </a:cubicBezTo>
                  <a:cubicBezTo>
                    <a:pt x="21600" y="15055"/>
                    <a:pt x="18900" y="18327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402401" y="1320800"/>
              <a:ext cx="2516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500" y="21600"/>
                  </a:moveTo>
                  <a:cubicBezTo>
                    <a:pt x="1600" y="20520"/>
                    <a:pt x="700" y="19440"/>
                    <a:pt x="250" y="18000"/>
                  </a:cubicBezTo>
                  <a:cubicBezTo>
                    <a:pt x="-200" y="16560"/>
                    <a:pt x="-200" y="14760"/>
                    <a:pt x="1600" y="12420"/>
                  </a:cubicBezTo>
                  <a:cubicBezTo>
                    <a:pt x="3400" y="10080"/>
                    <a:pt x="7000" y="7200"/>
                    <a:pt x="10600" y="5040"/>
                  </a:cubicBezTo>
                  <a:cubicBezTo>
                    <a:pt x="14200" y="2880"/>
                    <a:pt x="17800" y="1440"/>
                    <a:pt x="21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615612" y="1445755"/>
              <a:ext cx="127338" cy="126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234" fill="norm" stroke="1" extrusionOk="0">
                  <a:moveTo>
                    <a:pt x="3191" y="19464"/>
                  </a:moveTo>
                  <a:cubicBezTo>
                    <a:pt x="5978" y="14506"/>
                    <a:pt x="8765" y="9549"/>
                    <a:pt x="10159" y="6185"/>
                  </a:cubicBezTo>
                  <a:cubicBezTo>
                    <a:pt x="11553" y="2821"/>
                    <a:pt x="11553" y="1050"/>
                    <a:pt x="10682" y="342"/>
                  </a:cubicBezTo>
                  <a:cubicBezTo>
                    <a:pt x="9811" y="-366"/>
                    <a:pt x="8069" y="-12"/>
                    <a:pt x="6153" y="1759"/>
                  </a:cubicBezTo>
                  <a:cubicBezTo>
                    <a:pt x="4236" y="3529"/>
                    <a:pt x="2146" y="6716"/>
                    <a:pt x="927" y="9726"/>
                  </a:cubicBezTo>
                  <a:cubicBezTo>
                    <a:pt x="-293" y="12736"/>
                    <a:pt x="-641" y="15568"/>
                    <a:pt x="1972" y="17693"/>
                  </a:cubicBezTo>
                  <a:cubicBezTo>
                    <a:pt x="4585" y="19818"/>
                    <a:pt x="10159" y="21234"/>
                    <a:pt x="13817" y="21234"/>
                  </a:cubicBezTo>
                  <a:cubicBezTo>
                    <a:pt x="17475" y="21234"/>
                    <a:pt x="19217" y="19818"/>
                    <a:pt x="20959" y="18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755105" y="1411022"/>
              <a:ext cx="60183" cy="20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374" fill="norm" stroke="1" extrusionOk="0">
                  <a:moveTo>
                    <a:pt x="19625" y="3105"/>
                  </a:moveTo>
                  <a:cubicBezTo>
                    <a:pt x="17465" y="2025"/>
                    <a:pt x="15305" y="945"/>
                    <a:pt x="12425" y="405"/>
                  </a:cubicBezTo>
                  <a:cubicBezTo>
                    <a:pt x="9545" y="-135"/>
                    <a:pt x="5945" y="-135"/>
                    <a:pt x="3425" y="405"/>
                  </a:cubicBezTo>
                  <a:cubicBezTo>
                    <a:pt x="905" y="945"/>
                    <a:pt x="-535" y="2025"/>
                    <a:pt x="185" y="3861"/>
                  </a:cubicBezTo>
                  <a:cubicBezTo>
                    <a:pt x="905" y="5697"/>
                    <a:pt x="3785" y="8289"/>
                    <a:pt x="7385" y="10557"/>
                  </a:cubicBezTo>
                  <a:cubicBezTo>
                    <a:pt x="10985" y="12825"/>
                    <a:pt x="15305" y="14769"/>
                    <a:pt x="17825" y="16281"/>
                  </a:cubicBezTo>
                  <a:cubicBezTo>
                    <a:pt x="20345" y="17793"/>
                    <a:pt x="21065" y="18873"/>
                    <a:pt x="19985" y="19737"/>
                  </a:cubicBezTo>
                  <a:cubicBezTo>
                    <a:pt x="18905" y="20601"/>
                    <a:pt x="16025" y="21249"/>
                    <a:pt x="12785" y="21357"/>
                  </a:cubicBezTo>
                  <a:cubicBezTo>
                    <a:pt x="9545" y="21465"/>
                    <a:pt x="5945" y="21033"/>
                    <a:pt x="2345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892356" y="1219200"/>
              <a:ext cx="34745" cy="34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377" fill="norm" stroke="1" extrusionOk="0">
                  <a:moveTo>
                    <a:pt x="5609" y="0"/>
                  </a:moveTo>
                  <a:cubicBezTo>
                    <a:pt x="4338" y="3234"/>
                    <a:pt x="3068" y="6467"/>
                    <a:pt x="1797" y="9571"/>
                  </a:cubicBezTo>
                  <a:cubicBezTo>
                    <a:pt x="527" y="12675"/>
                    <a:pt x="-744" y="15650"/>
                    <a:pt x="527" y="17720"/>
                  </a:cubicBezTo>
                  <a:cubicBezTo>
                    <a:pt x="1797" y="19789"/>
                    <a:pt x="5609" y="20953"/>
                    <a:pt x="9421" y="21277"/>
                  </a:cubicBezTo>
                  <a:cubicBezTo>
                    <a:pt x="13232" y="21600"/>
                    <a:pt x="17044" y="21083"/>
                    <a:pt x="20856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845547" y="1428750"/>
              <a:ext cx="18950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3487" y="21600"/>
                  </a:moveTo>
                  <a:cubicBezTo>
                    <a:pt x="1807" y="20700"/>
                    <a:pt x="127" y="19800"/>
                    <a:pt x="7" y="18450"/>
                  </a:cubicBezTo>
                  <a:cubicBezTo>
                    <a:pt x="-113" y="17100"/>
                    <a:pt x="1327" y="15300"/>
                    <a:pt x="5167" y="12150"/>
                  </a:cubicBezTo>
                  <a:cubicBezTo>
                    <a:pt x="9007" y="9000"/>
                    <a:pt x="15247" y="4500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292849" y="1331771"/>
              <a:ext cx="78752" cy="192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322" fill="norm" stroke="1" extrusionOk="0">
                  <a:moveTo>
                    <a:pt x="21148" y="192"/>
                  </a:moveTo>
                  <a:cubicBezTo>
                    <a:pt x="16601" y="-43"/>
                    <a:pt x="12053" y="-278"/>
                    <a:pt x="8643" y="896"/>
                  </a:cubicBezTo>
                  <a:cubicBezTo>
                    <a:pt x="5232" y="2070"/>
                    <a:pt x="2959" y="4652"/>
                    <a:pt x="1537" y="8057"/>
                  </a:cubicBezTo>
                  <a:cubicBezTo>
                    <a:pt x="116" y="11461"/>
                    <a:pt x="-452" y="15687"/>
                    <a:pt x="401" y="18152"/>
                  </a:cubicBezTo>
                  <a:cubicBezTo>
                    <a:pt x="1253" y="20618"/>
                    <a:pt x="3527" y="21322"/>
                    <a:pt x="6085" y="21322"/>
                  </a:cubicBezTo>
                  <a:cubicBezTo>
                    <a:pt x="8643" y="21322"/>
                    <a:pt x="11485" y="20618"/>
                    <a:pt x="14327" y="19092"/>
                  </a:cubicBezTo>
                  <a:cubicBezTo>
                    <a:pt x="17169" y="17565"/>
                    <a:pt x="20011" y="15218"/>
                    <a:pt x="20580" y="12987"/>
                  </a:cubicBezTo>
                  <a:cubicBezTo>
                    <a:pt x="21148" y="10757"/>
                    <a:pt x="19443" y="8644"/>
                    <a:pt x="17169" y="7470"/>
                  </a:cubicBezTo>
                  <a:cubicBezTo>
                    <a:pt x="14895" y="6296"/>
                    <a:pt x="12053" y="6061"/>
                    <a:pt x="10916" y="6179"/>
                  </a:cubicBezTo>
                  <a:cubicBezTo>
                    <a:pt x="9780" y="6296"/>
                    <a:pt x="10348" y="6765"/>
                    <a:pt x="10916" y="7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419849" y="1149093"/>
              <a:ext cx="345460" cy="459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29" fill="norm" stroke="1" extrusionOk="0">
                  <a:moveTo>
                    <a:pt x="1336" y="9776"/>
                  </a:moveTo>
                  <a:cubicBezTo>
                    <a:pt x="812" y="10171"/>
                    <a:pt x="289" y="10565"/>
                    <a:pt x="92" y="11255"/>
                  </a:cubicBezTo>
                  <a:cubicBezTo>
                    <a:pt x="-104" y="11946"/>
                    <a:pt x="27" y="12932"/>
                    <a:pt x="354" y="13573"/>
                  </a:cubicBezTo>
                  <a:cubicBezTo>
                    <a:pt x="681" y="14214"/>
                    <a:pt x="1205" y="14510"/>
                    <a:pt x="1663" y="14461"/>
                  </a:cubicBezTo>
                  <a:cubicBezTo>
                    <a:pt x="2121" y="14412"/>
                    <a:pt x="2514" y="14017"/>
                    <a:pt x="2841" y="13425"/>
                  </a:cubicBezTo>
                  <a:cubicBezTo>
                    <a:pt x="3169" y="12834"/>
                    <a:pt x="3431" y="12045"/>
                    <a:pt x="3627" y="11897"/>
                  </a:cubicBezTo>
                  <a:cubicBezTo>
                    <a:pt x="3823" y="11749"/>
                    <a:pt x="3954" y="12242"/>
                    <a:pt x="4216" y="12784"/>
                  </a:cubicBezTo>
                  <a:cubicBezTo>
                    <a:pt x="4478" y="13327"/>
                    <a:pt x="4871" y="13918"/>
                    <a:pt x="5394" y="14165"/>
                  </a:cubicBezTo>
                  <a:cubicBezTo>
                    <a:pt x="5918" y="14412"/>
                    <a:pt x="6572" y="14313"/>
                    <a:pt x="7423" y="13376"/>
                  </a:cubicBezTo>
                  <a:cubicBezTo>
                    <a:pt x="8274" y="12439"/>
                    <a:pt x="9321" y="10664"/>
                    <a:pt x="10238" y="8543"/>
                  </a:cubicBezTo>
                  <a:cubicBezTo>
                    <a:pt x="11154" y="6423"/>
                    <a:pt x="11940" y="3957"/>
                    <a:pt x="12332" y="2379"/>
                  </a:cubicBezTo>
                  <a:cubicBezTo>
                    <a:pt x="12725" y="801"/>
                    <a:pt x="12725" y="110"/>
                    <a:pt x="12529" y="12"/>
                  </a:cubicBezTo>
                  <a:cubicBezTo>
                    <a:pt x="12332" y="-87"/>
                    <a:pt x="11940" y="406"/>
                    <a:pt x="11481" y="2181"/>
                  </a:cubicBezTo>
                  <a:cubicBezTo>
                    <a:pt x="11023" y="3957"/>
                    <a:pt x="10500" y="7014"/>
                    <a:pt x="10500" y="9283"/>
                  </a:cubicBezTo>
                  <a:cubicBezTo>
                    <a:pt x="10500" y="11551"/>
                    <a:pt x="11023" y="13031"/>
                    <a:pt x="11612" y="13869"/>
                  </a:cubicBezTo>
                  <a:cubicBezTo>
                    <a:pt x="12201" y="14708"/>
                    <a:pt x="12856" y="14905"/>
                    <a:pt x="13249" y="14609"/>
                  </a:cubicBezTo>
                  <a:cubicBezTo>
                    <a:pt x="13641" y="14313"/>
                    <a:pt x="13772" y="13524"/>
                    <a:pt x="13380" y="12636"/>
                  </a:cubicBezTo>
                  <a:cubicBezTo>
                    <a:pt x="12987" y="11749"/>
                    <a:pt x="12071" y="10762"/>
                    <a:pt x="11351" y="10121"/>
                  </a:cubicBezTo>
                  <a:cubicBezTo>
                    <a:pt x="10631" y="9480"/>
                    <a:pt x="10107" y="9184"/>
                    <a:pt x="10172" y="9036"/>
                  </a:cubicBezTo>
                  <a:cubicBezTo>
                    <a:pt x="10238" y="8888"/>
                    <a:pt x="10892" y="8888"/>
                    <a:pt x="12201" y="9184"/>
                  </a:cubicBezTo>
                  <a:cubicBezTo>
                    <a:pt x="13511" y="9480"/>
                    <a:pt x="15474" y="10072"/>
                    <a:pt x="16652" y="11305"/>
                  </a:cubicBezTo>
                  <a:cubicBezTo>
                    <a:pt x="17831" y="12538"/>
                    <a:pt x="18223" y="14412"/>
                    <a:pt x="18420" y="16088"/>
                  </a:cubicBezTo>
                  <a:cubicBezTo>
                    <a:pt x="18616" y="17765"/>
                    <a:pt x="18616" y="19245"/>
                    <a:pt x="18420" y="20181"/>
                  </a:cubicBezTo>
                  <a:cubicBezTo>
                    <a:pt x="18223" y="21118"/>
                    <a:pt x="17831" y="21513"/>
                    <a:pt x="17569" y="21414"/>
                  </a:cubicBezTo>
                  <a:cubicBezTo>
                    <a:pt x="17307" y="21316"/>
                    <a:pt x="17176" y="20724"/>
                    <a:pt x="17176" y="18949"/>
                  </a:cubicBezTo>
                  <a:cubicBezTo>
                    <a:pt x="17176" y="17173"/>
                    <a:pt x="17307" y="14214"/>
                    <a:pt x="17634" y="11995"/>
                  </a:cubicBezTo>
                  <a:cubicBezTo>
                    <a:pt x="17961" y="9776"/>
                    <a:pt x="18485" y="8297"/>
                    <a:pt x="19074" y="7458"/>
                  </a:cubicBezTo>
                  <a:cubicBezTo>
                    <a:pt x="19663" y="6620"/>
                    <a:pt x="20318" y="6423"/>
                    <a:pt x="20776" y="6571"/>
                  </a:cubicBezTo>
                  <a:cubicBezTo>
                    <a:pt x="21234" y="6718"/>
                    <a:pt x="21496" y="7212"/>
                    <a:pt x="21300" y="8247"/>
                  </a:cubicBezTo>
                  <a:cubicBezTo>
                    <a:pt x="21103" y="9283"/>
                    <a:pt x="20449" y="10861"/>
                    <a:pt x="19794" y="11798"/>
                  </a:cubicBezTo>
                  <a:cubicBezTo>
                    <a:pt x="19140" y="12735"/>
                    <a:pt x="18485" y="13031"/>
                    <a:pt x="17831" y="13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816605" y="1080028"/>
              <a:ext cx="285246" cy="330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209" fill="norm" stroke="1" extrusionOk="0">
                  <a:moveTo>
                    <a:pt x="442" y="15045"/>
                  </a:moveTo>
                  <a:cubicBezTo>
                    <a:pt x="282" y="15860"/>
                    <a:pt x="122" y="16675"/>
                    <a:pt x="42" y="17694"/>
                  </a:cubicBezTo>
                  <a:cubicBezTo>
                    <a:pt x="-38" y="18713"/>
                    <a:pt x="-38" y="19936"/>
                    <a:pt x="362" y="20615"/>
                  </a:cubicBezTo>
                  <a:cubicBezTo>
                    <a:pt x="762" y="21294"/>
                    <a:pt x="1562" y="21430"/>
                    <a:pt x="2442" y="20819"/>
                  </a:cubicBezTo>
                  <a:cubicBezTo>
                    <a:pt x="3322" y="20207"/>
                    <a:pt x="4282" y="18849"/>
                    <a:pt x="5002" y="17762"/>
                  </a:cubicBezTo>
                  <a:cubicBezTo>
                    <a:pt x="5722" y="16675"/>
                    <a:pt x="6202" y="15860"/>
                    <a:pt x="6362" y="15792"/>
                  </a:cubicBezTo>
                  <a:cubicBezTo>
                    <a:pt x="6522" y="15724"/>
                    <a:pt x="6362" y="16404"/>
                    <a:pt x="6282" y="17083"/>
                  </a:cubicBezTo>
                  <a:cubicBezTo>
                    <a:pt x="6202" y="17762"/>
                    <a:pt x="6202" y="18441"/>
                    <a:pt x="6682" y="18781"/>
                  </a:cubicBezTo>
                  <a:cubicBezTo>
                    <a:pt x="7162" y="19121"/>
                    <a:pt x="8122" y="19121"/>
                    <a:pt x="9242" y="18238"/>
                  </a:cubicBezTo>
                  <a:cubicBezTo>
                    <a:pt x="10362" y="17355"/>
                    <a:pt x="11642" y="15588"/>
                    <a:pt x="13002" y="12600"/>
                  </a:cubicBezTo>
                  <a:cubicBezTo>
                    <a:pt x="14362" y="9611"/>
                    <a:pt x="15802" y="5400"/>
                    <a:pt x="16682" y="2955"/>
                  </a:cubicBezTo>
                  <a:cubicBezTo>
                    <a:pt x="17562" y="509"/>
                    <a:pt x="17882" y="-170"/>
                    <a:pt x="17802" y="34"/>
                  </a:cubicBezTo>
                  <a:cubicBezTo>
                    <a:pt x="17722" y="238"/>
                    <a:pt x="17242" y="1324"/>
                    <a:pt x="16442" y="3770"/>
                  </a:cubicBezTo>
                  <a:cubicBezTo>
                    <a:pt x="15642" y="6215"/>
                    <a:pt x="14522" y="10019"/>
                    <a:pt x="13962" y="12600"/>
                  </a:cubicBezTo>
                  <a:cubicBezTo>
                    <a:pt x="13402" y="15181"/>
                    <a:pt x="13402" y="16539"/>
                    <a:pt x="13962" y="17694"/>
                  </a:cubicBezTo>
                  <a:cubicBezTo>
                    <a:pt x="14522" y="18849"/>
                    <a:pt x="15642" y="19800"/>
                    <a:pt x="17002" y="19800"/>
                  </a:cubicBezTo>
                  <a:cubicBezTo>
                    <a:pt x="18362" y="19800"/>
                    <a:pt x="19962" y="18849"/>
                    <a:pt x="21562" y="17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974850" y="1187450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4400"/>
                    <a:pt x="9360" y="7200"/>
                    <a:pt x="12960" y="3600"/>
                  </a:cubicBezTo>
                  <a:cubicBezTo>
                    <a:pt x="16560" y="0"/>
                    <a:pt x="190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54" name="Drawing"/>
          <p:cNvGrpSpPr/>
          <p:nvPr/>
        </p:nvGrpSpPr>
        <p:grpSpPr>
          <a:xfrm>
            <a:off x="1403858" y="2368550"/>
            <a:ext cx="11036512" cy="6534150"/>
            <a:chOff x="0" y="0"/>
            <a:chExt cx="11036510" cy="6534150"/>
          </a:xfrm>
        </p:grpSpPr>
        <p:sp>
          <p:nvSpPr>
            <p:cNvPr id="388" name="Line"/>
            <p:cNvSpPr/>
            <p:nvPr/>
          </p:nvSpPr>
          <p:spPr>
            <a:xfrm>
              <a:off x="913891" y="2352362"/>
              <a:ext cx="114301" cy="139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21600" y="19857"/>
                  </a:moveTo>
                  <a:cubicBezTo>
                    <a:pt x="21600" y="20184"/>
                    <a:pt x="21600" y="20510"/>
                    <a:pt x="21200" y="20821"/>
                  </a:cubicBezTo>
                  <a:cubicBezTo>
                    <a:pt x="20800" y="21131"/>
                    <a:pt x="20000" y="21425"/>
                    <a:pt x="19600" y="21491"/>
                  </a:cubicBezTo>
                  <a:cubicBezTo>
                    <a:pt x="19200" y="21556"/>
                    <a:pt x="19200" y="21393"/>
                    <a:pt x="18800" y="20723"/>
                  </a:cubicBezTo>
                  <a:cubicBezTo>
                    <a:pt x="18400" y="20053"/>
                    <a:pt x="17600" y="18876"/>
                    <a:pt x="16400" y="17700"/>
                  </a:cubicBezTo>
                  <a:cubicBezTo>
                    <a:pt x="15200" y="16524"/>
                    <a:pt x="13600" y="15347"/>
                    <a:pt x="12200" y="14073"/>
                  </a:cubicBezTo>
                  <a:cubicBezTo>
                    <a:pt x="10800" y="12798"/>
                    <a:pt x="9600" y="11426"/>
                    <a:pt x="8000" y="10053"/>
                  </a:cubicBezTo>
                  <a:cubicBezTo>
                    <a:pt x="6400" y="8681"/>
                    <a:pt x="4400" y="7308"/>
                    <a:pt x="3000" y="6034"/>
                  </a:cubicBezTo>
                  <a:cubicBezTo>
                    <a:pt x="1600" y="4760"/>
                    <a:pt x="800" y="3583"/>
                    <a:pt x="400" y="2685"/>
                  </a:cubicBezTo>
                  <a:cubicBezTo>
                    <a:pt x="0" y="1786"/>
                    <a:pt x="0" y="1165"/>
                    <a:pt x="0" y="740"/>
                  </a:cubicBezTo>
                  <a:cubicBezTo>
                    <a:pt x="0" y="315"/>
                    <a:pt x="0" y="87"/>
                    <a:pt x="200" y="21"/>
                  </a:cubicBezTo>
                  <a:cubicBezTo>
                    <a:pt x="400" y="-44"/>
                    <a:pt x="800" y="54"/>
                    <a:pt x="1200" y="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866177" y="3522557"/>
              <a:ext cx="231865" cy="270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59" fill="norm" stroke="1" extrusionOk="0">
                  <a:moveTo>
                    <a:pt x="2070" y="2626"/>
                  </a:moveTo>
                  <a:cubicBezTo>
                    <a:pt x="1088" y="1463"/>
                    <a:pt x="106" y="299"/>
                    <a:pt x="8" y="50"/>
                  </a:cubicBezTo>
                  <a:cubicBezTo>
                    <a:pt x="-90" y="-199"/>
                    <a:pt x="695" y="466"/>
                    <a:pt x="1972" y="2543"/>
                  </a:cubicBezTo>
                  <a:cubicBezTo>
                    <a:pt x="3248" y="4619"/>
                    <a:pt x="5015" y="8109"/>
                    <a:pt x="6685" y="11266"/>
                  </a:cubicBezTo>
                  <a:cubicBezTo>
                    <a:pt x="8354" y="14423"/>
                    <a:pt x="9925" y="17247"/>
                    <a:pt x="11103" y="18992"/>
                  </a:cubicBezTo>
                  <a:cubicBezTo>
                    <a:pt x="12281" y="20736"/>
                    <a:pt x="13066" y="21401"/>
                    <a:pt x="13754" y="21235"/>
                  </a:cubicBezTo>
                  <a:cubicBezTo>
                    <a:pt x="14441" y="21069"/>
                    <a:pt x="15030" y="20072"/>
                    <a:pt x="15914" y="18161"/>
                  </a:cubicBezTo>
                  <a:cubicBezTo>
                    <a:pt x="16797" y="16250"/>
                    <a:pt x="17975" y="13426"/>
                    <a:pt x="18957" y="10601"/>
                  </a:cubicBezTo>
                  <a:cubicBezTo>
                    <a:pt x="19939" y="7776"/>
                    <a:pt x="20725" y="4952"/>
                    <a:pt x="21510" y="2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14432" y="3248937"/>
              <a:ext cx="391924" cy="203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93" fill="norm" stroke="1" extrusionOk="0">
                  <a:moveTo>
                    <a:pt x="3412" y="906"/>
                  </a:moveTo>
                  <a:cubicBezTo>
                    <a:pt x="2837" y="684"/>
                    <a:pt x="2263" y="461"/>
                    <a:pt x="1631" y="238"/>
                  </a:cubicBezTo>
                  <a:cubicBezTo>
                    <a:pt x="999" y="16"/>
                    <a:pt x="310" y="-207"/>
                    <a:pt x="80" y="350"/>
                  </a:cubicBezTo>
                  <a:cubicBezTo>
                    <a:pt x="-150" y="906"/>
                    <a:pt x="80" y="2242"/>
                    <a:pt x="1229" y="4469"/>
                  </a:cubicBezTo>
                  <a:cubicBezTo>
                    <a:pt x="2378" y="6696"/>
                    <a:pt x="4446" y="9814"/>
                    <a:pt x="6859" y="12708"/>
                  </a:cubicBezTo>
                  <a:cubicBezTo>
                    <a:pt x="9271" y="15603"/>
                    <a:pt x="12029" y="18275"/>
                    <a:pt x="14154" y="19723"/>
                  </a:cubicBezTo>
                  <a:cubicBezTo>
                    <a:pt x="16280" y="21170"/>
                    <a:pt x="17773" y="21393"/>
                    <a:pt x="18807" y="21393"/>
                  </a:cubicBezTo>
                  <a:cubicBezTo>
                    <a:pt x="19841" y="21393"/>
                    <a:pt x="20416" y="21170"/>
                    <a:pt x="20818" y="20502"/>
                  </a:cubicBezTo>
                  <a:cubicBezTo>
                    <a:pt x="21220" y="19834"/>
                    <a:pt x="21450" y="18721"/>
                    <a:pt x="21105" y="16828"/>
                  </a:cubicBezTo>
                  <a:cubicBezTo>
                    <a:pt x="20761" y="14935"/>
                    <a:pt x="19841" y="12263"/>
                    <a:pt x="18635" y="10370"/>
                  </a:cubicBezTo>
                  <a:cubicBezTo>
                    <a:pt x="17429" y="8478"/>
                    <a:pt x="15935" y="7364"/>
                    <a:pt x="14901" y="7030"/>
                  </a:cubicBezTo>
                  <a:cubicBezTo>
                    <a:pt x="13867" y="6696"/>
                    <a:pt x="13293" y="7141"/>
                    <a:pt x="13005" y="8144"/>
                  </a:cubicBezTo>
                  <a:cubicBezTo>
                    <a:pt x="12718" y="9146"/>
                    <a:pt x="12718" y="10704"/>
                    <a:pt x="13063" y="11595"/>
                  </a:cubicBezTo>
                  <a:cubicBezTo>
                    <a:pt x="13407" y="12486"/>
                    <a:pt x="14097" y="12708"/>
                    <a:pt x="14786" y="12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315768" y="3117850"/>
              <a:ext cx="156052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1030" y="21600"/>
                  </a:moveTo>
                  <a:cubicBezTo>
                    <a:pt x="454" y="19800"/>
                    <a:pt x="-122" y="18000"/>
                    <a:pt x="22" y="16380"/>
                  </a:cubicBezTo>
                  <a:cubicBezTo>
                    <a:pt x="166" y="14760"/>
                    <a:pt x="1030" y="13320"/>
                    <a:pt x="4342" y="12240"/>
                  </a:cubicBezTo>
                  <a:cubicBezTo>
                    <a:pt x="7654" y="11160"/>
                    <a:pt x="13414" y="10440"/>
                    <a:pt x="16870" y="10620"/>
                  </a:cubicBezTo>
                  <a:cubicBezTo>
                    <a:pt x="20326" y="10800"/>
                    <a:pt x="21478" y="11880"/>
                    <a:pt x="21190" y="12600"/>
                  </a:cubicBezTo>
                  <a:cubicBezTo>
                    <a:pt x="20902" y="13320"/>
                    <a:pt x="19174" y="13680"/>
                    <a:pt x="16438" y="13680"/>
                  </a:cubicBezTo>
                  <a:cubicBezTo>
                    <a:pt x="13702" y="13680"/>
                    <a:pt x="9958" y="13320"/>
                    <a:pt x="7366" y="12780"/>
                  </a:cubicBezTo>
                  <a:cubicBezTo>
                    <a:pt x="4774" y="12240"/>
                    <a:pt x="3334" y="11520"/>
                    <a:pt x="2614" y="9360"/>
                  </a:cubicBezTo>
                  <a:cubicBezTo>
                    <a:pt x="1894" y="7200"/>
                    <a:pt x="1894" y="3600"/>
                    <a:pt x="18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327574" y="3051721"/>
              <a:ext cx="124970" cy="62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0626" fill="norm" stroke="1" extrusionOk="0">
                  <a:moveTo>
                    <a:pt x="3600" y="5046"/>
                  </a:moveTo>
                  <a:cubicBezTo>
                    <a:pt x="1800" y="5046"/>
                    <a:pt x="0" y="5046"/>
                    <a:pt x="0" y="6788"/>
                  </a:cubicBezTo>
                  <a:cubicBezTo>
                    <a:pt x="0" y="8530"/>
                    <a:pt x="1800" y="12014"/>
                    <a:pt x="4680" y="14801"/>
                  </a:cubicBezTo>
                  <a:cubicBezTo>
                    <a:pt x="7560" y="17588"/>
                    <a:pt x="11520" y="19678"/>
                    <a:pt x="14400" y="20375"/>
                  </a:cubicBezTo>
                  <a:cubicBezTo>
                    <a:pt x="17280" y="21072"/>
                    <a:pt x="19080" y="20375"/>
                    <a:pt x="20160" y="17588"/>
                  </a:cubicBezTo>
                  <a:cubicBezTo>
                    <a:pt x="21240" y="14801"/>
                    <a:pt x="21600" y="9924"/>
                    <a:pt x="20880" y="6788"/>
                  </a:cubicBezTo>
                  <a:cubicBezTo>
                    <a:pt x="20160" y="3653"/>
                    <a:pt x="18360" y="2259"/>
                    <a:pt x="15480" y="1214"/>
                  </a:cubicBezTo>
                  <a:cubicBezTo>
                    <a:pt x="12600" y="169"/>
                    <a:pt x="8640" y="-528"/>
                    <a:pt x="6120" y="517"/>
                  </a:cubicBezTo>
                  <a:cubicBezTo>
                    <a:pt x="3600" y="1562"/>
                    <a:pt x="2520" y="4349"/>
                    <a:pt x="1440" y="7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9161" y="2731029"/>
              <a:ext cx="399064" cy="272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558" fill="norm" stroke="1" extrusionOk="0">
                  <a:moveTo>
                    <a:pt x="15490" y="21558"/>
                  </a:moveTo>
                  <a:cubicBezTo>
                    <a:pt x="17204" y="21391"/>
                    <a:pt x="18918" y="21223"/>
                    <a:pt x="20004" y="20888"/>
                  </a:cubicBezTo>
                  <a:cubicBezTo>
                    <a:pt x="21090" y="20553"/>
                    <a:pt x="21547" y="20051"/>
                    <a:pt x="21547" y="19549"/>
                  </a:cubicBezTo>
                  <a:cubicBezTo>
                    <a:pt x="21547" y="19046"/>
                    <a:pt x="21090" y="18544"/>
                    <a:pt x="20290" y="18125"/>
                  </a:cubicBezTo>
                  <a:cubicBezTo>
                    <a:pt x="19490" y="17707"/>
                    <a:pt x="18347" y="17372"/>
                    <a:pt x="17490" y="17205"/>
                  </a:cubicBezTo>
                  <a:cubicBezTo>
                    <a:pt x="16633" y="17037"/>
                    <a:pt x="16061" y="17037"/>
                    <a:pt x="16061" y="17037"/>
                  </a:cubicBezTo>
                  <a:cubicBezTo>
                    <a:pt x="16061" y="17037"/>
                    <a:pt x="16633" y="17037"/>
                    <a:pt x="17204" y="17037"/>
                  </a:cubicBezTo>
                  <a:cubicBezTo>
                    <a:pt x="17776" y="17037"/>
                    <a:pt x="18347" y="17037"/>
                    <a:pt x="18918" y="16870"/>
                  </a:cubicBezTo>
                  <a:cubicBezTo>
                    <a:pt x="19490" y="16702"/>
                    <a:pt x="20061" y="16367"/>
                    <a:pt x="20233" y="15781"/>
                  </a:cubicBezTo>
                  <a:cubicBezTo>
                    <a:pt x="20404" y="15195"/>
                    <a:pt x="20176" y="14358"/>
                    <a:pt x="19776" y="13772"/>
                  </a:cubicBezTo>
                  <a:cubicBezTo>
                    <a:pt x="19376" y="13186"/>
                    <a:pt x="18804" y="12851"/>
                    <a:pt x="18233" y="12600"/>
                  </a:cubicBezTo>
                  <a:cubicBezTo>
                    <a:pt x="17661" y="12349"/>
                    <a:pt x="17090" y="12181"/>
                    <a:pt x="17090" y="12181"/>
                  </a:cubicBezTo>
                  <a:cubicBezTo>
                    <a:pt x="17090" y="12181"/>
                    <a:pt x="17661" y="12349"/>
                    <a:pt x="18233" y="12432"/>
                  </a:cubicBezTo>
                  <a:cubicBezTo>
                    <a:pt x="18804" y="12516"/>
                    <a:pt x="19376" y="12516"/>
                    <a:pt x="19947" y="12600"/>
                  </a:cubicBezTo>
                  <a:cubicBezTo>
                    <a:pt x="20518" y="12684"/>
                    <a:pt x="21090" y="12851"/>
                    <a:pt x="20861" y="12767"/>
                  </a:cubicBezTo>
                  <a:cubicBezTo>
                    <a:pt x="20633" y="12684"/>
                    <a:pt x="19604" y="12349"/>
                    <a:pt x="18690" y="12014"/>
                  </a:cubicBezTo>
                  <a:cubicBezTo>
                    <a:pt x="17776" y="11679"/>
                    <a:pt x="16976" y="11344"/>
                    <a:pt x="16290" y="10925"/>
                  </a:cubicBezTo>
                  <a:cubicBezTo>
                    <a:pt x="15604" y="10507"/>
                    <a:pt x="15033" y="10005"/>
                    <a:pt x="15033" y="9670"/>
                  </a:cubicBezTo>
                  <a:cubicBezTo>
                    <a:pt x="15033" y="9335"/>
                    <a:pt x="15604" y="9167"/>
                    <a:pt x="16176" y="9084"/>
                  </a:cubicBezTo>
                  <a:cubicBezTo>
                    <a:pt x="16747" y="9000"/>
                    <a:pt x="17318" y="9000"/>
                    <a:pt x="17890" y="9000"/>
                  </a:cubicBezTo>
                  <a:cubicBezTo>
                    <a:pt x="18461" y="9000"/>
                    <a:pt x="19033" y="9000"/>
                    <a:pt x="19490" y="8665"/>
                  </a:cubicBezTo>
                  <a:cubicBezTo>
                    <a:pt x="19947" y="8330"/>
                    <a:pt x="20290" y="7660"/>
                    <a:pt x="20233" y="6991"/>
                  </a:cubicBezTo>
                  <a:cubicBezTo>
                    <a:pt x="20176" y="6321"/>
                    <a:pt x="19718" y="5651"/>
                    <a:pt x="18918" y="4898"/>
                  </a:cubicBezTo>
                  <a:cubicBezTo>
                    <a:pt x="18118" y="4144"/>
                    <a:pt x="16976" y="3307"/>
                    <a:pt x="16118" y="2888"/>
                  </a:cubicBezTo>
                  <a:cubicBezTo>
                    <a:pt x="15261" y="2470"/>
                    <a:pt x="14690" y="2470"/>
                    <a:pt x="14576" y="2805"/>
                  </a:cubicBezTo>
                  <a:cubicBezTo>
                    <a:pt x="14461" y="3139"/>
                    <a:pt x="14804" y="3809"/>
                    <a:pt x="15547" y="4395"/>
                  </a:cubicBezTo>
                  <a:cubicBezTo>
                    <a:pt x="16290" y="4981"/>
                    <a:pt x="17433" y="5484"/>
                    <a:pt x="18347" y="5651"/>
                  </a:cubicBezTo>
                  <a:cubicBezTo>
                    <a:pt x="19261" y="5818"/>
                    <a:pt x="19947" y="5651"/>
                    <a:pt x="20061" y="5316"/>
                  </a:cubicBezTo>
                  <a:cubicBezTo>
                    <a:pt x="20176" y="4981"/>
                    <a:pt x="19718" y="4479"/>
                    <a:pt x="17890" y="3725"/>
                  </a:cubicBezTo>
                  <a:cubicBezTo>
                    <a:pt x="16061" y="2972"/>
                    <a:pt x="12861" y="1967"/>
                    <a:pt x="9833" y="1298"/>
                  </a:cubicBezTo>
                  <a:cubicBezTo>
                    <a:pt x="6804" y="628"/>
                    <a:pt x="3947" y="293"/>
                    <a:pt x="2233" y="125"/>
                  </a:cubicBezTo>
                  <a:cubicBezTo>
                    <a:pt x="518" y="-42"/>
                    <a:pt x="-53" y="-42"/>
                    <a:pt x="4" y="125"/>
                  </a:cubicBezTo>
                  <a:cubicBezTo>
                    <a:pt x="61" y="293"/>
                    <a:pt x="747" y="628"/>
                    <a:pt x="2918" y="963"/>
                  </a:cubicBezTo>
                  <a:cubicBezTo>
                    <a:pt x="5090" y="1298"/>
                    <a:pt x="8747" y="1632"/>
                    <a:pt x="11033" y="1549"/>
                  </a:cubicBezTo>
                  <a:cubicBezTo>
                    <a:pt x="13318" y="1465"/>
                    <a:pt x="14233" y="963"/>
                    <a:pt x="15147" y="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0" y="1803400"/>
              <a:ext cx="398096" cy="604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65" fill="norm" stroke="1" extrusionOk="0">
                  <a:moveTo>
                    <a:pt x="3042" y="16993"/>
                  </a:moveTo>
                  <a:cubicBezTo>
                    <a:pt x="2474" y="16993"/>
                    <a:pt x="1905" y="16993"/>
                    <a:pt x="2076" y="17106"/>
                  </a:cubicBezTo>
                  <a:cubicBezTo>
                    <a:pt x="2246" y="17220"/>
                    <a:pt x="3156" y="17446"/>
                    <a:pt x="5088" y="17748"/>
                  </a:cubicBezTo>
                  <a:cubicBezTo>
                    <a:pt x="7021" y="18050"/>
                    <a:pt x="9977" y="18428"/>
                    <a:pt x="12535" y="18730"/>
                  </a:cubicBezTo>
                  <a:cubicBezTo>
                    <a:pt x="15093" y="19032"/>
                    <a:pt x="17253" y="19259"/>
                    <a:pt x="18674" y="19372"/>
                  </a:cubicBezTo>
                  <a:cubicBezTo>
                    <a:pt x="20095" y="19485"/>
                    <a:pt x="20777" y="19485"/>
                    <a:pt x="21118" y="19297"/>
                  </a:cubicBezTo>
                  <a:cubicBezTo>
                    <a:pt x="21459" y="19108"/>
                    <a:pt x="21459" y="18730"/>
                    <a:pt x="21175" y="18428"/>
                  </a:cubicBezTo>
                  <a:cubicBezTo>
                    <a:pt x="20891" y="18126"/>
                    <a:pt x="20322" y="17899"/>
                    <a:pt x="19356" y="17786"/>
                  </a:cubicBezTo>
                  <a:cubicBezTo>
                    <a:pt x="18390" y="17673"/>
                    <a:pt x="17025" y="17673"/>
                    <a:pt x="15888" y="18013"/>
                  </a:cubicBezTo>
                  <a:cubicBezTo>
                    <a:pt x="14752" y="18352"/>
                    <a:pt x="13842" y="19032"/>
                    <a:pt x="13331" y="19561"/>
                  </a:cubicBezTo>
                  <a:cubicBezTo>
                    <a:pt x="12819" y="20090"/>
                    <a:pt x="12705" y="20467"/>
                    <a:pt x="12705" y="20845"/>
                  </a:cubicBezTo>
                  <a:cubicBezTo>
                    <a:pt x="12705" y="21222"/>
                    <a:pt x="12819" y="21600"/>
                    <a:pt x="12876" y="21562"/>
                  </a:cubicBezTo>
                  <a:cubicBezTo>
                    <a:pt x="12933" y="21524"/>
                    <a:pt x="12933" y="21071"/>
                    <a:pt x="12705" y="20014"/>
                  </a:cubicBezTo>
                  <a:cubicBezTo>
                    <a:pt x="12478" y="18957"/>
                    <a:pt x="12023" y="17295"/>
                    <a:pt x="11796" y="16276"/>
                  </a:cubicBezTo>
                  <a:cubicBezTo>
                    <a:pt x="11568" y="15256"/>
                    <a:pt x="11568" y="14878"/>
                    <a:pt x="11966" y="14614"/>
                  </a:cubicBezTo>
                  <a:cubicBezTo>
                    <a:pt x="12364" y="14350"/>
                    <a:pt x="13160" y="14199"/>
                    <a:pt x="14183" y="14161"/>
                  </a:cubicBezTo>
                  <a:cubicBezTo>
                    <a:pt x="15206" y="14123"/>
                    <a:pt x="16457" y="14199"/>
                    <a:pt x="17366" y="14425"/>
                  </a:cubicBezTo>
                  <a:cubicBezTo>
                    <a:pt x="18276" y="14652"/>
                    <a:pt x="18844" y="15029"/>
                    <a:pt x="18787" y="15218"/>
                  </a:cubicBezTo>
                  <a:cubicBezTo>
                    <a:pt x="18731" y="15407"/>
                    <a:pt x="18048" y="15407"/>
                    <a:pt x="16968" y="15180"/>
                  </a:cubicBezTo>
                  <a:cubicBezTo>
                    <a:pt x="15888" y="14954"/>
                    <a:pt x="14411" y="14501"/>
                    <a:pt x="13501" y="14123"/>
                  </a:cubicBezTo>
                  <a:cubicBezTo>
                    <a:pt x="12592" y="13745"/>
                    <a:pt x="12251" y="13443"/>
                    <a:pt x="12023" y="13103"/>
                  </a:cubicBezTo>
                  <a:cubicBezTo>
                    <a:pt x="11796" y="12764"/>
                    <a:pt x="11682" y="12386"/>
                    <a:pt x="11910" y="12197"/>
                  </a:cubicBezTo>
                  <a:cubicBezTo>
                    <a:pt x="12137" y="12008"/>
                    <a:pt x="12705" y="12008"/>
                    <a:pt x="13274" y="12046"/>
                  </a:cubicBezTo>
                  <a:cubicBezTo>
                    <a:pt x="13842" y="12084"/>
                    <a:pt x="14411" y="12159"/>
                    <a:pt x="14922" y="12084"/>
                  </a:cubicBezTo>
                  <a:cubicBezTo>
                    <a:pt x="15434" y="12008"/>
                    <a:pt x="15888" y="11782"/>
                    <a:pt x="15888" y="11555"/>
                  </a:cubicBezTo>
                  <a:cubicBezTo>
                    <a:pt x="15888" y="11329"/>
                    <a:pt x="15434" y="11102"/>
                    <a:pt x="15491" y="10913"/>
                  </a:cubicBezTo>
                  <a:cubicBezTo>
                    <a:pt x="15547" y="10724"/>
                    <a:pt x="16116" y="10573"/>
                    <a:pt x="16343" y="10309"/>
                  </a:cubicBezTo>
                  <a:cubicBezTo>
                    <a:pt x="16571" y="10045"/>
                    <a:pt x="16457" y="9667"/>
                    <a:pt x="15547" y="9063"/>
                  </a:cubicBezTo>
                  <a:cubicBezTo>
                    <a:pt x="14638" y="8459"/>
                    <a:pt x="12933" y="7628"/>
                    <a:pt x="10659" y="6797"/>
                  </a:cubicBezTo>
                  <a:cubicBezTo>
                    <a:pt x="8385" y="5966"/>
                    <a:pt x="5543" y="5136"/>
                    <a:pt x="3667" y="4607"/>
                  </a:cubicBezTo>
                  <a:cubicBezTo>
                    <a:pt x="1792" y="4078"/>
                    <a:pt x="882" y="3852"/>
                    <a:pt x="712" y="3814"/>
                  </a:cubicBezTo>
                  <a:cubicBezTo>
                    <a:pt x="541" y="3776"/>
                    <a:pt x="1110" y="3927"/>
                    <a:pt x="3497" y="4343"/>
                  </a:cubicBezTo>
                  <a:cubicBezTo>
                    <a:pt x="5884" y="4758"/>
                    <a:pt x="10091" y="5438"/>
                    <a:pt x="12592" y="5778"/>
                  </a:cubicBezTo>
                  <a:cubicBezTo>
                    <a:pt x="15093" y="6117"/>
                    <a:pt x="15888" y="6117"/>
                    <a:pt x="16571" y="6080"/>
                  </a:cubicBezTo>
                  <a:cubicBezTo>
                    <a:pt x="17253" y="6042"/>
                    <a:pt x="17821" y="5966"/>
                    <a:pt x="17707" y="5815"/>
                  </a:cubicBezTo>
                  <a:cubicBezTo>
                    <a:pt x="17594" y="5664"/>
                    <a:pt x="16798" y="5438"/>
                    <a:pt x="15377" y="5362"/>
                  </a:cubicBezTo>
                  <a:cubicBezTo>
                    <a:pt x="13956" y="5287"/>
                    <a:pt x="11910" y="5362"/>
                    <a:pt x="10659" y="5627"/>
                  </a:cubicBezTo>
                  <a:cubicBezTo>
                    <a:pt x="9408" y="5891"/>
                    <a:pt x="8954" y="6344"/>
                    <a:pt x="8499" y="6457"/>
                  </a:cubicBezTo>
                  <a:cubicBezTo>
                    <a:pt x="8044" y="6571"/>
                    <a:pt x="7590" y="6344"/>
                    <a:pt x="6339" y="5740"/>
                  </a:cubicBezTo>
                  <a:cubicBezTo>
                    <a:pt x="5088" y="5136"/>
                    <a:pt x="3042" y="4154"/>
                    <a:pt x="1735" y="3512"/>
                  </a:cubicBezTo>
                  <a:cubicBezTo>
                    <a:pt x="427" y="2870"/>
                    <a:pt x="-141" y="2568"/>
                    <a:pt x="30" y="2417"/>
                  </a:cubicBezTo>
                  <a:cubicBezTo>
                    <a:pt x="200" y="2266"/>
                    <a:pt x="1110" y="2266"/>
                    <a:pt x="3156" y="2492"/>
                  </a:cubicBezTo>
                  <a:cubicBezTo>
                    <a:pt x="5202" y="2719"/>
                    <a:pt x="8385" y="3172"/>
                    <a:pt x="10602" y="3474"/>
                  </a:cubicBezTo>
                  <a:cubicBezTo>
                    <a:pt x="12819" y="3776"/>
                    <a:pt x="14070" y="3927"/>
                    <a:pt x="14979" y="4116"/>
                  </a:cubicBezTo>
                  <a:cubicBezTo>
                    <a:pt x="15888" y="4305"/>
                    <a:pt x="16457" y="4531"/>
                    <a:pt x="15661" y="4154"/>
                  </a:cubicBezTo>
                  <a:cubicBezTo>
                    <a:pt x="14865" y="3776"/>
                    <a:pt x="12705" y="2794"/>
                    <a:pt x="11455" y="2152"/>
                  </a:cubicBezTo>
                  <a:cubicBezTo>
                    <a:pt x="10204" y="1510"/>
                    <a:pt x="9863" y="1208"/>
                    <a:pt x="10034" y="982"/>
                  </a:cubicBezTo>
                  <a:cubicBezTo>
                    <a:pt x="10204" y="755"/>
                    <a:pt x="10886" y="604"/>
                    <a:pt x="12421" y="453"/>
                  </a:cubicBezTo>
                  <a:cubicBezTo>
                    <a:pt x="13956" y="302"/>
                    <a:pt x="16343" y="151"/>
                    <a:pt x="187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1734317" y="1949450"/>
              <a:ext cx="173594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83" fill="norm" stroke="1" extrusionOk="0">
                  <a:moveTo>
                    <a:pt x="2185" y="0"/>
                  </a:moveTo>
                  <a:cubicBezTo>
                    <a:pt x="2445" y="4461"/>
                    <a:pt x="2706" y="8922"/>
                    <a:pt x="2836" y="11916"/>
                  </a:cubicBezTo>
                  <a:cubicBezTo>
                    <a:pt x="2966" y="14909"/>
                    <a:pt x="2966" y="16435"/>
                    <a:pt x="3096" y="17550"/>
                  </a:cubicBezTo>
                  <a:cubicBezTo>
                    <a:pt x="3226" y="18666"/>
                    <a:pt x="3486" y="19370"/>
                    <a:pt x="3356" y="19370"/>
                  </a:cubicBezTo>
                  <a:cubicBezTo>
                    <a:pt x="3226" y="19370"/>
                    <a:pt x="2706" y="18666"/>
                    <a:pt x="2055" y="17609"/>
                  </a:cubicBezTo>
                  <a:cubicBezTo>
                    <a:pt x="1404" y="16553"/>
                    <a:pt x="624" y="15144"/>
                    <a:pt x="233" y="14146"/>
                  </a:cubicBezTo>
                  <a:cubicBezTo>
                    <a:pt x="-157" y="13148"/>
                    <a:pt x="-157" y="12561"/>
                    <a:pt x="1014" y="12326"/>
                  </a:cubicBezTo>
                  <a:cubicBezTo>
                    <a:pt x="2185" y="12092"/>
                    <a:pt x="4527" y="12209"/>
                    <a:pt x="6870" y="11740"/>
                  </a:cubicBezTo>
                  <a:cubicBezTo>
                    <a:pt x="9212" y="11270"/>
                    <a:pt x="11554" y="10213"/>
                    <a:pt x="13896" y="8511"/>
                  </a:cubicBezTo>
                  <a:cubicBezTo>
                    <a:pt x="16238" y="6809"/>
                    <a:pt x="18580" y="4461"/>
                    <a:pt x="19882" y="2818"/>
                  </a:cubicBezTo>
                  <a:cubicBezTo>
                    <a:pt x="21183" y="1174"/>
                    <a:pt x="21443" y="235"/>
                    <a:pt x="21313" y="59"/>
                  </a:cubicBezTo>
                  <a:cubicBezTo>
                    <a:pt x="21183" y="-117"/>
                    <a:pt x="20662" y="470"/>
                    <a:pt x="19621" y="2818"/>
                  </a:cubicBezTo>
                  <a:cubicBezTo>
                    <a:pt x="18580" y="5166"/>
                    <a:pt x="17019" y="9274"/>
                    <a:pt x="16238" y="12503"/>
                  </a:cubicBezTo>
                  <a:cubicBezTo>
                    <a:pt x="15457" y="15731"/>
                    <a:pt x="15457" y="18079"/>
                    <a:pt x="16368" y="19429"/>
                  </a:cubicBezTo>
                  <a:cubicBezTo>
                    <a:pt x="17279" y="20779"/>
                    <a:pt x="19101" y="21131"/>
                    <a:pt x="20923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1949999" y="2184400"/>
              <a:ext cx="85334" cy="10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412" fill="norm" stroke="1" extrusionOk="0">
                  <a:moveTo>
                    <a:pt x="4372" y="11902"/>
                  </a:moveTo>
                  <a:cubicBezTo>
                    <a:pt x="4886" y="9698"/>
                    <a:pt x="5400" y="7494"/>
                    <a:pt x="4629" y="7494"/>
                  </a:cubicBezTo>
                  <a:cubicBezTo>
                    <a:pt x="3857" y="7494"/>
                    <a:pt x="1800" y="9698"/>
                    <a:pt x="772" y="11902"/>
                  </a:cubicBezTo>
                  <a:cubicBezTo>
                    <a:pt x="-257" y="14106"/>
                    <a:pt x="-257" y="16310"/>
                    <a:pt x="772" y="18073"/>
                  </a:cubicBezTo>
                  <a:cubicBezTo>
                    <a:pt x="1800" y="19837"/>
                    <a:pt x="3857" y="21159"/>
                    <a:pt x="7457" y="21380"/>
                  </a:cubicBezTo>
                  <a:cubicBezTo>
                    <a:pt x="11057" y="21600"/>
                    <a:pt x="16200" y="20718"/>
                    <a:pt x="18772" y="18073"/>
                  </a:cubicBezTo>
                  <a:cubicBezTo>
                    <a:pt x="21343" y="15429"/>
                    <a:pt x="21343" y="11020"/>
                    <a:pt x="19029" y="7714"/>
                  </a:cubicBezTo>
                  <a:cubicBezTo>
                    <a:pt x="16714" y="4408"/>
                    <a:pt x="12086" y="2204"/>
                    <a:pt x="74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2685617" y="1873250"/>
              <a:ext cx="546025" cy="35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1999" y="0"/>
                  </a:moveTo>
                  <a:cubicBezTo>
                    <a:pt x="1749" y="4268"/>
                    <a:pt x="1499" y="8537"/>
                    <a:pt x="1415" y="11964"/>
                  </a:cubicBezTo>
                  <a:cubicBezTo>
                    <a:pt x="1332" y="15392"/>
                    <a:pt x="1415" y="17978"/>
                    <a:pt x="1582" y="19531"/>
                  </a:cubicBezTo>
                  <a:cubicBezTo>
                    <a:pt x="1749" y="21083"/>
                    <a:pt x="1999" y="21600"/>
                    <a:pt x="2249" y="21600"/>
                  </a:cubicBezTo>
                  <a:cubicBezTo>
                    <a:pt x="2499" y="21600"/>
                    <a:pt x="2750" y="21083"/>
                    <a:pt x="2708" y="19983"/>
                  </a:cubicBezTo>
                  <a:cubicBezTo>
                    <a:pt x="2666" y="18884"/>
                    <a:pt x="2333" y="17202"/>
                    <a:pt x="1999" y="16168"/>
                  </a:cubicBezTo>
                  <a:cubicBezTo>
                    <a:pt x="1665" y="15133"/>
                    <a:pt x="1332" y="14745"/>
                    <a:pt x="956" y="14357"/>
                  </a:cubicBezTo>
                  <a:cubicBezTo>
                    <a:pt x="581" y="13969"/>
                    <a:pt x="164" y="13581"/>
                    <a:pt x="39" y="13063"/>
                  </a:cubicBezTo>
                  <a:cubicBezTo>
                    <a:pt x="-86" y="12546"/>
                    <a:pt x="81" y="11899"/>
                    <a:pt x="706" y="11253"/>
                  </a:cubicBezTo>
                  <a:cubicBezTo>
                    <a:pt x="1332" y="10606"/>
                    <a:pt x="2416" y="9959"/>
                    <a:pt x="3375" y="9765"/>
                  </a:cubicBezTo>
                  <a:cubicBezTo>
                    <a:pt x="4334" y="9571"/>
                    <a:pt x="5168" y="9830"/>
                    <a:pt x="5794" y="11059"/>
                  </a:cubicBezTo>
                  <a:cubicBezTo>
                    <a:pt x="6419" y="12287"/>
                    <a:pt x="6836" y="14486"/>
                    <a:pt x="6961" y="15974"/>
                  </a:cubicBezTo>
                  <a:cubicBezTo>
                    <a:pt x="7086" y="17461"/>
                    <a:pt x="6919" y="18237"/>
                    <a:pt x="6669" y="18819"/>
                  </a:cubicBezTo>
                  <a:cubicBezTo>
                    <a:pt x="6419" y="19401"/>
                    <a:pt x="6085" y="19789"/>
                    <a:pt x="5919" y="19660"/>
                  </a:cubicBezTo>
                  <a:cubicBezTo>
                    <a:pt x="5752" y="19531"/>
                    <a:pt x="5752" y="18884"/>
                    <a:pt x="5919" y="17332"/>
                  </a:cubicBezTo>
                  <a:cubicBezTo>
                    <a:pt x="6085" y="15780"/>
                    <a:pt x="6419" y="13322"/>
                    <a:pt x="6794" y="11899"/>
                  </a:cubicBezTo>
                  <a:cubicBezTo>
                    <a:pt x="7170" y="10477"/>
                    <a:pt x="7587" y="10089"/>
                    <a:pt x="7920" y="10347"/>
                  </a:cubicBezTo>
                  <a:cubicBezTo>
                    <a:pt x="8254" y="10606"/>
                    <a:pt x="8504" y="11511"/>
                    <a:pt x="8671" y="12287"/>
                  </a:cubicBezTo>
                  <a:cubicBezTo>
                    <a:pt x="8838" y="13063"/>
                    <a:pt x="8921" y="13710"/>
                    <a:pt x="9088" y="14292"/>
                  </a:cubicBezTo>
                  <a:cubicBezTo>
                    <a:pt x="9255" y="14874"/>
                    <a:pt x="9505" y="15392"/>
                    <a:pt x="9755" y="15262"/>
                  </a:cubicBezTo>
                  <a:cubicBezTo>
                    <a:pt x="10005" y="15133"/>
                    <a:pt x="10255" y="14357"/>
                    <a:pt x="10464" y="13581"/>
                  </a:cubicBezTo>
                  <a:cubicBezTo>
                    <a:pt x="10672" y="12805"/>
                    <a:pt x="10839" y="12029"/>
                    <a:pt x="10922" y="11964"/>
                  </a:cubicBezTo>
                  <a:cubicBezTo>
                    <a:pt x="11006" y="11899"/>
                    <a:pt x="11006" y="12546"/>
                    <a:pt x="11131" y="13128"/>
                  </a:cubicBezTo>
                  <a:cubicBezTo>
                    <a:pt x="11256" y="13710"/>
                    <a:pt x="11506" y="14228"/>
                    <a:pt x="11882" y="14551"/>
                  </a:cubicBezTo>
                  <a:cubicBezTo>
                    <a:pt x="12257" y="14874"/>
                    <a:pt x="12757" y="15004"/>
                    <a:pt x="13424" y="14874"/>
                  </a:cubicBezTo>
                  <a:cubicBezTo>
                    <a:pt x="14092" y="14745"/>
                    <a:pt x="14926" y="14357"/>
                    <a:pt x="15676" y="13451"/>
                  </a:cubicBezTo>
                  <a:cubicBezTo>
                    <a:pt x="16427" y="12546"/>
                    <a:pt x="17094" y="11123"/>
                    <a:pt x="17511" y="10089"/>
                  </a:cubicBezTo>
                  <a:cubicBezTo>
                    <a:pt x="17928" y="9054"/>
                    <a:pt x="18095" y="8407"/>
                    <a:pt x="17970" y="8084"/>
                  </a:cubicBezTo>
                  <a:cubicBezTo>
                    <a:pt x="17845" y="7760"/>
                    <a:pt x="17428" y="7760"/>
                    <a:pt x="16927" y="8407"/>
                  </a:cubicBezTo>
                  <a:cubicBezTo>
                    <a:pt x="16427" y="9054"/>
                    <a:pt x="15843" y="10347"/>
                    <a:pt x="15718" y="11770"/>
                  </a:cubicBezTo>
                  <a:cubicBezTo>
                    <a:pt x="15593" y="13193"/>
                    <a:pt x="15926" y="14745"/>
                    <a:pt x="16969" y="15586"/>
                  </a:cubicBezTo>
                  <a:cubicBezTo>
                    <a:pt x="18011" y="16426"/>
                    <a:pt x="19763" y="16556"/>
                    <a:pt x="21514" y="16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1771782" y="3016249"/>
              <a:ext cx="295693" cy="42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496" fill="norm" stroke="1" extrusionOk="0">
                  <a:moveTo>
                    <a:pt x="2730" y="0"/>
                  </a:moveTo>
                  <a:cubicBezTo>
                    <a:pt x="2730" y="4428"/>
                    <a:pt x="2730" y="8856"/>
                    <a:pt x="2730" y="12096"/>
                  </a:cubicBezTo>
                  <a:cubicBezTo>
                    <a:pt x="2730" y="15336"/>
                    <a:pt x="2730" y="17388"/>
                    <a:pt x="2653" y="18684"/>
                  </a:cubicBezTo>
                  <a:cubicBezTo>
                    <a:pt x="2576" y="19980"/>
                    <a:pt x="2422" y="20520"/>
                    <a:pt x="2113" y="20520"/>
                  </a:cubicBezTo>
                  <a:cubicBezTo>
                    <a:pt x="1804" y="20520"/>
                    <a:pt x="1342" y="19980"/>
                    <a:pt x="956" y="19116"/>
                  </a:cubicBezTo>
                  <a:cubicBezTo>
                    <a:pt x="570" y="18252"/>
                    <a:pt x="262" y="17064"/>
                    <a:pt x="107" y="16200"/>
                  </a:cubicBezTo>
                  <a:cubicBezTo>
                    <a:pt x="-47" y="15336"/>
                    <a:pt x="-47" y="14796"/>
                    <a:pt x="184" y="14310"/>
                  </a:cubicBezTo>
                  <a:cubicBezTo>
                    <a:pt x="416" y="13824"/>
                    <a:pt x="879" y="13392"/>
                    <a:pt x="2036" y="12852"/>
                  </a:cubicBezTo>
                  <a:cubicBezTo>
                    <a:pt x="3193" y="12312"/>
                    <a:pt x="5044" y="11664"/>
                    <a:pt x="6742" y="10206"/>
                  </a:cubicBezTo>
                  <a:cubicBezTo>
                    <a:pt x="8439" y="8748"/>
                    <a:pt x="9982" y="6480"/>
                    <a:pt x="10907" y="5076"/>
                  </a:cubicBezTo>
                  <a:cubicBezTo>
                    <a:pt x="11833" y="3672"/>
                    <a:pt x="12142" y="3132"/>
                    <a:pt x="12450" y="2592"/>
                  </a:cubicBezTo>
                  <a:cubicBezTo>
                    <a:pt x="12759" y="2052"/>
                    <a:pt x="13067" y="1512"/>
                    <a:pt x="13222" y="1566"/>
                  </a:cubicBezTo>
                  <a:cubicBezTo>
                    <a:pt x="13376" y="1620"/>
                    <a:pt x="13376" y="2268"/>
                    <a:pt x="13222" y="4536"/>
                  </a:cubicBezTo>
                  <a:cubicBezTo>
                    <a:pt x="13067" y="6804"/>
                    <a:pt x="12759" y="10692"/>
                    <a:pt x="12682" y="13176"/>
                  </a:cubicBezTo>
                  <a:cubicBezTo>
                    <a:pt x="12604" y="15660"/>
                    <a:pt x="12759" y="16740"/>
                    <a:pt x="12990" y="17550"/>
                  </a:cubicBezTo>
                  <a:cubicBezTo>
                    <a:pt x="13222" y="18360"/>
                    <a:pt x="13530" y="18900"/>
                    <a:pt x="14070" y="19170"/>
                  </a:cubicBezTo>
                  <a:cubicBezTo>
                    <a:pt x="14610" y="19440"/>
                    <a:pt x="15382" y="19440"/>
                    <a:pt x="16076" y="19008"/>
                  </a:cubicBezTo>
                  <a:cubicBezTo>
                    <a:pt x="16770" y="18576"/>
                    <a:pt x="17387" y="17712"/>
                    <a:pt x="17696" y="17010"/>
                  </a:cubicBezTo>
                  <a:cubicBezTo>
                    <a:pt x="18004" y="16308"/>
                    <a:pt x="18004" y="15768"/>
                    <a:pt x="17696" y="15714"/>
                  </a:cubicBezTo>
                  <a:cubicBezTo>
                    <a:pt x="17387" y="15660"/>
                    <a:pt x="16770" y="16092"/>
                    <a:pt x="16462" y="16848"/>
                  </a:cubicBezTo>
                  <a:cubicBezTo>
                    <a:pt x="16153" y="17604"/>
                    <a:pt x="16153" y="18684"/>
                    <a:pt x="16307" y="19494"/>
                  </a:cubicBezTo>
                  <a:cubicBezTo>
                    <a:pt x="16462" y="20304"/>
                    <a:pt x="16770" y="20844"/>
                    <a:pt x="17310" y="21168"/>
                  </a:cubicBezTo>
                  <a:cubicBezTo>
                    <a:pt x="17850" y="21492"/>
                    <a:pt x="18622" y="21600"/>
                    <a:pt x="19316" y="21384"/>
                  </a:cubicBezTo>
                  <a:cubicBezTo>
                    <a:pt x="20010" y="21168"/>
                    <a:pt x="20627" y="20628"/>
                    <a:pt x="21013" y="20088"/>
                  </a:cubicBezTo>
                  <a:cubicBezTo>
                    <a:pt x="21399" y="19548"/>
                    <a:pt x="21553" y="19008"/>
                    <a:pt x="21553" y="18468"/>
                  </a:cubicBezTo>
                  <a:cubicBezTo>
                    <a:pt x="21553" y="17928"/>
                    <a:pt x="21399" y="17388"/>
                    <a:pt x="20859" y="17118"/>
                  </a:cubicBezTo>
                  <a:cubicBezTo>
                    <a:pt x="20319" y="16848"/>
                    <a:pt x="19393" y="16848"/>
                    <a:pt x="18467" y="16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2586057" y="2874918"/>
              <a:ext cx="378885" cy="43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4" fill="norm" stroke="1" extrusionOk="0">
                  <a:moveTo>
                    <a:pt x="10378" y="4378"/>
                  </a:moveTo>
                  <a:cubicBezTo>
                    <a:pt x="10016" y="2945"/>
                    <a:pt x="9654" y="1512"/>
                    <a:pt x="9171" y="693"/>
                  </a:cubicBezTo>
                  <a:cubicBezTo>
                    <a:pt x="8688" y="-126"/>
                    <a:pt x="8085" y="-331"/>
                    <a:pt x="7361" y="693"/>
                  </a:cubicBezTo>
                  <a:cubicBezTo>
                    <a:pt x="6637" y="1716"/>
                    <a:pt x="5792" y="3969"/>
                    <a:pt x="5189" y="6784"/>
                  </a:cubicBezTo>
                  <a:cubicBezTo>
                    <a:pt x="4585" y="9599"/>
                    <a:pt x="4223" y="12977"/>
                    <a:pt x="3982" y="15332"/>
                  </a:cubicBezTo>
                  <a:cubicBezTo>
                    <a:pt x="3741" y="17686"/>
                    <a:pt x="3620" y="19017"/>
                    <a:pt x="3379" y="19887"/>
                  </a:cubicBezTo>
                  <a:cubicBezTo>
                    <a:pt x="3137" y="20757"/>
                    <a:pt x="2775" y="21167"/>
                    <a:pt x="2353" y="21218"/>
                  </a:cubicBezTo>
                  <a:cubicBezTo>
                    <a:pt x="1931" y="21269"/>
                    <a:pt x="1448" y="20962"/>
                    <a:pt x="965" y="20041"/>
                  </a:cubicBezTo>
                  <a:cubicBezTo>
                    <a:pt x="483" y="19119"/>
                    <a:pt x="0" y="17584"/>
                    <a:pt x="0" y="16611"/>
                  </a:cubicBezTo>
                  <a:cubicBezTo>
                    <a:pt x="0" y="15639"/>
                    <a:pt x="483" y="15229"/>
                    <a:pt x="1931" y="14922"/>
                  </a:cubicBezTo>
                  <a:cubicBezTo>
                    <a:pt x="3379" y="14615"/>
                    <a:pt x="5792" y="14410"/>
                    <a:pt x="7421" y="14257"/>
                  </a:cubicBezTo>
                  <a:cubicBezTo>
                    <a:pt x="9050" y="14103"/>
                    <a:pt x="9895" y="14001"/>
                    <a:pt x="10076" y="14154"/>
                  </a:cubicBezTo>
                  <a:cubicBezTo>
                    <a:pt x="10257" y="14308"/>
                    <a:pt x="9774" y="14717"/>
                    <a:pt x="9412" y="15178"/>
                  </a:cubicBezTo>
                  <a:cubicBezTo>
                    <a:pt x="9050" y="15639"/>
                    <a:pt x="8809" y="16151"/>
                    <a:pt x="8990" y="16406"/>
                  </a:cubicBezTo>
                  <a:cubicBezTo>
                    <a:pt x="9171" y="16662"/>
                    <a:pt x="9774" y="16662"/>
                    <a:pt x="10378" y="16304"/>
                  </a:cubicBezTo>
                  <a:cubicBezTo>
                    <a:pt x="10981" y="15946"/>
                    <a:pt x="11584" y="15229"/>
                    <a:pt x="11946" y="15127"/>
                  </a:cubicBezTo>
                  <a:cubicBezTo>
                    <a:pt x="12308" y="15024"/>
                    <a:pt x="12429" y="15536"/>
                    <a:pt x="12791" y="15792"/>
                  </a:cubicBezTo>
                  <a:cubicBezTo>
                    <a:pt x="13153" y="16048"/>
                    <a:pt x="13756" y="16048"/>
                    <a:pt x="14661" y="15076"/>
                  </a:cubicBezTo>
                  <a:cubicBezTo>
                    <a:pt x="15566" y="14103"/>
                    <a:pt x="16773" y="12158"/>
                    <a:pt x="17739" y="9804"/>
                  </a:cubicBezTo>
                  <a:cubicBezTo>
                    <a:pt x="18704" y="7449"/>
                    <a:pt x="19428" y="4685"/>
                    <a:pt x="19850" y="3047"/>
                  </a:cubicBezTo>
                  <a:cubicBezTo>
                    <a:pt x="20273" y="1409"/>
                    <a:pt x="20393" y="897"/>
                    <a:pt x="20333" y="1051"/>
                  </a:cubicBezTo>
                  <a:cubicBezTo>
                    <a:pt x="20273" y="1205"/>
                    <a:pt x="20031" y="2024"/>
                    <a:pt x="19730" y="4276"/>
                  </a:cubicBezTo>
                  <a:cubicBezTo>
                    <a:pt x="19428" y="6528"/>
                    <a:pt x="19066" y="10213"/>
                    <a:pt x="18885" y="12772"/>
                  </a:cubicBezTo>
                  <a:cubicBezTo>
                    <a:pt x="18704" y="15332"/>
                    <a:pt x="18704" y="16765"/>
                    <a:pt x="18764" y="17788"/>
                  </a:cubicBezTo>
                  <a:cubicBezTo>
                    <a:pt x="18825" y="18812"/>
                    <a:pt x="18945" y="19426"/>
                    <a:pt x="19247" y="19580"/>
                  </a:cubicBezTo>
                  <a:cubicBezTo>
                    <a:pt x="19549" y="19733"/>
                    <a:pt x="20031" y="19426"/>
                    <a:pt x="20454" y="19068"/>
                  </a:cubicBezTo>
                  <a:cubicBezTo>
                    <a:pt x="20876" y="18710"/>
                    <a:pt x="21238" y="18300"/>
                    <a:pt x="21600" y="17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2992295" y="3072860"/>
              <a:ext cx="72836" cy="186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169" fill="norm" stroke="1" extrusionOk="0">
                  <a:moveTo>
                    <a:pt x="15646" y="5821"/>
                  </a:moveTo>
                  <a:cubicBezTo>
                    <a:pt x="15646" y="4621"/>
                    <a:pt x="15646" y="3421"/>
                    <a:pt x="14446" y="2341"/>
                  </a:cubicBezTo>
                  <a:cubicBezTo>
                    <a:pt x="13246" y="1261"/>
                    <a:pt x="10846" y="301"/>
                    <a:pt x="8146" y="61"/>
                  </a:cubicBezTo>
                  <a:cubicBezTo>
                    <a:pt x="5446" y="-179"/>
                    <a:pt x="2446" y="301"/>
                    <a:pt x="946" y="1261"/>
                  </a:cubicBezTo>
                  <a:cubicBezTo>
                    <a:pt x="-554" y="2221"/>
                    <a:pt x="-554" y="3661"/>
                    <a:pt x="3046" y="5821"/>
                  </a:cubicBezTo>
                  <a:cubicBezTo>
                    <a:pt x="6646" y="7981"/>
                    <a:pt x="13846" y="10861"/>
                    <a:pt x="17446" y="13021"/>
                  </a:cubicBezTo>
                  <a:cubicBezTo>
                    <a:pt x="21046" y="15181"/>
                    <a:pt x="21046" y="16621"/>
                    <a:pt x="20146" y="17821"/>
                  </a:cubicBezTo>
                  <a:cubicBezTo>
                    <a:pt x="19246" y="19021"/>
                    <a:pt x="17446" y="19981"/>
                    <a:pt x="14746" y="20581"/>
                  </a:cubicBezTo>
                  <a:cubicBezTo>
                    <a:pt x="12046" y="21181"/>
                    <a:pt x="8446" y="21421"/>
                    <a:pt x="6346" y="20821"/>
                  </a:cubicBezTo>
                  <a:cubicBezTo>
                    <a:pt x="4246" y="20221"/>
                    <a:pt x="3646" y="18781"/>
                    <a:pt x="3046" y="17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3098291" y="3053248"/>
              <a:ext cx="260351" cy="197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7622"/>
                  </a:moveTo>
                  <a:cubicBezTo>
                    <a:pt x="1756" y="7395"/>
                    <a:pt x="3512" y="7167"/>
                    <a:pt x="4741" y="6599"/>
                  </a:cubicBezTo>
                  <a:cubicBezTo>
                    <a:pt x="5971" y="6030"/>
                    <a:pt x="6673" y="5121"/>
                    <a:pt x="7288" y="3870"/>
                  </a:cubicBezTo>
                  <a:cubicBezTo>
                    <a:pt x="7902" y="2620"/>
                    <a:pt x="8429" y="1028"/>
                    <a:pt x="8254" y="346"/>
                  </a:cubicBezTo>
                  <a:cubicBezTo>
                    <a:pt x="8078" y="-336"/>
                    <a:pt x="7200" y="-109"/>
                    <a:pt x="5707" y="1938"/>
                  </a:cubicBezTo>
                  <a:cubicBezTo>
                    <a:pt x="4215" y="3984"/>
                    <a:pt x="2107" y="7849"/>
                    <a:pt x="1141" y="11032"/>
                  </a:cubicBezTo>
                  <a:cubicBezTo>
                    <a:pt x="176" y="14216"/>
                    <a:pt x="351" y="16717"/>
                    <a:pt x="2371" y="18422"/>
                  </a:cubicBezTo>
                  <a:cubicBezTo>
                    <a:pt x="4390" y="20127"/>
                    <a:pt x="8254" y="21037"/>
                    <a:pt x="11766" y="21150"/>
                  </a:cubicBezTo>
                  <a:cubicBezTo>
                    <a:pt x="15278" y="21264"/>
                    <a:pt x="18439" y="20582"/>
                    <a:pt x="21600" y="19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1612391" y="2476500"/>
              <a:ext cx="52641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8" y="21415"/>
                    <a:pt x="417" y="21231"/>
                    <a:pt x="682" y="20862"/>
                  </a:cubicBezTo>
                  <a:cubicBezTo>
                    <a:pt x="947" y="20492"/>
                    <a:pt x="1268" y="19938"/>
                    <a:pt x="1611" y="19569"/>
                  </a:cubicBezTo>
                  <a:cubicBezTo>
                    <a:pt x="1954" y="19200"/>
                    <a:pt x="2319" y="19015"/>
                    <a:pt x="2653" y="18831"/>
                  </a:cubicBezTo>
                  <a:cubicBezTo>
                    <a:pt x="2988" y="18646"/>
                    <a:pt x="3292" y="18462"/>
                    <a:pt x="3578" y="18277"/>
                  </a:cubicBezTo>
                  <a:cubicBezTo>
                    <a:pt x="3865" y="18092"/>
                    <a:pt x="4134" y="17908"/>
                    <a:pt x="4425" y="17723"/>
                  </a:cubicBezTo>
                  <a:cubicBezTo>
                    <a:pt x="4716" y="17538"/>
                    <a:pt x="5029" y="17354"/>
                    <a:pt x="5359" y="16985"/>
                  </a:cubicBezTo>
                  <a:cubicBezTo>
                    <a:pt x="5689" y="16615"/>
                    <a:pt x="6036" y="16062"/>
                    <a:pt x="6392" y="15508"/>
                  </a:cubicBezTo>
                  <a:cubicBezTo>
                    <a:pt x="6748" y="14954"/>
                    <a:pt x="7113" y="14400"/>
                    <a:pt x="7426" y="13938"/>
                  </a:cubicBezTo>
                  <a:cubicBezTo>
                    <a:pt x="7738" y="13477"/>
                    <a:pt x="7999" y="13108"/>
                    <a:pt x="8268" y="12831"/>
                  </a:cubicBezTo>
                  <a:cubicBezTo>
                    <a:pt x="8538" y="12554"/>
                    <a:pt x="8815" y="12369"/>
                    <a:pt x="9085" y="12092"/>
                  </a:cubicBezTo>
                  <a:cubicBezTo>
                    <a:pt x="9354" y="11815"/>
                    <a:pt x="9614" y="11446"/>
                    <a:pt x="9888" y="11169"/>
                  </a:cubicBezTo>
                  <a:cubicBezTo>
                    <a:pt x="10162" y="10892"/>
                    <a:pt x="10448" y="10708"/>
                    <a:pt x="10735" y="10431"/>
                  </a:cubicBezTo>
                  <a:cubicBezTo>
                    <a:pt x="11021" y="10154"/>
                    <a:pt x="11308" y="9785"/>
                    <a:pt x="11582" y="9508"/>
                  </a:cubicBezTo>
                  <a:cubicBezTo>
                    <a:pt x="11855" y="9231"/>
                    <a:pt x="12116" y="9046"/>
                    <a:pt x="12394" y="8862"/>
                  </a:cubicBezTo>
                  <a:cubicBezTo>
                    <a:pt x="12672" y="8677"/>
                    <a:pt x="12967" y="8492"/>
                    <a:pt x="13249" y="8308"/>
                  </a:cubicBezTo>
                  <a:cubicBezTo>
                    <a:pt x="13531" y="8123"/>
                    <a:pt x="13801" y="7938"/>
                    <a:pt x="14066" y="7754"/>
                  </a:cubicBezTo>
                  <a:cubicBezTo>
                    <a:pt x="14331" y="7569"/>
                    <a:pt x="14591" y="7385"/>
                    <a:pt x="14856" y="7200"/>
                  </a:cubicBezTo>
                  <a:cubicBezTo>
                    <a:pt x="15121" y="7015"/>
                    <a:pt x="15390" y="6831"/>
                    <a:pt x="15711" y="6554"/>
                  </a:cubicBezTo>
                  <a:cubicBezTo>
                    <a:pt x="16033" y="6277"/>
                    <a:pt x="16406" y="5908"/>
                    <a:pt x="16784" y="5631"/>
                  </a:cubicBezTo>
                  <a:cubicBezTo>
                    <a:pt x="17162" y="5354"/>
                    <a:pt x="17544" y="5169"/>
                    <a:pt x="17909" y="4985"/>
                  </a:cubicBezTo>
                  <a:cubicBezTo>
                    <a:pt x="18274" y="4800"/>
                    <a:pt x="18621" y="4615"/>
                    <a:pt x="18947" y="4338"/>
                  </a:cubicBezTo>
                  <a:cubicBezTo>
                    <a:pt x="19272" y="4062"/>
                    <a:pt x="19576" y="3692"/>
                    <a:pt x="19902" y="3138"/>
                  </a:cubicBezTo>
                  <a:cubicBezTo>
                    <a:pt x="20228" y="2585"/>
                    <a:pt x="20575" y="1846"/>
                    <a:pt x="20862" y="1292"/>
                  </a:cubicBezTo>
                  <a:cubicBezTo>
                    <a:pt x="21148" y="738"/>
                    <a:pt x="21374" y="3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3644391" y="1149350"/>
              <a:ext cx="196851" cy="349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97" y="0"/>
                  </a:moveTo>
                  <a:cubicBezTo>
                    <a:pt x="465" y="301"/>
                    <a:pt x="232" y="601"/>
                    <a:pt x="116" y="1032"/>
                  </a:cubicBezTo>
                  <a:cubicBezTo>
                    <a:pt x="0" y="1464"/>
                    <a:pt x="0" y="2025"/>
                    <a:pt x="0" y="2587"/>
                  </a:cubicBezTo>
                  <a:cubicBezTo>
                    <a:pt x="0" y="3149"/>
                    <a:pt x="0" y="3711"/>
                    <a:pt x="0" y="4247"/>
                  </a:cubicBezTo>
                  <a:cubicBezTo>
                    <a:pt x="0" y="4783"/>
                    <a:pt x="0" y="5292"/>
                    <a:pt x="348" y="5782"/>
                  </a:cubicBezTo>
                  <a:cubicBezTo>
                    <a:pt x="697" y="6272"/>
                    <a:pt x="1394" y="6743"/>
                    <a:pt x="1742" y="7252"/>
                  </a:cubicBezTo>
                  <a:cubicBezTo>
                    <a:pt x="2090" y="7762"/>
                    <a:pt x="2090" y="8311"/>
                    <a:pt x="1858" y="8814"/>
                  </a:cubicBezTo>
                  <a:cubicBezTo>
                    <a:pt x="1626" y="9317"/>
                    <a:pt x="1161" y="9774"/>
                    <a:pt x="929" y="10271"/>
                  </a:cubicBezTo>
                  <a:cubicBezTo>
                    <a:pt x="697" y="10767"/>
                    <a:pt x="697" y="11303"/>
                    <a:pt x="1161" y="11832"/>
                  </a:cubicBezTo>
                  <a:cubicBezTo>
                    <a:pt x="1626" y="12362"/>
                    <a:pt x="2555" y="12884"/>
                    <a:pt x="3600" y="13420"/>
                  </a:cubicBezTo>
                  <a:cubicBezTo>
                    <a:pt x="4645" y="13956"/>
                    <a:pt x="5806" y="14505"/>
                    <a:pt x="6968" y="15008"/>
                  </a:cubicBezTo>
                  <a:cubicBezTo>
                    <a:pt x="8129" y="15511"/>
                    <a:pt x="9290" y="15968"/>
                    <a:pt x="10335" y="16471"/>
                  </a:cubicBezTo>
                  <a:cubicBezTo>
                    <a:pt x="11381" y="16974"/>
                    <a:pt x="12310" y="17523"/>
                    <a:pt x="13239" y="18033"/>
                  </a:cubicBezTo>
                  <a:cubicBezTo>
                    <a:pt x="14168" y="18542"/>
                    <a:pt x="15097" y="19013"/>
                    <a:pt x="15910" y="19437"/>
                  </a:cubicBezTo>
                  <a:cubicBezTo>
                    <a:pt x="16723" y="19862"/>
                    <a:pt x="17419" y="20241"/>
                    <a:pt x="18348" y="20594"/>
                  </a:cubicBezTo>
                  <a:cubicBezTo>
                    <a:pt x="19277" y="20947"/>
                    <a:pt x="20439" y="212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1955291" y="1689100"/>
              <a:ext cx="53340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21120"/>
                    <a:pt x="720" y="20640"/>
                    <a:pt x="1059" y="20160"/>
                  </a:cubicBezTo>
                  <a:cubicBezTo>
                    <a:pt x="1397" y="19680"/>
                    <a:pt x="1714" y="19200"/>
                    <a:pt x="2019" y="18240"/>
                  </a:cubicBezTo>
                  <a:cubicBezTo>
                    <a:pt x="2323" y="17280"/>
                    <a:pt x="2614" y="15840"/>
                    <a:pt x="2923" y="14880"/>
                  </a:cubicBezTo>
                  <a:cubicBezTo>
                    <a:pt x="3231" y="13920"/>
                    <a:pt x="3557" y="13440"/>
                    <a:pt x="3900" y="12960"/>
                  </a:cubicBezTo>
                  <a:cubicBezTo>
                    <a:pt x="4243" y="12480"/>
                    <a:pt x="4603" y="12000"/>
                    <a:pt x="4933" y="11520"/>
                  </a:cubicBezTo>
                  <a:cubicBezTo>
                    <a:pt x="5263" y="11040"/>
                    <a:pt x="5563" y="10560"/>
                    <a:pt x="5876" y="10320"/>
                  </a:cubicBezTo>
                  <a:cubicBezTo>
                    <a:pt x="6189" y="10080"/>
                    <a:pt x="6514" y="10080"/>
                    <a:pt x="6849" y="10080"/>
                  </a:cubicBezTo>
                  <a:cubicBezTo>
                    <a:pt x="7183" y="10080"/>
                    <a:pt x="7526" y="10080"/>
                    <a:pt x="7877" y="9840"/>
                  </a:cubicBezTo>
                  <a:cubicBezTo>
                    <a:pt x="8229" y="9600"/>
                    <a:pt x="8589" y="9120"/>
                    <a:pt x="8901" y="8640"/>
                  </a:cubicBezTo>
                  <a:cubicBezTo>
                    <a:pt x="9214" y="8160"/>
                    <a:pt x="9480" y="7680"/>
                    <a:pt x="9754" y="7200"/>
                  </a:cubicBezTo>
                  <a:cubicBezTo>
                    <a:pt x="10029" y="6720"/>
                    <a:pt x="10311" y="6240"/>
                    <a:pt x="10586" y="6000"/>
                  </a:cubicBezTo>
                  <a:cubicBezTo>
                    <a:pt x="10860" y="5760"/>
                    <a:pt x="11126" y="5760"/>
                    <a:pt x="11396" y="5520"/>
                  </a:cubicBezTo>
                  <a:cubicBezTo>
                    <a:pt x="11666" y="5280"/>
                    <a:pt x="11940" y="4800"/>
                    <a:pt x="12219" y="4560"/>
                  </a:cubicBezTo>
                  <a:cubicBezTo>
                    <a:pt x="12497" y="4320"/>
                    <a:pt x="12780" y="4320"/>
                    <a:pt x="13059" y="4080"/>
                  </a:cubicBezTo>
                  <a:cubicBezTo>
                    <a:pt x="13337" y="3840"/>
                    <a:pt x="13611" y="3360"/>
                    <a:pt x="13886" y="2880"/>
                  </a:cubicBezTo>
                  <a:cubicBezTo>
                    <a:pt x="14160" y="2400"/>
                    <a:pt x="14434" y="1920"/>
                    <a:pt x="14704" y="1680"/>
                  </a:cubicBezTo>
                  <a:cubicBezTo>
                    <a:pt x="14974" y="1440"/>
                    <a:pt x="15240" y="1440"/>
                    <a:pt x="15557" y="1200"/>
                  </a:cubicBezTo>
                  <a:cubicBezTo>
                    <a:pt x="15874" y="960"/>
                    <a:pt x="16243" y="480"/>
                    <a:pt x="16603" y="240"/>
                  </a:cubicBezTo>
                  <a:cubicBezTo>
                    <a:pt x="16963" y="0"/>
                    <a:pt x="17314" y="0"/>
                    <a:pt x="17649" y="0"/>
                  </a:cubicBezTo>
                  <a:cubicBezTo>
                    <a:pt x="17983" y="0"/>
                    <a:pt x="18300" y="0"/>
                    <a:pt x="18639" y="0"/>
                  </a:cubicBezTo>
                  <a:cubicBezTo>
                    <a:pt x="18977" y="0"/>
                    <a:pt x="19337" y="0"/>
                    <a:pt x="19693" y="240"/>
                  </a:cubicBezTo>
                  <a:cubicBezTo>
                    <a:pt x="20049" y="480"/>
                    <a:pt x="20400" y="960"/>
                    <a:pt x="20717" y="1440"/>
                  </a:cubicBezTo>
                  <a:cubicBezTo>
                    <a:pt x="21034" y="1920"/>
                    <a:pt x="21317" y="2400"/>
                    <a:pt x="21600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5339841" y="1047750"/>
              <a:ext cx="260351" cy="374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38"/>
                    <a:pt x="0" y="1076"/>
                    <a:pt x="0" y="1583"/>
                  </a:cubicBezTo>
                  <a:cubicBezTo>
                    <a:pt x="0" y="2090"/>
                    <a:pt x="0" y="2567"/>
                    <a:pt x="88" y="3050"/>
                  </a:cubicBezTo>
                  <a:cubicBezTo>
                    <a:pt x="176" y="3533"/>
                    <a:pt x="351" y="4022"/>
                    <a:pt x="702" y="4498"/>
                  </a:cubicBezTo>
                  <a:cubicBezTo>
                    <a:pt x="1054" y="4975"/>
                    <a:pt x="1580" y="5440"/>
                    <a:pt x="2195" y="5892"/>
                  </a:cubicBezTo>
                  <a:cubicBezTo>
                    <a:pt x="2810" y="6344"/>
                    <a:pt x="3512" y="6784"/>
                    <a:pt x="4215" y="7243"/>
                  </a:cubicBezTo>
                  <a:cubicBezTo>
                    <a:pt x="4917" y="7701"/>
                    <a:pt x="5620" y="8178"/>
                    <a:pt x="6234" y="8661"/>
                  </a:cubicBezTo>
                  <a:cubicBezTo>
                    <a:pt x="6849" y="9144"/>
                    <a:pt x="7376" y="9633"/>
                    <a:pt x="7902" y="10103"/>
                  </a:cubicBezTo>
                  <a:cubicBezTo>
                    <a:pt x="8429" y="10574"/>
                    <a:pt x="8956" y="11026"/>
                    <a:pt x="9483" y="11485"/>
                  </a:cubicBezTo>
                  <a:cubicBezTo>
                    <a:pt x="10010" y="11943"/>
                    <a:pt x="10537" y="12407"/>
                    <a:pt x="11063" y="12860"/>
                  </a:cubicBezTo>
                  <a:cubicBezTo>
                    <a:pt x="11590" y="13312"/>
                    <a:pt x="12117" y="13752"/>
                    <a:pt x="12644" y="14186"/>
                  </a:cubicBezTo>
                  <a:cubicBezTo>
                    <a:pt x="13171" y="14620"/>
                    <a:pt x="13698" y="15048"/>
                    <a:pt x="14224" y="15519"/>
                  </a:cubicBezTo>
                  <a:cubicBezTo>
                    <a:pt x="14751" y="15989"/>
                    <a:pt x="15278" y="16503"/>
                    <a:pt x="15805" y="16992"/>
                  </a:cubicBezTo>
                  <a:cubicBezTo>
                    <a:pt x="16332" y="17480"/>
                    <a:pt x="16859" y="17945"/>
                    <a:pt x="17298" y="18410"/>
                  </a:cubicBezTo>
                  <a:cubicBezTo>
                    <a:pt x="17737" y="18874"/>
                    <a:pt x="18088" y="19339"/>
                    <a:pt x="18527" y="19803"/>
                  </a:cubicBezTo>
                  <a:cubicBezTo>
                    <a:pt x="18966" y="20268"/>
                    <a:pt x="19493" y="20732"/>
                    <a:pt x="20020" y="21032"/>
                  </a:cubicBezTo>
                  <a:cubicBezTo>
                    <a:pt x="20546" y="21331"/>
                    <a:pt x="21073" y="214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6940041" y="1035050"/>
              <a:ext cx="95251" cy="293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080" y="0"/>
                  </a:moveTo>
                  <a:cubicBezTo>
                    <a:pt x="6720" y="545"/>
                    <a:pt x="3360" y="1091"/>
                    <a:pt x="1680" y="1706"/>
                  </a:cubicBezTo>
                  <a:cubicBezTo>
                    <a:pt x="0" y="2322"/>
                    <a:pt x="0" y="3008"/>
                    <a:pt x="0" y="3686"/>
                  </a:cubicBezTo>
                  <a:cubicBezTo>
                    <a:pt x="0" y="4364"/>
                    <a:pt x="0" y="5034"/>
                    <a:pt x="0" y="5696"/>
                  </a:cubicBezTo>
                  <a:cubicBezTo>
                    <a:pt x="0" y="6358"/>
                    <a:pt x="0" y="7013"/>
                    <a:pt x="0" y="7636"/>
                  </a:cubicBezTo>
                  <a:cubicBezTo>
                    <a:pt x="0" y="8260"/>
                    <a:pt x="0" y="8852"/>
                    <a:pt x="0" y="9460"/>
                  </a:cubicBezTo>
                  <a:cubicBezTo>
                    <a:pt x="0" y="10068"/>
                    <a:pt x="0" y="10691"/>
                    <a:pt x="0" y="11299"/>
                  </a:cubicBezTo>
                  <a:cubicBezTo>
                    <a:pt x="0" y="11906"/>
                    <a:pt x="0" y="12499"/>
                    <a:pt x="0" y="13099"/>
                  </a:cubicBezTo>
                  <a:cubicBezTo>
                    <a:pt x="0" y="13699"/>
                    <a:pt x="0" y="14306"/>
                    <a:pt x="240" y="14891"/>
                  </a:cubicBezTo>
                  <a:cubicBezTo>
                    <a:pt x="480" y="15475"/>
                    <a:pt x="960" y="16036"/>
                    <a:pt x="1920" y="16605"/>
                  </a:cubicBezTo>
                  <a:cubicBezTo>
                    <a:pt x="2880" y="17174"/>
                    <a:pt x="4320" y="17751"/>
                    <a:pt x="6000" y="18296"/>
                  </a:cubicBezTo>
                  <a:cubicBezTo>
                    <a:pt x="7680" y="18842"/>
                    <a:pt x="9600" y="19356"/>
                    <a:pt x="12240" y="19901"/>
                  </a:cubicBezTo>
                  <a:cubicBezTo>
                    <a:pt x="14880" y="20447"/>
                    <a:pt x="18240" y="210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6838441" y="2476500"/>
              <a:ext cx="171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7200"/>
                    <a:pt x="9067" y="14400"/>
                    <a:pt x="12667" y="18000"/>
                  </a:cubicBezTo>
                  <a:cubicBezTo>
                    <a:pt x="16267" y="21600"/>
                    <a:pt x="1893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3860291" y="1133421"/>
              <a:ext cx="14817" cy="211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9" fill="norm" stroke="1" extrusionOk="0">
                  <a:moveTo>
                    <a:pt x="0" y="2730"/>
                  </a:moveTo>
                  <a:cubicBezTo>
                    <a:pt x="0" y="1317"/>
                    <a:pt x="0" y="-96"/>
                    <a:pt x="1543" y="5"/>
                  </a:cubicBezTo>
                  <a:cubicBezTo>
                    <a:pt x="3086" y="106"/>
                    <a:pt x="6171" y="1721"/>
                    <a:pt x="10800" y="5960"/>
                  </a:cubicBezTo>
                  <a:cubicBezTo>
                    <a:pt x="15429" y="10199"/>
                    <a:pt x="21600" y="17063"/>
                    <a:pt x="21600" y="19283"/>
                  </a:cubicBezTo>
                  <a:cubicBezTo>
                    <a:pt x="21600" y="21504"/>
                    <a:pt x="15429" y="19082"/>
                    <a:pt x="9257" y="16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3771391" y="1092200"/>
              <a:ext cx="2476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8000"/>
                    <a:pt x="1108" y="14400"/>
                    <a:pt x="3231" y="11400"/>
                  </a:cubicBezTo>
                  <a:cubicBezTo>
                    <a:pt x="5354" y="8400"/>
                    <a:pt x="9046" y="6000"/>
                    <a:pt x="12369" y="4200"/>
                  </a:cubicBezTo>
                  <a:cubicBezTo>
                    <a:pt x="15692" y="2400"/>
                    <a:pt x="1864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3937774" y="1189809"/>
              <a:ext cx="106668" cy="134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0869" fill="norm" stroke="1" extrusionOk="0">
                  <a:moveTo>
                    <a:pt x="4825" y="11417"/>
                  </a:moveTo>
                  <a:cubicBezTo>
                    <a:pt x="6096" y="10108"/>
                    <a:pt x="7367" y="8799"/>
                    <a:pt x="8849" y="6835"/>
                  </a:cubicBezTo>
                  <a:cubicBezTo>
                    <a:pt x="10331" y="4871"/>
                    <a:pt x="12025" y="2253"/>
                    <a:pt x="11814" y="944"/>
                  </a:cubicBezTo>
                  <a:cubicBezTo>
                    <a:pt x="11602" y="-365"/>
                    <a:pt x="9484" y="-365"/>
                    <a:pt x="7155" y="1271"/>
                  </a:cubicBezTo>
                  <a:cubicBezTo>
                    <a:pt x="4825" y="2908"/>
                    <a:pt x="2284" y="6180"/>
                    <a:pt x="1014" y="9453"/>
                  </a:cubicBezTo>
                  <a:cubicBezTo>
                    <a:pt x="-257" y="12726"/>
                    <a:pt x="-257" y="15999"/>
                    <a:pt x="590" y="18126"/>
                  </a:cubicBezTo>
                  <a:cubicBezTo>
                    <a:pt x="1437" y="20253"/>
                    <a:pt x="3131" y="21235"/>
                    <a:pt x="6731" y="20744"/>
                  </a:cubicBezTo>
                  <a:cubicBezTo>
                    <a:pt x="10331" y="20253"/>
                    <a:pt x="15837" y="18290"/>
                    <a:pt x="21343" y="16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4050228" y="1191355"/>
              <a:ext cx="47941" cy="134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4" h="21171" fill="norm" stroke="1" extrusionOk="0">
                  <a:moveTo>
                    <a:pt x="16439" y="384"/>
                  </a:moveTo>
                  <a:cubicBezTo>
                    <a:pt x="11939" y="51"/>
                    <a:pt x="7439" y="-281"/>
                    <a:pt x="4289" y="384"/>
                  </a:cubicBezTo>
                  <a:cubicBezTo>
                    <a:pt x="1139" y="1048"/>
                    <a:pt x="-661" y="2710"/>
                    <a:pt x="1139" y="4371"/>
                  </a:cubicBezTo>
                  <a:cubicBezTo>
                    <a:pt x="2939" y="6033"/>
                    <a:pt x="8339" y="7694"/>
                    <a:pt x="12389" y="9356"/>
                  </a:cubicBezTo>
                  <a:cubicBezTo>
                    <a:pt x="16439" y="11017"/>
                    <a:pt x="19139" y="12679"/>
                    <a:pt x="20039" y="14341"/>
                  </a:cubicBezTo>
                  <a:cubicBezTo>
                    <a:pt x="20939" y="16002"/>
                    <a:pt x="20039" y="17664"/>
                    <a:pt x="17789" y="18993"/>
                  </a:cubicBezTo>
                  <a:cubicBezTo>
                    <a:pt x="15539" y="20322"/>
                    <a:pt x="11939" y="21319"/>
                    <a:pt x="8339" y="21153"/>
                  </a:cubicBezTo>
                  <a:cubicBezTo>
                    <a:pt x="4739" y="20987"/>
                    <a:pt x="1139" y="19657"/>
                    <a:pt x="239" y="16667"/>
                  </a:cubicBezTo>
                  <a:cubicBezTo>
                    <a:pt x="-661" y="13676"/>
                    <a:pt x="1139" y="9024"/>
                    <a:pt x="2939" y="4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4120641" y="1047570"/>
              <a:ext cx="43509" cy="241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67" fill="norm" stroke="1" extrusionOk="0">
                  <a:moveTo>
                    <a:pt x="0" y="2809"/>
                  </a:moveTo>
                  <a:cubicBezTo>
                    <a:pt x="6171" y="1320"/>
                    <a:pt x="12343" y="-170"/>
                    <a:pt x="14914" y="16"/>
                  </a:cubicBezTo>
                  <a:cubicBezTo>
                    <a:pt x="17486" y="202"/>
                    <a:pt x="16457" y="2064"/>
                    <a:pt x="14914" y="4951"/>
                  </a:cubicBezTo>
                  <a:cubicBezTo>
                    <a:pt x="13371" y="7837"/>
                    <a:pt x="11314" y="11747"/>
                    <a:pt x="10286" y="14354"/>
                  </a:cubicBezTo>
                  <a:cubicBezTo>
                    <a:pt x="9257" y="16961"/>
                    <a:pt x="9257" y="18264"/>
                    <a:pt x="10286" y="19382"/>
                  </a:cubicBezTo>
                  <a:cubicBezTo>
                    <a:pt x="11314" y="20499"/>
                    <a:pt x="13371" y="21430"/>
                    <a:pt x="15943" y="21244"/>
                  </a:cubicBezTo>
                  <a:cubicBezTo>
                    <a:pt x="18514" y="21058"/>
                    <a:pt x="21600" y="19754"/>
                    <a:pt x="21086" y="18544"/>
                  </a:cubicBezTo>
                  <a:cubicBezTo>
                    <a:pt x="20571" y="17333"/>
                    <a:pt x="16457" y="16216"/>
                    <a:pt x="12343" y="15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4104713" y="1162050"/>
              <a:ext cx="130229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5758" y="21600"/>
                  </a:moveTo>
                  <a:cubicBezTo>
                    <a:pt x="2970" y="20700"/>
                    <a:pt x="183" y="19800"/>
                    <a:pt x="9" y="18000"/>
                  </a:cubicBezTo>
                  <a:cubicBezTo>
                    <a:pt x="-165" y="16200"/>
                    <a:pt x="2274" y="13500"/>
                    <a:pt x="6280" y="10350"/>
                  </a:cubicBezTo>
                  <a:cubicBezTo>
                    <a:pt x="10287" y="7200"/>
                    <a:pt x="15861" y="3600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3999991" y="1475157"/>
              <a:ext cx="133351" cy="201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20042"/>
                  </a:moveTo>
                  <a:cubicBezTo>
                    <a:pt x="1714" y="16217"/>
                    <a:pt x="3429" y="12392"/>
                    <a:pt x="4457" y="9917"/>
                  </a:cubicBezTo>
                  <a:cubicBezTo>
                    <a:pt x="5486" y="7442"/>
                    <a:pt x="5829" y="6317"/>
                    <a:pt x="6686" y="4517"/>
                  </a:cubicBezTo>
                  <a:cubicBezTo>
                    <a:pt x="7543" y="2717"/>
                    <a:pt x="8914" y="242"/>
                    <a:pt x="10114" y="17"/>
                  </a:cubicBezTo>
                  <a:cubicBezTo>
                    <a:pt x="11314" y="-208"/>
                    <a:pt x="12343" y="1817"/>
                    <a:pt x="14229" y="5755"/>
                  </a:cubicBezTo>
                  <a:cubicBezTo>
                    <a:pt x="16114" y="9692"/>
                    <a:pt x="18857" y="15542"/>
                    <a:pt x="21600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4031741" y="1587500"/>
              <a:ext cx="82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4159640" y="1550410"/>
              <a:ext cx="94352" cy="100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0950" fill="norm" stroke="1" extrusionOk="0">
                  <a:moveTo>
                    <a:pt x="17076" y="2435"/>
                  </a:moveTo>
                  <a:cubicBezTo>
                    <a:pt x="14676" y="1553"/>
                    <a:pt x="12276" y="672"/>
                    <a:pt x="9876" y="231"/>
                  </a:cubicBezTo>
                  <a:cubicBezTo>
                    <a:pt x="7476" y="-210"/>
                    <a:pt x="5076" y="-210"/>
                    <a:pt x="3396" y="1994"/>
                  </a:cubicBezTo>
                  <a:cubicBezTo>
                    <a:pt x="1716" y="4198"/>
                    <a:pt x="756" y="8606"/>
                    <a:pt x="276" y="11912"/>
                  </a:cubicBezTo>
                  <a:cubicBezTo>
                    <a:pt x="-204" y="15219"/>
                    <a:pt x="-204" y="17423"/>
                    <a:pt x="1476" y="18966"/>
                  </a:cubicBezTo>
                  <a:cubicBezTo>
                    <a:pt x="3156" y="20508"/>
                    <a:pt x="6516" y="21390"/>
                    <a:pt x="10116" y="20729"/>
                  </a:cubicBezTo>
                  <a:cubicBezTo>
                    <a:pt x="13716" y="20068"/>
                    <a:pt x="17556" y="17863"/>
                    <a:pt x="21396" y="15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4271820" y="1525719"/>
              <a:ext cx="71072" cy="10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56" fill="norm" stroke="1" extrusionOk="0">
                  <a:moveTo>
                    <a:pt x="11802" y="4738"/>
                  </a:moveTo>
                  <a:cubicBezTo>
                    <a:pt x="11166" y="2621"/>
                    <a:pt x="10531" y="503"/>
                    <a:pt x="8943" y="80"/>
                  </a:cubicBezTo>
                  <a:cubicBezTo>
                    <a:pt x="7355" y="-344"/>
                    <a:pt x="4813" y="927"/>
                    <a:pt x="2907" y="3891"/>
                  </a:cubicBezTo>
                  <a:cubicBezTo>
                    <a:pt x="1002" y="6856"/>
                    <a:pt x="-269" y="11515"/>
                    <a:pt x="49" y="14691"/>
                  </a:cubicBezTo>
                  <a:cubicBezTo>
                    <a:pt x="366" y="17868"/>
                    <a:pt x="2272" y="19562"/>
                    <a:pt x="6084" y="20409"/>
                  </a:cubicBezTo>
                  <a:cubicBezTo>
                    <a:pt x="9896" y="21256"/>
                    <a:pt x="15613" y="21256"/>
                    <a:pt x="21331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4375367" y="1480327"/>
              <a:ext cx="141091" cy="19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19913" fill="norm" stroke="1" extrusionOk="0">
                  <a:moveTo>
                    <a:pt x="1823" y="8515"/>
                  </a:moveTo>
                  <a:cubicBezTo>
                    <a:pt x="3435" y="7633"/>
                    <a:pt x="5047" y="6751"/>
                    <a:pt x="5047" y="6311"/>
                  </a:cubicBezTo>
                  <a:cubicBezTo>
                    <a:pt x="5047" y="5870"/>
                    <a:pt x="3435" y="5870"/>
                    <a:pt x="2307" y="6421"/>
                  </a:cubicBezTo>
                  <a:cubicBezTo>
                    <a:pt x="1179" y="6972"/>
                    <a:pt x="534" y="8074"/>
                    <a:pt x="211" y="9727"/>
                  </a:cubicBezTo>
                  <a:cubicBezTo>
                    <a:pt x="-111" y="11380"/>
                    <a:pt x="-111" y="13584"/>
                    <a:pt x="534" y="15017"/>
                  </a:cubicBezTo>
                  <a:cubicBezTo>
                    <a:pt x="1179" y="16449"/>
                    <a:pt x="2468" y="17111"/>
                    <a:pt x="4564" y="16890"/>
                  </a:cubicBezTo>
                  <a:cubicBezTo>
                    <a:pt x="6659" y="16670"/>
                    <a:pt x="9561" y="15568"/>
                    <a:pt x="11334" y="14356"/>
                  </a:cubicBezTo>
                  <a:cubicBezTo>
                    <a:pt x="13107" y="13143"/>
                    <a:pt x="13752" y="11821"/>
                    <a:pt x="13913" y="12262"/>
                  </a:cubicBezTo>
                  <a:cubicBezTo>
                    <a:pt x="14074" y="12702"/>
                    <a:pt x="13752" y="14907"/>
                    <a:pt x="13429" y="17000"/>
                  </a:cubicBezTo>
                  <a:cubicBezTo>
                    <a:pt x="13107" y="19094"/>
                    <a:pt x="12785" y="21078"/>
                    <a:pt x="12623" y="19094"/>
                  </a:cubicBezTo>
                  <a:cubicBezTo>
                    <a:pt x="12462" y="17111"/>
                    <a:pt x="12462" y="11160"/>
                    <a:pt x="12785" y="7523"/>
                  </a:cubicBezTo>
                  <a:cubicBezTo>
                    <a:pt x="13107" y="3886"/>
                    <a:pt x="13752" y="2564"/>
                    <a:pt x="14719" y="1462"/>
                  </a:cubicBezTo>
                  <a:cubicBezTo>
                    <a:pt x="15686" y="360"/>
                    <a:pt x="16976" y="-522"/>
                    <a:pt x="18426" y="360"/>
                  </a:cubicBezTo>
                  <a:cubicBezTo>
                    <a:pt x="19877" y="1241"/>
                    <a:pt x="21489" y="3886"/>
                    <a:pt x="21489" y="6421"/>
                  </a:cubicBezTo>
                  <a:cubicBezTo>
                    <a:pt x="21489" y="8956"/>
                    <a:pt x="19877" y="11380"/>
                    <a:pt x="18265" y="13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4574390" y="1326020"/>
              <a:ext cx="75789" cy="303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366" fill="norm" stroke="1" extrusionOk="0">
                  <a:moveTo>
                    <a:pt x="952" y="1868"/>
                  </a:moveTo>
                  <a:cubicBezTo>
                    <a:pt x="2119" y="974"/>
                    <a:pt x="3287" y="80"/>
                    <a:pt x="3287" y="5"/>
                  </a:cubicBezTo>
                  <a:cubicBezTo>
                    <a:pt x="3287" y="-69"/>
                    <a:pt x="2119" y="676"/>
                    <a:pt x="1243" y="3283"/>
                  </a:cubicBezTo>
                  <a:cubicBezTo>
                    <a:pt x="368" y="5890"/>
                    <a:pt x="-216" y="10359"/>
                    <a:pt x="76" y="13263"/>
                  </a:cubicBezTo>
                  <a:cubicBezTo>
                    <a:pt x="368" y="16168"/>
                    <a:pt x="1535" y="17509"/>
                    <a:pt x="2995" y="18552"/>
                  </a:cubicBezTo>
                  <a:cubicBezTo>
                    <a:pt x="4454" y="19594"/>
                    <a:pt x="6206" y="20339"/>
                    <a:pt x="7373" y="20339"/>
                  </a:cubicBezTo>
                  <a:cubicBezTo>
                    <a:pt x="8541" y="20339"/>
                    <a:pt x="9125" y="19594"/>
                    <a:pt x="8541" y="18403"/>
                  </a:cubicBezTo>
                  <a:cubicBezTo>
                    <a:pt x="7957" y="17211"/>
                    <a:pt x="6206" y="15572"/>
                    <a:pt x="4454" y="14455"/>
                  </a:cubicBezTo>
                  <a:cubicBezTo>
                    <a:pt x="2703" y="13338"/>
                    <a:pt x="952" y="12742"/>
                    <a:pt x="952" y="12817"/>
                  </a:cubicBezTo>
                  <a:cubicBezTo>
                    <a:pt x="952" y="12891"/>
                    <a:pt x="2703" y="13636"/>
                    <a:pt x="5038" y="14008"/>
                  </a:cubicBezTo>
                  <a:cubicBezTo>
                    <a:pt x="7373" y="14381"/>
                    <a:pt x="10292" y="14381"/>
                    <a:pt x="13211" y="14157"/>
                  </a:cubicBezTo>
                  <a:cubicBezTo>
                    <a:pt x="16130" y="13934"/>
                    <a:pt x="19049" y="13487"/>
                    <a:pt x="19049" y="13189"/>
                  </a:cubicBezTo>
                  <a:cubicBezTo>
                    <a:pt x="19049" y="12891"/>
                    <a:pt x="16130" y="12742"/>
                    <a:pt x="13795" y="12965"/>
                  </a:cubicBezTo>
                  <a:cubicBezTo>
                    <a:pt x="11460" y="13189"/>
                    <a:pt x="9708" y="13785"/>
                    <a:pt x="9125" y="14455"/>
                  </a:cubicBezTo>
                  <a:cubicBezTo>
                    <a:pt x="8541" y="15125"/>
                    <a:pt x="9125" y="15870"/>
                    <a:pt x="11168" y="16690"/>
                  </a:cubicBezTo>
                  <a:cubicBezTo>
                    <a:pt x="13211" y="17509"/>
                    <a:pt x="16714" y="18403"/>
                    <a:pt x="18757" y="19297"/>
                  </a:cubicBezTo>
                  <a:cubicBezTo>
                    <a:pt x="20800" y="20190"/>
                    <a:pt x="21384" y="21084"/>
                    <a:pt x="20508" y="21308"/>
                  </a:cubicBezTo>
                  <a:cubicBezTo>
                    <a:pt x="19633" y="21531"/>
                    <a:pt x="17298" y="21084"/>
                    <a:pt x="14962" y="20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4869941" y="1346200"/>
              <a:ext cx="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4200"/>
                    <a:pt x="21600" y="8400"/>
                    <a:pt x="0" y="12000"/>
                  </a:cubicBezTo>
                  <a:cubicBezTo>
                    <a:pt x="21600" y="15600"/>
                    <a:pt x="2160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4854977" y="1313318"/>
              <a:ext cx="157575" cy="267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521" fill="norm" stroke="1" extrusionOk="0">
                  <a:moveTo>
                    <a:pt x="304" y="19990"/>
                  </a:moveTo>
                  <a:cubicBezTo>
                    <a:pt x="304" y="19140"/>
                    <a:pt x="304" y="18290"/>
                    <a:pt x="162" y="17269"/>
                  </a:cubicBezTo>
                  <a:cubicBezTo>
                    <a:pt x="20" y="16249"/>
                    <a:pt x="-264" y="15058"/>
                    <a:pt x="589" y="14293"/>
                  </a:cubicBezTo>
                  <a:cubicBezTo>
                    <a:pt x="1441" y="13527"/>
                    <a:pt x="3431" y="13187"/>
                    <a:pt x="5989" y="11997"/>
                  </a:cubicBezTo>
                  <a:cubicBezTo>
                    <a:pt x="8547" y="10806"/>
                    <a:pt x="11673" y="8765"/>
                    <a:pt x="13947" y="6894"/>
                  </a:cubicBezTo>
                  <a:cubicBezTo>
                    <a:pt x="16220" y="5023"/>
                    <a:pt x="17641" y="3323"/>
                    <a:pt x="18778" y="2047"/>
                  </a:cubicBezTo>
                  <a:cubicBezTo>
                    <a:pt x="19915" y="771"/>
                    <a:pt x="20768" y="-79"/>
                    <a:pt x="21052" y="6"/>
                  </a:cubicBezTo>
                  <a:cubicBezTo>
                    <a:pt x="21336" y="91"/>
                    <a:pt x="21052" y="1112"/>
                    <a:pt x="20199" y="4003"/>
                  </a:cubicBezTo>
                  <a:cubicBezTo>
                    <a:pt x="19347" y="6894"/>
                    <a:pt x="17925" y="11656"/>
                    <a:pt x="17357" y="14888"/>
                  </a:cubicBezTo>
                  <a:cubicBezTo>
                    <a:pt x="16789" y="18119"/>
                    <a:pt x="17073" y="19820"/>
                    <a:pt x="17357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5033160" y="1485899"/>
              <a:ext cx="67181" cy="106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3" h="21311" fill="norm" stroke="1" extrusionOk="0">
                  <a:moveTo>
                    <a:pt x="10094" y="2541"/>
                  </a:moveTo>
                  <a:cubicBezTo>
                    <a:pt x="6282" y="6776"/>
                    <a:pt x="2470" y="11012"/>
                    <a:pt x="882" y="14188"/>
                  </a:cubicBezTo>
                  <a:cubicBezTo>
                    <a:pt x="-706" y="17365"/>
                    <a:pt x="-71" y="19482"/>
                    <a:pt x="2153" y="20541"/>
                  </a:cubicBezTo>
                  <a:cubicBezTo>
                    <a:pt x="4376" y="21600"/>
                    <a:pt x="8188" y="21600"/>
                    <a:pt x="11365" y="20329"/>
                  </a:cubicBezTo>
                  <a:cubicBezTo>
                    <a:pt x="14541" y="19059"/>
                    <a:pt x="17082" y="16518"/>
                    <a:pt x="18670" y="14188"/>
                  </a:cubicBezTo>
                  <a:cubicBezTo>
                    <a:pt x="20259" y="11859"/>
                    <a:pt x="20894" y="9741"/>
                    <a:pt x="18988" y="7412"/>
                  </a:cubicBezTo>
                  <a:cubicBezTo>
                    <a:pt x="17082" y="5082"/>
                    <a:pt x="12635" y="2541"/>
                    <a:pt x="81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5640621" y="1066800"/>
              <a:ext cx="25333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65" h="21600" fill="norm" stroke="1" extrusionOk="0">
                  <a:moveTo>
                    <a:pt x="7558" y="0"/>
                  </a:moveTo>
                  <a:cubicBezTo>
                    <a:pt x="2930" y="3000"/>
                    <a:pt x="-1699" y="6000"/>
                    <a:pt x="615" y="9100"/>
                  </a:cubicBezTo>
                  <a:cubicBezTo>
                    <a:pt x="2930" y="12200"/>
                    <a:pt x="12187" y="15400"/>
                    <a:pt x="16044" y="17500"/>
                  </a:cubicBezTo>
                  <a:cubicBezTo>
                    <a:pt x="19901" y="19600"/>
                    <a:pt x="18358" y="20600"/>
                    <a:pt x="168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5544565" y="1016000"/>
              <a:ext cx="258827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1981" y="21600"/>
                  </a:moveTo>
                  <a:cubicBezTo>
                    <a:pt x="1279" y="20359"/>
                    <a:pt x="576" y="19117"/>
                    <a:pt x="225" y="17876"/>
                  </a:cubicBezTo>
                  <a:cubicBezTo>
                    <a:pt x="-126" y="16634"/>
                    <a:pt x="-126" y="15393"/>
                    <a:pt x="664" y="14028"/>
                  </a:cubicBezTo>
                  <a:cubicBezTo>
                    <a:pt x="1454" y="12662"/>
                    <a:pt x="3035" y="11172"/>
                    <a:pt x="6635" y="8814"/>
                  </a:cubicBezTo>
                  <a:cubicBezTo>
                    <a:pt x="10235" y="6455"/>
                    <a:pt x="15854" y="3228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5757780" y="1164399"/>
              <a:ext cx="77362" cy="92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067" fill="norm" stroke="1" extrusionOk="0">
                  <a:moveTo>
                    <a:pt x="3722" y="13867"/>
                  </a:moveTo>
                  <a:cubicBezTo>
                    <a:pt x="4859" y="11467"/>
                    <a:pt x="5996" y="9067"/>
                    <a:pt x="7701" y="6427"/>
                  </a:cubicBezTo>
                  <a:cubicBezTo>
                    <a:pt x="9407" y="3787"/>
                    <a:pt x="11680" y="907"/>
                    <a:pt x="11396" y="187"/>
                  </a:cubicBezTo>
                  <a:cubicBezTo>
                    <a:pt x="11112" y="-533"/>
                    <a:pt x="8270" y="907"/>
                    <a:pt x="5996" y="3067"/>
                  </a:cubicBezTo>
                  <a:cubicBezTo>
                    <a:pt x="3722" y="5227"/>
                    <a:pt x="2017" y="8107"/>
                    <a:pt x="880" y="10747"/>
                  </a:cubicBezTo>
                  <a:cubicBezTo>
                    <a:pt x="-257" y="13387"/>
                    <a:pt x="-825" y="15787"/>
                    <a:pt x="2586" y="17467"/>
                  </a:cubicBezTo>
                  <a:cubicBezTo>
                    <a:pt x="5996" y="19147"/>
                    <a:pt x="13386" y="20107"/>
                    <a:pt x="20775" y="2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5856307" y="1143000"/>
              <a:ext cx="55035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21600" y="0"/>
                  </a:moveTo>
                  <a:cubicBezTo>
                    <a:pt x="16615" y="366"/>
                    <a:pt x="11631" y="732"/>
                    <a:pt x="7477" y="1464"/>
                  </a:cubicBezTo>
                  <a:cubicBezTo>
                    <a:pt x="3323" y="2197"/>
                    <a:pt x="0" y="3295"/>
                    <a:pt x="0" y="4393"/>
                  </a:cubicBezTo>
                  <a:cubicBezTo>
                    <a:pt x="0" y="5492"/>
                    <a:pt x="3323" y="6590"/>
                    <a:pt x="7062" y="8786"/>
                  </a:cubicBezTo>
                  <a:cubicBezTo>
                    <a:pt x="10800" y="10983"/>
                    <a:pt x="14954" y="14278"/>
                    <a:pt x="16615" y="16841"/>
                  </a:cubicBezTo>
                  <a:cubicBezTo>
                    <a:pt x="18277" y="19403"/>
                    <a:pt x="17446" y="21234"/>
                    <a:pt x="15785" y="21417"/>
                  </a:cubicBezTo>
                  <a:cubicBezTo>
                    <a:pt x="14123" y="21600"/>
                    <a:pt x="11631" y="20136"/>
                    <a:pt x="10800" y="18122"/>
                  </a:cubicBezTo>
                  <a:cubicBezTo>
                    <a:pt x="9969" y="16108"/>
                    <a:pt x="10800" y="13546"/>
                    <a:pt x="11631" y="1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5984630" y="933450"/>
              <a:ext cx="47362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600" fill="norm" stroke="1" extrusionOk="0">
                  <a:moveTo>
                    <a:pt x="6926" y="0"/>
                  </a:moveTo>
                  <a:cubicBezTo>
                    <a:pt x="4109" y="3983"/>
                    <a:pt x="1291" y="7966"/>
                    <a:pt x="352" y="11260"/>
                  </a:cubicBezTo>
                  <a:cubicBezTo>
                    <a:pt x="-587" y="14553"/>
                    <a:pt x="352" y="17157"/>
                    <a:pt x="3170" y="18919"/>
                  </a:cubicBezTo>
                  <a:cubicBezTo>
                    <a:pt x="5987" y="20681"/>
                    <a:pt x="10683" y="21600"/>
                    <a:pt x="13970" y="21600"/>
                  </a:cubicBezTo>
                  <a:cubicBezTo>
                    <a:pt x="17256" y="21600"/>
                    <a:pt x="19135" y="20681"/>
                    <a:pt x="21013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5924041" y="1111250"/>
              <a:ext cx="1143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5628676" y="1420459"/>
              <a:ext cx="85816" cy="250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21" fill="norm" stroke="1" extrusionOk="0">
                  <a:moveTo>
                    <a:pt x="5554" y="5025"/>
                  </a:moveTo>
                  <a:cubicBezTo>
                    <a:pt x="5027" y="9885"/>
                    <a:pt x="4500" y="14745"/>
                    <a:pt x="4237" y="17625"/>
                  </a:cubicBezTo>
                  <a:cubicBezTo>
                    <a:pt x="3974" y="20505"/>
                    <a:pt x="3974" y="21405"/>
                    <a:pt x="3710" y="21315"/>
                  </a:cubicBezTo>
                  <a:cubicBezTo>
                    <a:pt x="3447" y="21225"/>
                    <a:pt x="2920" y="20145"/>
                    <a:pt x="2657" y="16905"/>
                  </a:cubicBezTo>
                  <a:cubicBezTo>
                    <a:pt x="2393" y="13665"/>
                    <a:pt x="2393" y="8265"/>
                    <a:pt x="2657" y="5115"/>
                  </a:cubicBezTo>
                  <a:cubicBezTo>
                    <a:pt x="2920" y="1965"/>
                    <a:pt x="3447" y="1065"/>
                    <a:pt x="5027" y="525"/>
                  </a:cubicBezTo>
                  <a:cubicBezTo>
                    <a:pt x="6608" y="-15"/>
                    <a:pt x="9242" y="-195"/>
                    <a:pt x="11349" y="255"/>
                  </a:cubicBezTo>
                  <a:cubicBezTo>
                    <a:pt x="13457" y="705"/>
                    <a:pt x="15037" y="1785"/>
                    <a:pt x="15037" y="3855"/>
                  </a:cubicBezTo>
                  <a:cubicBezTo>
                    <a:pt x="15037" y="5925"/>
                    <a:pt x="13457" y="8985"/>
                    <a:pt x="11349" y="10875"/>
                  </a:cubicBezTo>
                  <a:cubicBezTo>
                    <a:pt x="9242" y="12765"/>
                    <a:pt x="6608" y="13485"/>
                    <a:pt x="4237" y="13575"/>
                  </a:cubicBezTo>
                  <a:cubicBezTo>
                    <a:pt x="1866" y="13665"/>
                    <a:pt x="-241" y="13125"/>
                    <a:pt x="22" y="13125"/>
                  </a:cubicBezTo>
                  <a:cubicBezTo>
                    <a:pt x="286" y="13125"/>
                    <a:pt x="2920" y="13665"/>
                    <a:pt x="5554" y="14655"/>
                  </a:cubicBezTo>
                  <a:cubicBezTo>
                    <a:pt x="8188" y="15645"/>
                    <a:pt x="10822" y="17085"/>
                    <a:pt x="13457" y="17805"/>
                  </a:cubicBezTo>
                  <a:cubicBezTo>
                    <a:pt x="16091" y="18525"/>
                    <a:pt x="18725" y="18525"/>
                    <a:pt x="21359" y="18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5733541" y="1534962"/>
              <a:ext cx="148167" cy="253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0" y="5457"/>
                  </a:moveTo>
                  <a:cubicBezTo>
                    <a:pt x="926" y="4571"/>
                    <a:pt x="1851" y="3686"/>
                    <a:pt x="2777" y="2624"/>
                  </a:cubicBezTo>
                  <a:cubicBezTo>
                    <a:pt x="3703" y="1561"/>
                    <a:pt x="4629" y="322"/>
                    <a:pt x="4474" y="57"/>
                  </a:cubicBezTo>
                  <a:cubicBezTo>
                    <a:pt x="4320" y="-209"/>
                    <a:pt x="3086" y="499"/>
                    <a:pt x="2160" y="1296"/>
                  </a:cubicBezTo>
                  <a:cubicBezTo>
                    <a:pt x="1234" y="2093"/>
                    <a:pt x="617" y="2978"/>
                    <a:pt x="309" y="3952"/>
                  </a:cubicBezTo>
                  <a:cubicBezTo>
                    <a:pt x="0" y="4925"/>
                    <a:pt x="0" y="5988"/>
                    <a:pt x="1543" y="6607"/>
                  </a:cubicBezTo>
                  <a:cubicBezTo>
                    <a:pt x="3086" y="7227"/>
                    <a:pt x="6171" y="7404"/>
                    <a:pt x="8640" y="6696"/>
                  </a:cubicBezTo>
                  <a:cubicBezTo>
                    <a:pt x="11109" y="5988"/>
                    <a:pt x="12960" y="4394"/>
                    <a:pt x="14040" y="2978"/>
                  </a:cubicBezTo>
                  <a:cubicBezTo>
                    <a:pt x="15120" y="1561"/>
                    <a:pt x="15429" y="322"/>
                    <a:pt x="15583" y="499"/>
                  </a:cubicBezTo>
                  <a:cubicBezTo>
                    <a:pt x="15737" y="676"/>
                    <a:pt x="15737" y="2270"/>
                    <a:pt x="16509" y="4394"/>
                  </a:cubicBezTo>
                  <a:cubicBezTo>
                    <a:pt x="17280" y="6519"/>
                    <a:pt x="18823" y="9175"/>
                    <a:pt x="19903" y="11742"/>
                  </a:cubicBezTo>
                  <a:cubicBezTo>
                    <a:pt x="20983" y="14309"/>
                    <a:pt x="21600" y="16788"/>
                    <a:pt x="21600" y="18470"/>
                  </a:cubicBezTo>
                  <a:cubicBezTo>
                    <a:pt x="21600" y="20152"/>
                    <a:pt x="20983" y="21037"/>
                    <a:pt x="19903" y="21214"/>
                  </a:cubicBezTo>
                  <a:cubicBezTo>
                    <a:pt x="18823" y="21391"/>
                    <a:pt x="17280" y="20860"/>
                    <a:pt x="15891" y="18558"/>
                  </a:cubicBezTo>
                  <a:cubicBezTo>
                    <a:pt x="14503" y="16257"/>
                    <a:pt x="13269" y="12184"/>
                    <a:pt x="12034" y="8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5835141" y="1473199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5917691" y="1470784"/>
              <a:ext cx="95251" cy="156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7" fill="norm" stroke="1" extrusionOk="0">
                  <a:moveTo>
                    <a:pt x="0" y="12102"/>
                  </a:moveTo>
                  <a:cubicBezTo>
                    <a:pt x="4320" y="10139"/>
                    <a:pt x="8640" y="8175"/>
                    <a:pt x="12000" y="5931"/>
                  </a:cubicBezTo>
                  <a:cubicBezTo>
                    <a:pt x="15360" y="3687"/>
                    <a:pt x="17760" y="1162"/>
                    <a:pt x="17520" y="321"/>
                  </a:cubicBezTo>
                  <a:cubicBezTo>
                    <a:pt x="17280" y="-521"/>
                    <a:pt x="14400" y="321"/>
                    <a:pt x="11760" y="2565"/>
                  </a:cubicBezTo>
                  <a:cubicBezTo>
                    <a:pt x="9120" y="4809"/>
                    <a:pt x="6720" y="8456"/>
                    <a:pt x="6960" y="11822"/>
                  </a:cubicBezTo>
                  <a:cubicBezTo>
                    <a:pt x="7200" y="15188"/>
                    <a:pt x="10080" y="18274"/>
                    <a:pt x="12960" y="19676"/>
                  </a:cubicBezTo>
                  <a:cubicBezTo>
                    <a:pt x="15840" y="21079"/>
                    <a:pt x="18720" y="20798"/>
                    <a:pt x="21600" y="20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6041256" y="1511299"/>
              <a:ext cx="124086" cy="11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106" fill="norm" stroke="1" extrusionOk="0">
                  <a:moveTo>
                    <a:pt x="10479" y="2314"/>
                  </a:moveTo>
                  <a:cubicBezTo>
                    <a:pt x="9015" y="1157"/>
                    <a:pt x="7550" y="0"/>
                    <a:pt x="6086" y="0"/>
                  </a:cubicBezTo>
                  <a:cubicBezTo>
                    <a:pt x="4621" y="0"/>
                    <a:pt x="3157" y="1157"/>
                    <a:pt x="2059" y="3857"/>
                  </a:cubicBezTo>
                  <a:cubicBezTo>
                    <a:pt x="960" y="6557"/>
                    <a:pt x="228" y="10800"/>
                    <a:pt x="45" y="13886"/>
                  </a:cubicBezTo>
                  <a:cubicBezTo>
                    <a:pt x="-138" y="16971"/>
                    <a:pt x="228" y="18900"/>
                    <a:pt x="1326" y="20057"/>
                  </a:cubicBezTo>
                  <a:cubicBezTo>
                    <a:pt x="2425" y="21214"/>
                    <a:pt x="4255" y="21600"/>
                    <a:pt x="6818" y="20250"/>
                  </a:cubicBezTo>
                  <a:cubicBezTo>
                    <a:pt x="9381" y="18900"/>
                    <a:pt x="12676" y="15814"/>
                    <a:pt x="15238" y="12343"/>
                  </a:cubicBezTo>
                  <a:cubicBezTo>
                    <a:pt x="17801" y="8871"/>
                    <a:pt x="19631" y="5014"/>
                    <a:pt x="21462" y="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6123806" y="1365250"/>
              <a:ext cx="66936" cy="29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383" fill="norm" stroke="1" extrusionOk="0">
                  <a:moveTo>
                    <a:pt x="21345" y="0"/>
                  </a:moveTo>
                  <a:cubicBezTo>
                    <a:pt x="17970" y="154"/>
                    <a:pt x="14595" y="309"/>
                    <a:pt x="11220" y="1697"/>
                  </a:cubicBezTo>
                  <a:cubicBezTo>
                    <a:pt x="7845" y="3086"/>
                    <a:pt x="4470" y="5709"/>
                    <a:pt x="2445" y="8717"/>
                  </a:cubicBezTo>
                  <a:cubicBezTo>
                    <a:pt x="420" y="11726"/>
                    <a:pt x="-255" y="15120"/>
                    <a:pt x="82" y="17280"/>
                  </a:cubicBezTo>
                  <a:cubicBezTo>
                    <a:pt x="420" y="19440"/>
                    <a:pt x="1770" y="20366"/>
                    <a:pt x="4470" y="20906"/>
                  </a:cubicBezTo>
                  <a:cubicBezTo>
                    <a:pt x="7170" y="21446"/>
                    <a:pt x="11220" y="21600"/>
                    <a:pt x="14257" y="20983"/>
                  </a:cubicBezTo>
                  <a:cubicBezTo>
                    <a:pt x="17295" y="20366"/>
                    <a:pt x="19320" y="18977"/>
                    <a:pt x="21345" y="17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6110077" y="1504950"/>
              <a:ext cx="99715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7699" y="21600"/>
                  </a:moveTo>
                  <a:cubicBezTo>
                    <a:pt x="4099" y="20571"/>
                    <a:pt x="499" y="19543"/>
                    <a:pt x="49" y="18514"/>
                  </a:cubicBezTo>
                  <a:cubicBezTo>
                    <a:pt x="-401" y="17486"/>
                    <a:pt x="2299" y="16457"/>
                    <a:pt x="6349" y="13371"/>
                  </a:cubicBezTo>
                  <a:cubicBezTo>
                    <a:pt x="10399" y="10286"/>
                    <a:pt x="15799" y="5143"/>
                    <a:pt x="211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6197091" y="1532053"/>
              <a:ext cx="63066" cy="9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0806" fill="norm" stroke="1" extrusionOk="0">
                  <a:moveTo>
                    <a:pt x="6271" y="4935"/>
                  </a:moveTo>
                  <a:cubicBezTo>
                    <a:pt x="6968" y="2731"/>
                    <a:pt x="7665" y="527"/>
                    <a:pt x="6619" y="86"/>
                  </a:cubicBezTo>
                  <a:cubicBezTo>
                    <a:pt x="5574" y="-355"/>
                    <a:pt x="2787" y="967"/>
                    <a:pt x="2787" y="2510"/>
                  </a:cubicBezTo>
                  <a:cubicBezTo>
                    <a:pt x="2787" y="4053"/>
                    <a:pt x="5574" y="5816"/>
                    <a:pt x="8710" y="7580"/>
                  </a:cubicBezTo>
                  <a:cubicBezTo>
                    <a:pt x="11845" y="9343"/>
                    <a:pt x="15329" y="11106"/>
                    <a:pt x="17768" y="13090"/>
                  </a:cubicBezTo>
                  <a:cubicBezTo>
                    <a:pt x="20206" y="15074"/>
                    <a:pt x="21600" y="17278"/>
                    <a:pt x="20206" y="18821"/>
                  </a:cubicBezTo>
                  <a:cubicBezTo>
                    <a:pt x="18813" y="20363"/>
                    <a:pt x="14632" y="21245"/>
                    <a:pt x="10800" y="20584"/>
                  </a:cubicBezTo>
                  <a:cubicBezTo>
                    <a:pt x="6968" y="19923"/>
                    <a:pt x="3484" y="17718"/>
                    <a:pt x="0" y="15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6482841" y="1365250"/>
              <a:ext cx="381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674"/>
                    <a:pt x="14400" y="3349"/>
                    <a:pt x="10800" y="6949"/>
                  </a:cubicBezTo>
                  <a:cubicBezTo>
                    <a:pt x="7200" y="10549"/>
                    <a:pt x="3600" y="160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6463791" y="1384800"/>
              <a:ext cx="173567" cy="23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16733"/>
                  </a:moveTo>
                  <a:cubicBezTo>
                    <a:pt x="0" y="15769"/>
                    <a:pt x="0" y="14805"/>
                    <a:pt x="2107" y="13551"/>
                  </a:cubicBezTo>
                  <a:cubicBezTo>
                    <a:pt x="4215" y="12298"/>
                    <a:pt x="8429" y="10755"/>
                    <a:pt x="11854" y="8730"/>
                  </a:cubicBezTo>
                  <a:cubicBezTo>
                    <a:pt x="15278" y="6705"/>
                    <a:pt x="17912" y="4198"/>
                    <a:pt x="19493" y="2462"/>
                  </a:cubicBezTo>
                  <a:cubicBezTo>
                    <a:pt x="21073" y="726"/>
                    <a:pt x="21600" y="-238"/>
                    <a:pt x="21600" y="51"/>
                  </a:cubicBezTo>
                  <a:cubicBezTo>
                    <a:pt x="21600" y="341"/>
                    <a:pt x="21073" y="1883"/>
                    <a:pt x="20678" y="5644"/>
                  </a:cubicBezTo>
                  <a:cubicBezTo>
                    <a:pt x="20283" y="9405"/>
                    <a:pt x="20020" y="15383"/>
                    <a:pt x="19756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6669082" y="1504949"/>
              <a:ext cx="97314" cy="10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000" fill="norm" stroke="1" extrusionOk="0">
                  <a:moveTo>
                    <a:pt x="9005" y="1223"/>
                  </a:moveTo>
                  <a:cubicBezTo>
                    <a:pt x="5855" y="4891"/>
                    <a:pt x="2705" y="8558"/>
                    <a:pt x="1130" y="11411"/>
                  </a:cubicBezTo>
                  <a:cubicBezTo>
                    <a:pt x="-445" y="14264"/>
                    <a:pt x="-445" y="16302"/>
                    <a:pt x="1580" y="18136"/>
                  </a:cubicBezTo>
                  <a:cubicBezTo>
                    <a:pt x="3605" y="19970"/>
                    <a:pt x="7655" y="21600"/>
                    <a:pt x="11255" y="20785"/>
                  </a:cubicBezTo>
                  <a:cubicBezTo>
                    <a:pt x="14855" y="19970"/>
                    <a:pt x="18005" y="16709"/>
                    <a:pt x="19580" y="14060"/>
                  </a:cubicBezTo>
                  <a:cubicBezTo>
                    <a:pt x="21155" y="11411"/>
                    <a:pt x="21155" y="9374"/>
                    <a:pt x="18905" y="7132"/>
                  </a:cubicBezTo>
                  <a:cubicBezTo>
                    <a:pt x="16655" y="4891"/>
                    <a:pt x="12155" y="2445"/>
                    <a:pt x="76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1644141" y="3536950"/>
              <a:ext cx="52006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" y="20463"/>
                    <a:pt x="334" y="19326"/>
                    <a:pt x="567" y="18568"/>
                  </a:cubicBezTo>
                  <a:cubicBezTo>
                    <a:pt x="800" y="17811"/>
                    <a:pt x="1099" y="17432"/>
                    <a:pt x="1429" y="16958"/>
                  </a:cubicBezTo>
                  <a:cubicBezTo>
                    <a:pt x="1758" y="16484"/>
                    <a:pt x="2119" y="15916"/>
                    <a:pt x="2488" y="15347"/>
                  </a:cubicBezTo>
                  <a:cubicBezTo>
                    <a:pt x="2857" y="14779"/>
                    <a:pt x="3235" y="14211"/>
                    <a:pt x="3587" y="13642"/>
                  </a:cubicBezTo>
                  <a:cubicBezTo>
                    <a:pt x="3938" y="13074"/>
                    <a:pt x="4264" y="12505"/>
                    <a:pt x="4615" y="12032"/>
                  </a:cubicBezTo>
                  <a:cubicBezTo>
                    <a:pt x="4967" y="11558"/>
                    <a:pt x="5345" y="11179"/>
                    <a:pt x="5666" y="10800"/>
                  </a:cubicBezTo>
                  <a:cubicBezTo>
                    <a:pt x="5987" y="10421"/>
                    <a:pt x="6251" y="10042"/>
                    <a:pt x="6527" y="9663"/>
                  </a:cubicBezTo>
                  <a:cubicBezTo>
                    <a:pt x="6804" y="9284"/>
                    <a:pt x="7095" y="8905"/>
                    <a:pt x="7398" y="8621"/>
                  </a:cubicBezTo>
                  <a:cubicBezTo>
                    <a:pt x="7701" y="8337"/>
                    <a:pt x="8018" y="8147"/>
                    <a:pt x="8325" y="7863"/>
                  </a:cubicBezTo>
                  <a:cubicBezTo>
                    <a:pt x="8633" y="7579"/>
                    <a:pt x="8932" y="7200"/>
                    <a:pt x="9231" y="6821"/>
                  </a:cubicBezTo>
                  <a:cubicBezTo>
                    <a:pt x="9530" y="6442"/>
                    <a:pt x="9829" y="6063"/>
                    <a:pt x="10132" y="5779"/>
                  </a:cubicBezTo>
                  <a:cubicBezTo>
                    <a:pt x="10435" y="5495"/>
                    <a:pt x="10743" y="5305"/>
                    <a:pt x="11068" y="5021"/>
                  </a:cubicBezTo>
                  <a:cubicBezTo>
                    <a:pt x="11393" y="4737"/>
                    <a:pt x="11736" y="4358"/>
                    <a:pt x="12070" y="4074"/>
                  </a:cubicBezTo>
                  <a:cubicBezTo>
                    <a:pt x="12404" y="3789"/>
                    <a:pt x="12730" y="3600"/>
                    <a:pt x="13059" y="3411"/>
                  </a:cubicBezTo>
                  <a:cubicBezTo>
                    <a:pt x="13389" y="3221"/>
                    <a:pt x="13723" y="3032"/>
                    <a:pt x="14048" y="2842"/>
                  </a:cubicBezTo>
                  <a:cubicBezTo>
                    <a:pt x="14374" y="2653"/>
                    <a:pt x="14690" y="2463"/>
                    <a:pt x="15002" y="2368"/>
                  </a:cubicBezTo>
                  <a:cubicBezTo>
                    <a:pt x="15314" y="2274"/>
                    <a:pt x="15622" y="2274"/>
                    <a:pt x="15930" y="2274"/>
                  </a:cubicBezTo>
                  <a:cubicBezTo>
                    <a:pt x="16237" y="2274"/>
                    <a:pt x="16545" y="2274"/>
                    <a:pt x="16857" y="2274"/>
                  </a:cubicBezTo>
                  <a:cubicBezTo>
                    <a:pt x="17169" y="2274"/>
                    <a:pt x="17486" y="2274"/>
                    <a:pt x="17776" y="2274"/>
                  </a:cubicBezTo>
                  <a:cubicBezTo>
                    <a:pt x="18066" y="2274"/>
                    <a:pt x="18330" y="2274"/>
                    <a:pt x="18708" y="2084"/>
                  </a:cubicBezTo>
                  <a:cubicBezTo>
                    <a:pt x="19086" y="1895"/>
                    <a:pt x="19578" y="1516"/>
                    <a:pt x="20004" y="1232"/>
                  </a:cubicBezTo>
                  <a:cubicBezTo>
                    <a:pt x="20431" y="947"/>
                    <a:pt x="20791" y="758"/>
                    <a:pt x="21046" y="568"/>
                  </a:cubicBezTo>
                  <a:cubicBezTo>
                    <a:pt x="21301" y="379"/>
                    <a:pt x="21451" y="1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6793991" y="3563292"/>
              <a:ext cx="1905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840" y="6132"/>
                    <a:pt x="7680" y="-1068"/>
                    <a:pt x="11280" y="132"/>
                  </a:cubicBezTo>
                  <a:cubicBezTo>
                    <a:pt x="14880" y="1332"/>
                    <a:pt x="1824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6241541" y="2254250"/>
              <a:ext cx="165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6343141" y="2209800"/>
              <a:ext cx="127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082"/>
                    <a:pt x="7200" y="10165"/>
                    <a:pt x="10800" y="13765"/>
                  </a:cubicBezTo>
                  <a:cubicBezTo>
                    <a:pt x="14400" y="17365"/>
                    <a:pt x="18000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6476491" y="2222500"/>
              <a:ext cx="127001" cy="178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0"/>
                  </a:moveTo>
                  <a:cubicBezTo>
                    <a:pt x="720" y="5526"/>
                    <a:pt x="1440" y="11051"/>
                    <a:pt x="2340" y="14819"/>
                  </a:cubicBezTo>
                  <a:cubicBezTo>
                    <a:pt x="3240" y="18586"/>
                    <a:pt x="4320" y="20595"/>
                    <a:pt x="5400" y="21098"/>
                  </a:cubicBezTo>
                  <a:cubicBezTo>
                    <a:pt x="6480" y="21600"/>
                    <a:pt x="7560" y="20595"/>
                    <a:pt x="9540" y="17707"/>
                  </a:cubicBezTo>
                  <a:cubicBezTo>
                    <a:pt x="11520" y="14819"/>
                    <a:pt x="14400" y="10047"/>
                    <a:pt x="16560" y="7284"/>
                  </a:cubicBezTo>
                  <a:cubicBezTo>
                    <a:pt x="18720" y="4521"/>
                    <a:pt x="20160" y="3767"/>
                    <a:pt x="21600" y="3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6635241" y="2211529"/>
              <a:ext cx="165101" cy="169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11782"/>
                  </a:moveTo>
                  <a:cubicBezTo>
                    <a:pt x="2769" y="10715"/>
                    <a:pt x="5538" y="9649"/>
                    <a:pt x="7615" y="8182"/>
                  </a:cubicBezTo>
                  <a:cubicBezTo>
                    <a:pt x="9692" y="6715"/>
                    <a:pt x="11077" y="4849"/>
                    <a:pt x="12046" y="3249"/>
                  </a:cubicBezTo>
                  <a:cubicBezTo>
                    <a:pt x="13015" y="1649"/>
                    <a:pt x="13569" y="315"/>
                    <a:pt x="13015" y="49"/>
                  </a:cubicBezTo>
                  <a:cubicBezTo>
                    <a:pt x="12462" y="-218"/>
                    <a:pt x="10800" y="582"/>
                    <a:pt x="8585" y="3115"/>
                  </a:cubicBezTo>
                  <a:cubicBezTo>
                    <a:pt x="6369" y="5649"/>
                    <a:pt x="3600" y="9915"/>
                    <a:pt x="2215" y="12982"/>
                  </a:cubicBezTo>
                  <a:cubicBezTo>
                    <a:pt x="831" y="16049"/>
                    <a:pt x="831" y="17915"/>
                    <a:pt x="4292" y="19115"/>
                  </a:cubicBezTo>
                  <a:cubicBezTo>
                    <a:pt x="7754" y="20315"/>
                    <a:pt x="14677" y="20849"/>
                    <a:pt x="21600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6311391" y="3321049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6419341" y="3282950"/>
              <a:ext cx="254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914"/>
                    <a:pt x="10800" y="11829"/>
                    <a:pt x="14400" y="15429"/>
                  </a:cubicBezTo>
                  <a:cubicBezTo>
                    <a:pt x="18000" y="19029"/>
                    <a:pt x="1980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6565391" y="3282949"/>
              <a:ext cx="95251" cy="149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0"/>
                  </a:moveTo>
                  <a:cubicBezTo>
                    <a:pt x="960" y="6389"/>
                    <a:pt x="1920" y="12777"/>
                    <a:pt x="3120" y="16580"/>
                  </a:cubicBezTo>
                  <a:cubicBezTo>
                    <a:pt x="4320" y="20383"/>
                    <a:pt x="5760" y="21600"/>
                    <a:pt x="6960" y="21448"/>
                  </a:cubicBezTo>
                  <a:cubicBezTo>
                    <a:pt x="8160" y="21296"/>
                    <a:pt x="9120" y="19775"/>
                    <a:pt x="11520" y="16428"/>
                  </a:cubicBezTo>
                  <a:cubicBezTo>
                    <a:pt x="13920" y="13082"/>
                    <a:pt x="17760" y="7910"/>
                    <a:pt x="21600" y="2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6714124" y="3292799"/>
              <a:ext cx="137018" cy="15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958" fill="norm" stroke="1" extrusionOk="0">
                  <a:moveTo>
                    <a:pt x="567" y="12484"/>
                  </a:moveTo>
                  <a:cubicBezTo>
                    <a:pt x="2858" y="10180"/>
                    <a:pt x="5149" y="7876"/>
                    <a:pt x="6949" y="5572"/>
                  </a:cubicBezTo>
                  <a:cubicBezTo>
                    <a:pt x="8749" y="3268"/>
                    <a:pt x="10058" y="964"/>
                    <a:pt x="9894" y="244"/>
                  </a:cubicBezTo>
                  <a:cubicBezTo>
                    <a:pt x="9730" y="-476"/>
                    <a:pt x="8094" y="388"/>
                    <a:pt x="6130" y="2980"/>
                  </a:cubicBezTo>
                  <a:cubicBezTo>
                    <a:pt x="4167" y="5572"/>
                    <a:pt x="1876" y="9892"/>
                    <a:pt x="730" y="13204"/>
                  </a:cubicBezTo>
                  <a:cubicBezTo>
                    <a:pt x="-415" y="16516"/>
                    <a:pt x="-415" y="18820"/>
                    <a:pt x="2203" y="19972"/>
                  </a:cubicBezTo>
                  <a:cubicBezTo>
                    <a:pt x="4821" y="21124"/>
                    <a:pt x="10058" y="21124"/>
                    <a:pt x="13658" y="20692"/>
                  </a:cubicBezTo>
                  <a:cubicBezTo>
                    <a:pt x="17258" y="20260"/>
                    <a:pt x="19221" y="19396"/>
                    <a:pt x="21185" y="18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4654041" y="242570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840"/>
                    <a:pt x="6171" y="10080"/>
                    <a:pt x="9771" y="6480"/>
                  </a:cubicBezTo>
                  <a:cubicBezTo>
                    <a:pt x="13371" y="2880"/>
                    <a:pt x="1748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4850891" y="2355850"/>
              <a:ext cx="139701" cy="137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0"/>
                  </a:moveTo>
                  <a:cubicBezTo>
                    <a:pt x="1309" y="5891"/>
                    <a:pt x="2618" y="11782"/>
                    <a:pt x="3764" y="15382"/>
                  </a:cubicBezTo>
                  <a:cubicBezTo>
                    <a:pt x="4909" y="18982"/>
                    <a:pt x="5891" y="20291"/>
                    <a:pt x="7200" y="20945"/>
                  </a:cubicBezTo>
                  <a:cubicBezTo>
                    <a:pt x="8509" y="21600"/>
                    <a:pt x="10145" y="21600"/>
                    <a:pt x="12600" y="18327"/>
                  </a:cubicBezTo>
                  <a:cubicBezTo>
                    <a:pt x="15055" y="15055"/>
                    <a:pt x="18327" y="8509"/>
                    <a:pt x="21600" y="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5035041" y="2332337"/>
              <a:ext cx="146051" cy="138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0" fill="norm" stroke="1" extrusionOk="0">
                  <a:moveTo>
                    <a:pt x="0" y="14964"/>
                  </a:moveTo>
                  <a:cubicBezTo>
                    <a:pt x="1565" y="14646"/>
                    <a:pt x="3130" y="14329"/>
                    <a:pt x="5165" y="12582"/>
                  </a:cubicBezTo>
                  <a:cubicBezTo>
                    <a:pt x="7200" y="10835"/>
                    <a:pt x="9704" y="7658"/>
                    <a:pt x="11270" y="5276"/>
                  </a:cubicBezTo>
                  <a:cubicBezTo>
                    <a:pt x="12835" y="2893"/>
                    <a:pt x="13461" y="1305"/>
                    <a:pt x="12991" y="511"/>
                  </a:cubicBezTo>
                  <a:cubicBezTo>
                    <a:pt x="12522" y="-283"/>
                    <a:pt x="10957" y="-283"/>
                    <a:pt x="8922" y="1464"/>
                  </a:cubicBezTo>
                  <a:cubicBezTo>
                    <a:pt x="6887" y="3211"/>
                    <a:pt x="4383" y="6705"/>
                    <a:pt x="3130" y="9246"/>
                  </a:cubicBezTo>
                  <a:cubicBezTo>
                    <a:pt x="1878" y="11788"/>
                    <a:pt x="1878" y="13376"/>
                    <a:pt x="2817" y="15441"/>
                  </a:cubicBezTo>
                  <a:cubicBezTo>
                    <a:pt x="3757" y="17505"/>
                    <a:pt x="5635" y="20046"/>
                    <a:pt x="8922" y="20682"/>
                  </a:cubicBezTo>
                  <a:cubicBezTo>
                    <a:pt x="12209" y="21317"/>
                    <a:pt x="16904" y="20046"/>
                    <a:pt x="21600" y="18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4666741" y="3390900"/>
              <a:ext cx="1016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4819141" y="3327400"/>
              <a:ext cx="120651" cy="15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876"/>
                  </a:moveTo>
                  <a:cubicBezTo>
                    <a:pt x="1895" y="6422"/>
                    <a:pt x="3789" y="11968"/>
                    <a:pt x="5305" y="15616"/>
                  </a:cubicBezTo>
                  <a:cubicBezTo>
                    <a:pt x="6821" y="19265"/>
                    <a:pt x="7958" y="21016"/>
                    <a:pt x="9095" y="21308"/>
                  </a:cubicBezTo>
                  <a:cubicBezTo>
                    <a:pt x="10232" y="21600"/>
                    <a:pt x="11368" y="20432"/>
                    <a:pt x="13453" y="16638"/>
                  </a:cubicBezTo>
                  <a:cubicBezTo>
                    <a:pt x="15537" y="12843"/>
                    <a:pt x="18568" y="64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4971541" y="3322777"/>
              <a:ext cx="127001" cy="137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13478"/>
                  </a:moveTo>
                  <a:cubicBezTo>
                    <a:pt x="1800" y="13151"/>
                    <a:pt x="3600" y="12824"/>
                    <a:pt x="5760" y="11188"/>
                  </a:cubicBezTo>
                  <a:cubicBezTo>
                    <a:pt x="7920" y="9551"/>
                    <a:pt x="10440" y="6606"/>
                    <a:pt x="11880" y="4315"/>
                  </a:cubicBezTo>
                  <a:cubicBezTo>
                    <a:pt x="13320" y="2024"/>
                    <a:pt x="13680" y="388"/>
                    <a:pt x="12960" y="60"/>
                  </a:cubicBezTo>
                  <a:cubicBezTo>
                    <a:pt x="12240" y="-267"/>
                    <a:pt x="10440" y="715"/>
                    <a:pt x="8280" y="3660"/>
                  </a:cubicBezTo>
                  <a:cubicBezTo>
                    <a:pt x="6120" y="6606"/>
                    <a:pt x="3600" y="11515"/>
                    <a:pt x="2340" y="14788"/>
                  </a:cubicBezTo>
                  <a:cubicBezTo>
                    <a:pt x="1080" y="18060"/>
                    <a:pt x="1080" y="19697"/>
                    <a:pt x="4500" y="20515"/>
                  </a:cubicBezTo>
                  <a:cubicBezTo>
                    <a:pt x="7920" y="21333"/>
                    <a:pt x="14760" y="21333"/>
                    <a:pt x="21600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5866891" y="2868708"/>
              <a:ext cx="19051" cy="331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1737"/>
                  </a:moveTo>
                  <a:cubicBezTo>
                    <a:pt x="0" y="780"/>
                    <a:pt x="0" y="-177"/>
                    <a:pt x="1200" y="28"/>
                  </a:cubicBezTo>
                  <a:cubicBezTo>
                    <a:pt x="2400" y="233"/>
                    <a:pt x="4800" y="1600"/>
                    <a:pt x="6000" y="4676"/>
                  </a:cubicBezTo>
                  <a:cubicBezTo>
                    <a:pt x="7200" y="7752"/>
                    <a:pt x="7200" y="12537"/>
                    <a:pt x="9600" y="15613"/>
                  </a:cubicBezTo>
                  <a:cubicBezTo>
                    <a:pt x="12000" y="18689"/>
                    <a:pt x="16800" y="20056"/>
                    <a:pt x="21600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5734483" y="2794000"/>
              <a:ext cx="297509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600" fill="norm" stroke="1" extrusionOk="0">
                  <a:moveTo>
                    <a:pt x="851" y="21600"/>
                  </a:moveTo>
                  <a:cubicBezTo>
                    <a:pt x="392" y="20448"/>
                    <a:pt x="-68" y="19296"/>
                    <a:pt x="9" y="18288"/>
                  </a:cubicBezTo>
                  <a:cubicBezTo>
                    <a:pt x="85" y="17280"/>
                    <a:pt x="698" y="16416"/>
                    <a:pt x="3226" y="14112"/>
                  </a:cubicBezTo>
                  <a:cubicBezTo>
                    <a:pt x="5753" y="11808"/>
                    <a:pt x="10196" y="8064"/>
                    <a:pt x="13566" y="5472"/>
                  </a:cubicBezTo>
                  <a:cubicBezTo>
                    <a:pt x="16936" y="2880"/>
                    <a:pt x="19234" y="1440"/>
                    <a:pt x="215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5962141" y="2921057"/>
              <a:ext cx="463551" cy="22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0" y="4885"/>
                  </a:moveTo>
                  <a:cubicBezTo>
                    <a:pt x="493" y="4682"/>
                    <a:pt x="986" y="4478"/>
                    <a:pt x="1726" y="6210"/>
                  </a:cubicBezTo>
                  <a:cubicBezTo>
                    <a:pt x="2466" y="7942"/>
                    <a:pt x="3452" y="11610"/>
                    <a:pt x="3945" y="14157"/>
                  </a:cubicBezTo>
                  <a:cubicBezTo>
                    <a:pt x="4438" y="16704"/>
                    <a:pt x="4438" y="18131"/>
                    <a:pt x="4290" y="19251"/>
                  </a:cubicBezTo>
                  <a:cubicBezTo>
                    <a:pt x="4142" y="20372"/>
                    <a:pt x="3847" y="21187"/>
                    <a:pt x="3501" y="21289"/>
                  </a:cubicBezTo>
                  <a:cubicBezTo>
                    <a:pt x="3156" y="21391"/>
                    <a:pt x="2762" y="20780"/>
                    <a:pt x="2614" y="18640"/>
                  </a:cubicBezTo>
                  <a:cubicBezTo>
                    <a:pt x="2466" y="16500"/>
                    <a:pt x="2564" y="12833"/>
                    <a:pt x="2910" y="9878"/>
                  </a:cubicBezTo>
                  <a:cubicBezTo>
                    <a:pt x="3255" y="6923"/>
                    <a:pt x="3847" y="4682"/>
                    <a:pt x="4438" y="3255"/>
                  </a:cubicBezTo>
                  <a:cubicBezTo>
                    <a:pt x="5030" y="1829"/>
                    <a:pt x="5622" y="1217"/>
                    <a:pt x="5967" y="1625"/>
                  </a:cubicBezTo>
                  <a:cubicBezTo>
                    <a:pt x="6312" y="2033"/>
                    <a:pt x="6411" y="3459"/>
                    <a:pt x="6460" y="5191"/>
                  </a:cubicBezTo>
                  <a:cubicBezTo>
                    <a:pt x="6510" y="6923"/>
                    <a:pt x="6510" y="8961"/>
                    <a:pt x="6559" y="10489"/>
                  </a:cubicBezTo>
                  <a:cubicBezTo>
                    <a:pt x="6608" y="12017"/>
                    <a:pt x="6707" y="13036"/>
                    <a:pt x="6953" y="13036"/>
                  </a:cubicBezTo>
                  <a:cubicBezTo>
                    <a:pt x="7200" y="13036"/>
                    <a:pt x="7595" y="12017"/>
                    <a:pt x="7890" y="10693"/>
                  </a:cubicBezTo>
                  <a:cubicBezTo>
                    <a:pt x="8186" y="9368"/>
                    <a:pt x="8384" y="7738"/>
                    <a:pt x="8581" y="6414"/>
                  </a:cubicBezTo>
                  <a:cubicBezTo>
                    <a:pt x="8778" y="5089"/>
                    <a:pt x="8975" y="4070"/>
                    <a:pt x="9123" y="4376"/>
                  </a:cubicBezTo>
                  <a:cubicBezTo>
                    <a:pt x="9271" y="4682"/>
                    <a:pt x="9370" y="6312"/>
                    <a:pt x="9468" y="7636"/>
                  </a:cubicBezTo>
                  <a:cubicBezTo>
                    <a:pt x="9567" y="8961"/>
                    <a:pt x="9666" y="9980"/>
                    <a:pt x="9912" y="10795"/>
                  </a:cubicBezTo>
                  <a:cubicBezTo>
                    <a:pt x="10159" y="11610"/>
                    <a:pt x="10553" y="12221"/>
                    <a:pt x="10997" y="12527"/>
                  </a:cubicBezTo>
                  <a:cubicBezTo>
                    <a:pt x="11441" y="12833"/>
                    <a:pt x="11934" y="12833"/>
                    <a:pt x="12575" y="12221"/>
                  </a:cubicBezTo>
                  <a:cubicBezTo>
                    <a:pt x="13216" y="11610"/>
                    <a:pt x="14005" y="10387"/>
                    <a:pt x="14647" y="8655"/>
                  </a:cubicBezTo>
                  <a:cubicBezTo>
                    <a:pt x="15288" y="6923"/>
                    <a:pt x="15781" y="4682"/>
                    <a:pt x="16077" y="3051"/>
                  </a:cubicBezTo>
                  <a:cubicBezTo>
                    <a:pt x="16373" y="1421"/>
                    <a:pt x="16471" y="402"/>
                    <a:pt x="16274" y="97"/>
                  </a:cubicBezTo>
                  <a:cubicBezTo>
                    <a:pt x="16077" y="-209"/>
                    <a:pt x="15584" y="199"/>
                    <a:pt x="15189" y="1523"/>
                  </a:cubicBezTo>
                  <a:cubicBezTo>
                    <a:pt x="14795" y="2848"/>
                    <a:pt x="14499" y="5089"/>
                    <a:pt x="14351" y="6719"/>
                  </a:cubicBezTo>
                  <a:cubicBezTo>
                    <a:pt x="14203" y="8349"/>
                    <a:pt x="14203" y="9368"/>
                    <a:pt x="14499" y="10082"/>
                  </a:cubicBezTo>
                  <a:cubicBezTo>
                    <a:pt x="14795" y="10795"/>
                    <a:pt x="15386" y="11202"/>
                    <a:pt x="16619" y="10795"/>
                  </a:cubicBezTo>
                  <a:cubicBezTo>
                    <a:pt x="17852" y="10387"/>
                    <a:pt x="19726" y="9165"/>
                    <a:pt x="21600" y="7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5587491" y="1974850"/>
              <a:ext cx="381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650"/>
                    <a:pt x="12000" y="9300"/>
                    <a:pt x="15600" y="12900"/>
                  </a:cubicBezTo>
                  <a:cubicBezTo>
                    <a:pt x="19200" y="16500"/>
                    <a:pt x="20400" y="190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5539780" y="1898650"/>
              <a:ext cx="231862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2070" y="21600"/>
                  </a:moveTo>
                  <a:cubicBezTo>
                    <a:pt x="1088" y="20520"/>
                    <a:pt x="106" y="19440"/>
                    <a:pt x="8" y="18360"/>
                  </a:cubicBezTo>
                  <a:cubicBezTo>
                    <a:pt x="-90" y="17280"/>
                    <a:pt x="695" y="16200"/>
                    <a:pt x="3543" y="13500"/>
                  </a:cubicBezTo>
                  <a:cubicBezTo>
                    <a:pt x="6390" y="10800"/>
                    <a:pt x="11299" y="6480"/>
                    <a:pt x="14637" y="3960"/>
                  </a:cubicBezTo>
                  <a:cubicBezTo>
                    <a:pt x="17975" y="1440"/>
                    <a:pt x="19743" y="720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5593841" y="2044700"/>
              <a:ext cx="1587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6457"/>
                    <a:pt x="5760" y="11314"/>
                    <a:pt x="9360" y="7714"/>
                  </a:cubicBezTo>
                  <a:cubicBezTo>
                    <a:pt x="12960" y="4114"/>
                    <a:pt x="1728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5733904" y="1858433"/>
              <a:ext cx="183788" cy="3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fill="norm" stroke="1" extrusionOk="0">
                  <a:moveTo>
                    <a:pt x="7405" y="17280"/>
                  </a:moveTo>
                  <a:cubicBezTo>
                    <a:pt x="6660" y="16772"/>
                    <a:pt x="5916" y="16264"/>
                    <a:pt x="4923" y="16009"/>
                  </a:cubicBezTo>
                  <a:cubicBezTo>
                    <a:pt x="3929" y="15755"/>
                    <a:pt x="2688" y="15755"/>
                    <a:pt x="1819" y="16200"/>
                  </a:cubicBezTo>
                  <a:cubicBezTo>
                    <a:pt x="950" y="16645"/>
                    <a:pt x="454" y="17534"/>
                    <a:pt x="205" y="18296"/>
                  </a:cubicBezTo>
                  <a:cubicBezTo>
                    <a:pt x="-43" y="19059"/>
                    <a:pt x="-43" y="19694"/>
                    <a:pt x="81" y="20329"/>
                  </a:cubicBezTo>
                  <a:cubicBezTo>
                    <a:pt x="205" y="20965"/>
                    <a:pt x="454" y="21600"/>
                    <a:pt x="950" y="21600"/>
                  </a:cubicBezTo>
                  <a:cubicBezTo>
                    <a:pt x="1447" y="21600"/>
                    <a:pt x="2191" y="20965"/>
                    <a:pt x="2812" y="20329"/>
                  </a:cubicBezTo>
                  <a:cubicBezTo>
                    <a:pt x="3433" y="19694"/>
                    <a:pt x="3929" y="19059"/>
                    <a:pt x="5171" y="18932"/>
                  </a:cubicBezTo>
                  <a:cubicBezTo>
                    <a:pt x="6412" y="18805"/>
                    <a:pt x="8398" y="19186"/>
                    <a:pt x="9764" y="19122"/>
                  </a:cubicBezTo>
                  <a:cubicBezTo>
                    <a:pt x="11129" y="19059"/>
                    <a:pt x="11874" y="18551"/>
                    <a:pt x="12867" y="16772"/>
                  </a:cubicBezTo>
                  <a:cubicBezTo>
                    <a:pt x="13860" y="14993"/>
                    <a:pt x="15102" y="11944"/>
                    <a:pt x="16095" y="9148"/>
                  </a:cubicBezTo>
                  <a:cubicBezTo>
                    <a:pt x="17088" y="6353"/>
                    <a:pt x="17833" y="3812"/>
                    <a:pt x="18205" y="2224"/>
                  </a:cubicBezTo>
                  <a:cubicBezTo>
                    <a:pt x="18578" y="635"/>
                    <a:pt x="18578" y="0"/>
                    <a:pt x="18454" y="0"/>
                  </a:cubicBezTo>
                  <a:cubicBezTo>
                    <a:pt x="18329" y="0"/>
                    <a:pt x="18081" y="635"/>
                    <a:pt x="17833" y="2986"/>
                  </a:cubicBezTo>
                  <a:cubicBezTo>
                    <a:pt x="17585" y="5336"/>
                    <a:pt x="17336" y="9402"/>
                    <a:pt x="17460" y="12198"/>
                  </a:cubicBezTo>
                  <a:cubicBezTo>
                    <a:pt x="17585" y="14993"/>
                    <a:pt x="18081" y="16518"/>
                    <a:pt x="18826" y="17471"/>
                  </a:cubicBezTo>
                  <a:cubicBezTo>
                    <a:pt x="19571" y="18424"/>
                    <a:pt x="20564" y="18805"/>
                    <a:pt x="21557" y="19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5959983" y="2025105"/>
              <a:ext cx="77924" cy="123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0980" fill="norm" stroke="1" extrusionOk="0">
                  <a:moveTo>
                    <a:pt x="12195" y="3333"/>
                  </a:moveTo>
                  <a:cubicBezTo>
                    <a:pt x="10534" y="1893"/>
                    <a:pt x="8872" y="453"/>
                    <a:pt x="6657" y="93"/>
                  </a:cubicBezTo>
                  <a:cubicBezTo>
                    <a:pt x="4442" y="-267"/>
                    <a:pt x="1672" y="453"/>
                    <a:pt x="565" y="1713"/>
                  </a:cubicBezTo>
                  <a:cubicBezTo>
                    <a:pt x="-543" y="2973"/>
                    <a:pt x="11" y="4773"/>
                    <a:pt x="1949" y="6213"/>
                  </a:cubicBezTo>
                  <a:cubicBezTo>
                    <a:pt x="3888" y="7653"/>
                    <a:pt x="7211" y="8733"/>
                    <a:pt x="10257" y="9993"/>
                  </a:cubicBezTo>
                  <a:cubicBezTo>
                    <a:pt x="13303" y="11253"/>
                    <a:pt x="16072" y="12693"/>
                    <a:pt x="18011" y="14493"/>
                  </a:cubicBezTo>
                  <a:cubicBezTo>
                    <a:pt x="19949" y="16293"/>
                    <a:pt x="21057" y="18453"/>
                    <a:pt x="19949" y="19713"/>
                  </a:cubicBezTo>
                  <a:cubicBezTo>
                    <a:pt x="18842" y="20973"/>
                    <a:pt x="15519" y="21333"/>
                    <a:pt x="13303" y="20613"/>
                  </a:cubicBezTo>
                  <a:cubicBezTo>
                    <a:pt x="11088" y="19893"/>
                    <a:pt x="9980" y="18093"/>
                    <a:pt x="9703" y="15753"/>
                  </a:cubicBezTo>
                  <a:cubicBezTo>
                    <a:pt x="9426" y="13413"/>
                    <a:pt x="9980" y="10533"/>
                    <a:pt x="10534" y="7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6066718" y="1991820"/>
              <a:ext cx="130374" cy="103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160" fill="norm" stroke="1" extrusionOk="0">
                  <a:moveTo>
                    <a:pt x="2604" y="8200"/>
                  </a:moveTo>
                  <a:cubicBezTo>
                    <a:pt x="3975" y="9496"/>
                    <a:pt x="5347" y="10792"/>
                    <a:pt x="6889" y="10360"/>
                  </a:cubicBezTo>
                  <a:cubicBezTo>
                    <a:pt x="8432" y="9928"/>
                    <a:pt x="10147" y="7768"/>
                    <a:pt x="11175" y="5608"/>
                  </a:cubicBezTo>
                  <a:cubicBezTo>
                    <a:pt x="12204" y="3448"/>
                    <a:pt x="12547" y="1288"/>
                    <a:pt x="11689" y="424"/>
                  </a:cubicBezTo>
                  <a:cubicBezTo>
                    <a:pt x="10832" y="-440"/>
                    <a:pt x="8775" y="-8"/>
                    <a:pt x="6547" y="1936"/>
                  </a:cubicBezTo>
                  <a:cubicBezTo>
                    <a:pt x="4318" y="3880"/>
                    <a:pt x="1918" y="7336"/>
                    <a:pt x="718" y="10360"/>
                  </a:cubicBezTo>
                  <a:cubicBezTo>
                    <a:pt x="-482" y="13384"/>
                    <a:pt x="-482" y="15976"/>
                    <a:pt x="3118" y="17704"/>
                  </a:cubicBezTo>
                  <a:cubicBezTo>
                    <a:pt x="6718" y="19432"/>
                    <a:pt x="13918" y="20296"/>
                    <a:pt x="21118" y="21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3999991" y="2025649"/>
              <a:ext cx="12701" cy="31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0"/>
                  </a:moveTo>
                  <a:cubicBezTo>
                    <a:pt x="0" y="5472"/>
                    <a:pt x="0" y="10944"/>
                    <a:pt x="0" y="14112"/>
                  </a:cubicBezTo>
                  <a:cubicBezTo>
                    <a:pt x="0" y="17280"/>
                    <a:pt x="0" y="18144"/>
                    <a:pt x="0" y="19152"/>
                  </a:cubicBezTo>
                  <a:cubicBezTo>
                    <a:pt x="0" y="20160"/>
                    <a:pt x="0" y="21312"/>
                    <a:pt x="3600" y="21456"/>
                  </a:cubicBezTo>
                  <a:cubicBezTo>
                    <a:pt x="7200" y="21600"/>
                    <a:pt x="14400" y="20736"/>
                    <a:pt x="21600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781672" y="1962150"/>
              <a:ext cx="40882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464" y="21600"/>
                  </a:moveTo>
                  <a:cubicBezTo>
                    <a:pt x="796" y="21600"/>
                    <a:pt x="128" y="21600"/>
                    <a:pt x="16" y="21103"/>
                  </a:cubicBezTo>
                  <a:cubicBezTo>
                    <a:pt x="-95" y="20607"/>
                    <a:pt x="350" y="19614"/>
                    <a:pt x="2243" y="17379"/>
                  </a:cubicBezTo>
                  <a:cubicBezTo>
                    <a:pt x="4136" y="15145"/>
                    <a:pt x="7476" y="11669"/>
                    <a:pt x="10928" y="8566"/>
                  </a:cubicBezTo>
                  <a:cubicBezTo>
                    <a:pt x="14379" y="5462"/>
                    <a:pt x="17942" y="2731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4076191" y="2126118"/>
              <a:ext cx="400051" cy="215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7032"/>
                  </a:moveTo>
                  <a:cubicBezTo>
                    <a:pt x="571" y="7452"/>
                    <a:pt x="1143" y="7871"/>
                    <a:pt x="1657" y="9549"/>
                  </a:cubicBezTo>
                  <a:cubicBezTo>
                    <a:pt x="2171" y="11226"/>
                    <a:pt x="2629" y="14162"/>
                    <a:pt x="2857" y="16154"/>
                  </a:cubicBezTo>
                  <a:cubicBezTo>
                    <a:pt x="3086" y="18147"/>
                    <a:pt x="3086" y="19195"/>
                    <a:pt x="2857" y="20034"/>
                  </a:cubicBezTo>
                  <a:cubicBezTo>
                    <a:pt x="2629" y="20873"/>
                    <a:pt x="2171" y="21502"/>
                    <a:pt x="1886" y="21292"/>
                  </a:cubicBezTo>
                  <a:cubicBezTo>
                    <a:pt x="1600" y="21083"/>
                    <a:pt x="1486" y="20034"/>
                    <a:pt x="1600" y="17518"/>
                  </a:cubicBezTo>
                  <a:cubicBezTo>
                    <a:pt x="1714" y="15001"/>
                    <a:pt x="2057" y="11017"/>
                    <a:pt x="2514" y="8290"/>
                  </a:cubicBezTo>
                  <a:cubicBezTo>
                    <a:pt x="2971" y="5564"/>
                    <a:pt x="3543" y="4096"/>
                    <a:pt x="4114" y="3467"/>
                  </a:cubicBezTo>
                  <a:cubicBezTo>
                    <a:pt x="4686" y="2838"/>
                    <a:pt x="5257" y="3048"/>
                    <a:pt x="5600" y="3677"/>
                  </a:cubicBezTo>
                  <a:cubicBezTo>
                    <a:pt x="5943" y="4306"/>
                    <a:pt x="6057" y="5354"/>
                    <a:pt x="6114" y="6403"/>
                  </a:cubicBezTo>
                  <a:cubicBezTo>
                    <a:pt x="6171" y="7452"/>
                    <a:pt x="6171" y="8500"/>
                    <a:pt x="6229" y="9549"/>
                  </a:cubicBezTo>
                  <a:cubicBezTo>
                    <a:pt x="6286" y="10597"/>
                    <a:pt x="6400" y="11646"/>
                    <a:pt x="6629" y="11751"/>
                  </a:cubicBezTo>
                  <a:cubicBezTo>
                    <a:pt x="6857" y="11855"/>
                    <a:pt x="7200" y="11017"/>
                    <a:pt x="7429" y="10073"/>
                  </a:cubicBezTo>
                  <a:cubicBezTo>
                    <a:pt x="7657" y="9129"/>
                    <a:pt x="7771" y="8081"/>
                    <a:pt x="7886" y="6927"/>
                  </a:cubicBezTo>
                  <a:cubicBezTo>
                    <a:pt x="8000" y="5774"/>
                    <a:pt x="8114" y="4516"/>
                    <a:pt x="8229" y="4411"/>
                  </a:cubicBezTo>
                  <a:cubicBezTo>
                    <a:pt x="8343" y="4306"/>
                    <a:pt x="8457" y="5354"/>
                    <a:pt x="8629" y="6613"/>
                  </a:cubicBezTo>
                  <a:cubicBezTo>
                    <a:pt x="8800" y="7871"/>
                    <a:pt x="9029" y="9339"/>
                    <a:pt x="9371" y="10492"/>
                  </a:cubicBezTo>
                  <a:cubicBezTo>
                    <a:pt x="9714" y="11646"/>
                    <a:pt x="10171" y="12485"/>
                    <a:pt x="10686" y="12904"/>
                  </a:cubicBezTo>
                  <a:cubicBezTo>
                    <a:pt x="11200" y="13323"/>
                    <a:pt x="11771" y="13323"/>
                    <a:pt x="12400" y="12380"/>
                  </a:cubicBezTo>
                  <a:cubicBezTo>
                    <a:pt x="13029" y="11436"/>
                    <a:pt x="13714" y="9549"/>
                    <a:pt x="14229" y="7766"/>
                  </a:cubicBezTo>
                  <a:cubicBezTo>
                    <a:pt x="14743" y="5984"/>
                    <a:pt x="15086" y="4306"/>
                    <a:pt x="15257" y="2838"/>
                  </a:cubicBezTo>
                  <a:cubicBezTo>
                    <a:pt x="15429" y="1370"/>
                    <a:pt x="15429" y="112"/>
                    <a:pt x="15143" y="7"/>
                  </a:cubicBezTo>
                  <a:cubicBezTo>
                    <a:pt x="14857" y="-98"/>
                    <a:pt x="14286" y="951"/>
                    <a:pt x="13886" y="2209"/>
                  </a:cubicBezTo>
                  <a:cubicBezTo>
                    <a:pt x="13486" y="3467"/>
                    <a:pt x="13257" y="4935"/>
                    <a:pt x="13543" y="6718"/>
                  </a:cubicBezTo>
                  <a:cubicBezTo>
                    <a:pt x="13829" y="8500"/>
                    <a:pt x="14629" y="10597"/>
                    <a:pt x="16057" y="10912"/>
                  </a:cubicBezTo>
                  <a:cubicBezTo>
                    <a:pt x="17486" y="11226"/>
                    <a:pt x="19543" y="9758"/>
                    <a:pt x="21600" y="8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4019041" y="2997199"/>
              <a:ext cx="508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184"/>
                    <a:pt x="10800" y="10368"/>
                    <a:pt x="14400" y="13968"/>
                  </a:cubicBezTo>
                  <a:cubicBezTo>
                    <a:pt x="18000" y="17568"/>
                    <a:pt x="19800" y="195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4025391" y="2933700"/>
              <a:ext cx="1714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7" y="16036"/>
                    <a:pt x="6933" y="10473"/>
                    <a:pt x="10533" y="6873"/>
                  </a:cubicBezTo>
                  <a:cubicBezTo>
                    <a:pt x="14133" y="3273"/>
                    <a:pt x="17867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4050791" y="3092449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4200263" y="2930472"/>
              <a:ext cx="174379" cy="280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93" fill="norm" stroke="1" extrusionOk="0">
                  <a:moveTo>
                    <a:pt x="9728" y="13302"/>
                  </a:moveTo>
                  <a:cubicBezTo>
                    <a:pt x="8427" y="13302"/>
                    <a:pt x="7126" y="13302"/>
                    <a:pt x="5825" y="13222"/>
                  </a:cubicBezTo>
                  <a:cubicBezTo>
                    <a:pt x="4523" y="13141"/>
                    <a:pt x="3222" y="12980"/>
                    <a:pt x="2181" y="14027"/>
                  </a:cubicBezTo>
                  <a:cubicBezTo>
                    <a:pt x="1140" y="15075"/>
                    <a:pt x="359" y="17332"/>
                    <a:pt x="99" y="18863"/>
                  </a:cubicBezTo>
                  <a:cubicBezTo>
                    <a:pt x="-161" y="20395"/>
                    <a:pt x="99" y="21201"/>
                    <a:pt x="750" y="21362"/>
                  </a:cubicBezTo>
                  <a:cubicBezTo>
                    <a:pt x="1400" y="21523"/>
                    <a:pt x="2441" y="21039"/>
                    <a:pt x="3352" y="20395"/>
                  </a:cubicBezTo>
                  <a:cubicBezTo>
                    <a:pt x="4263" y="19750"/>
                    <a:pt x="5044" y="18944"/>
                    <a:pt x="6866" y="18622"/>
                  </a:cubicBezTo>
                  <a:cubicBezTo>
                    <a:pt x="8687" y="18299"/>
                    <a:pt x="11550" y="18460"/>
                    <a:pt x="13372" y="16929"/>
                  </a:cubicBezTo>
                  <a:cubicBezTo>
                    <a:pt x="15193" y="15398"/>
                    <a:pt x="15974" y="12174"/>
                    <a:pt x="16234" y="9514"/>
                  </a:cubicBezTo>
                  <a:cubicBezTo>
                    <a:pt x="16494" y="6854"/>
                    <a:pt x="16234" y="4759"/>
                    <a:pt x="15844" y="3066"/>
                  </a:cubicBezTo>
                  <a:cubicBezTo>
                    <a:pt x="15453" y="1374"/>
                    <a:pt x="14933" y="84"/>
                    <a:pt x="14673" y="4"/>
                  </a:cubicBezTo>
                  <a:cubicBezTo>
                    <a:pt x="14412" y="-77"/>
                    <a:pt x="14412" y="1051"/>
                    <a:pt x="14543" y="3308"/>
                  </a:cubicBezTo>
                  <a:cubicBezTo>
                    <a:pt x="14673" y="5565"/>
                    <a:pt x="14933" y="8950"/>
                    <a:pt x="16104" y="12013"/>
                  </a:cubicBezTo>
                  <a:cubicBezTo>
                    <a:pt x="17275" y="15075"/>
                    <a:pt x="19357" y="17816"/>
                    <a:pt x="21439" y="20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4395615" y="3032306"/>
              <a:ext cx="70837" cy="146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087" fill="norm" stroke="1" extrusionOk="0">
                  <a:moveTo>
                    <a:pt x="19805" y="430"/>
                  </a:moveTo>
                  <a:cubicBezTo>
                    <a:pt x="16719" y="126"/>
                    <a:pt x="13633" y="-178"/>
                    <a:pt x="10239" y="126"/>
                  </a:cubicBezTo>
                  <a:cubicBezTo>
                    <a:pt x="6845" y="430"/>
                    <a:pt x="3142" y="1343"/>
                    <a:pt x="1290" y="2560"/>
                  </a:cubicBezTo>
                  <a:cubicBezTo>
                    <a:pt x="-561" y="3777"/>
                    <a:pt x="-561" y="5298"/>
                    <a:pt x="2216" y="6971"/>
                  </a:cubicBezTo>
                  <a:cubicBezTo>
                    <a:pt x="4993" y="8645"/>
                    <a:pt x="10548" y="10470"/>
                    <a:pt x="14250" y="12143"/>
                  </a:cubicBezTo>
                  <a:cubicBezTo>
                    <a:pt x="17953" y="13816"/>
                    <a:pt x="19805" y="15337"/>
                    <a:pt x="20422" y="17011"/>
                  </a:cubicBezTo>
                  <a:cubicBezTo>
                    <a:pt x="21039" y="18684"/>
                    <a:pt x="20422" y="20509"/>
                    <a:pt x="18570" y="20966"/>
                  </a:cubicBezTo>
                  <a:cubicBezTo>
                    <a:pt x="16719" y="21422"/>
                    <a:pt x="13633" y="20509"/>
                    <a:pt x="10548" y="19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4469891" y="3011723"/>
              <a:ext cx="209551" cy="156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11848"/>
                  </a:moveTo>
                  <a:cubicBezTo>
                    <a:pt x="1309" y="11848"/>
                    <a:pt x="2618" y="11848"/>
                    <a:pt x="4255" y="10696"/>
                  </a:cubicBezTo>
                  <a:cubicBezTo>
                    <a:pt x="5891" y="9544"/>
                    <a:pt x="7855" y="7240"/>
                    <a:pt x="8945" y="5224"/>
                  </a:cubicBezTo>
                  <a:cubicBezTo>
                    <a:pt x="10036" y="3208"/>
                    <a:pt x="10255" y="1480"/>
                    <a:pt x="9818" y="616"/>
                  </a:cubicBezTo>
                  <a:cubicBezTo>
                    <a:pt x="9382" y="-248"/>
                    <a:pt x="8291" y="-248"/>
                    <a:pt x="6982" y="904"/>
                  </a:cubicBezTo>
                  <a:cubicBezTo>
                    <a:pt x="5673" y="2056"/>
                    <a:pt x="4145" y="4360"/>
                    <a:pt x="3600" y="7384"/>
                  </a:cubicBezTo>
                  <a:cubicBezTo>
                    <a:pt x="3055" y="10408"/>
                    <a:pt x="3491" y="14152"/>
                    <a:pt x="6655" y="16600"/>
                  </a:cubicBezTo>
                  <a:cubicBezTo>
                    <a:pt x="9818" y="19048"/>
                    <a:pt x="15709" y="20200"/>
                    <a:pt x="2160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5441441" y="1879600"/>
              <a:ext cx="12701" cy="60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0"/>
                  </a:moveTo>
                  <a:cubicBezTo>
                    <a:pt x="7200" y="2167"/>
                    <a:pt x="14400" y="4335"/>
                    <a:pt x="18000" y="6839"/>
                  </a:cubicBezTo>
                  <a:cubicBezTo>
                    <a:pt x="21600" y="9343"/>
                    <a:pt x="21600" y="12183"/>
                    <a:pt x="21600" y="14462"/>
                  </a:cubicBezTo>
                  <a:cubicBezTo>
                    <a:pt x="21600" y="16742"/>
                    <a:pt x="21600" y="18461"/>
                    <a:pt x="21600" y="19619"/>
                  </a:cubicBezTo>
                  <a:cubicBezTo>
                    <a:pt x="21600" y="20778"/>
                    <a:pt x="21600" y="21376"/>
                    <a:pt x="21600" y="21488"/>
                  </a:cubicBezTo>
                  <a:cubicBezTo>
                    <a:pt x="21600" y="21600"/>
                    <a:pt x="21600" y="21226"/>
                    <a:pt x="19800" y="20815"/>
                  </a:cubicBezTo>
                  <a:cubicBezTo>
                    <a:pt x="18000" y="20404"/>
                    <a:pt x="14400" y="19956"/>
                    <a:pt x="10800" y="195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5358891" y="1749971"/>
              <a:ext cx="1492251" cy="720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5400"/>
                  </a:moveTo>
                  <a:cubicBezTo>
                    <a:pt x="123" y="5083"/>
                    <a:pt x="245" y="4766"/>
                    <a:pt x="475" y="4576"/>
                  </a:cubicBezTo>
                  <a:cubicBezTo>
                    <a:pt x="705" y="4386"/>
                    <a:pt x="1042" y="4323"/>
                    <a:pt x="1731" y="3943"/>
                  </a:cubicBezTo>
                  <a:cubicBezTo>
                    <a:pt x="2420" y="3563"/>
                    <a:pt x="3462" y="2866"/>
                    <a:pt x="4565" y="2327"/>
                  </a:cubicBezTo>
                  <a:cubicBezTo>
                    <a:pt x="5668" y="1789"/>
                    <a:pt x="6832" y="1409"/>
                    <a:pt x="7981" y="1156"/>
                  </a:cubicBezTo>
                  <a:cubicBezTo>
                    <a:pt x="9130" y="902"/>
                    <a:pt x="10264" y="775"/>
                    <a:pt x="11397" y="585"/>
                  </a:cubicBezTo>
                  <a:cubicBezTo>
                    <a:pt x="12531" y="395"/>
                    <a:pt x="13665" y="142"/>
                    <a:pt x="14722" y="47"/>
                  </a:cubicBezTo>
                  <a:cubicBezTo>
                    <a:pt x="15779" y="-48"/>
                    <a:pt x="16759" y="15"/>
                    <a:pt x="17632" y="110"/>
                  </a:cubicBezTo>
                  <a:cubicBezTo>
                    <a:pt x="18506" y="205"/>
                    <a:pt x="19271" y="332"/>
                    <a:pt x="19838" y="427"/>
                  </a:cubicBezTo>
                  <a:cubicBezTo>
                    <a:pt x="20405" y="522"/>
                    <a:pt x="20773" y="585"/>
                    <a:pt x="21033" y="649"/>
                  </a:cubicBezTo>
                  <a:cubicBezTo>
                    <a:pt x="21294" y="712"/>
                    <a:pt x="21447" y="775"/>
                    <a:pt x="21523" y="965"/>
                  </a:cubicBezTo>
                  <a:cubicBezTo>
                    <a:pt x="21600" y="1156"/>
                    <a:pt x="21600" y="1472"/>
                    <a:pt x="21600" y="2834"/>
                  </a:cubicBezTo>
                  <a:cubicBezTo>
                    <a:pt x="21600" y="4196"/>
                    <a:pt x="21600" y="6603"/>
                    <a:pt x="21569" y="8915"/>
                  </a:cubicBezTo>
                  <a:cubicBezTo>
                    <a:pt x="21539" y="11227"/>
                    <a:pt x="21477" y="13444"/>
                    <a:pt x="21477" y="15344"/>
                  </a:cubicBezTo>
                  <a:cubicBezTo>
                    <a:pt x="21477" y="17245"/>
                    <a:pt x="21539" y="18828"/>
                    <a:pt x="21554" y="19810"/>
                  </a:cubicBezTo>
                  <a:cubicBezTo>
                    <a:pt x="21569" y="20792"/>
                    <a:pt x="21539" y="21172"/>
                    <a:pt x="21508" y="215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5475521" y="2444750"/>
              <a:ext cx="1362921" cy="52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236" fill="norm" stroke="1" extrusionOk="0">
                  <a:moveTo>
                    <a:pt x="164" y="0"/>
                  </a:moveTo>
                  <a:cubicBezTo>
                    <a:pt x="63" y="3456"/>
                    <a:pt x="-37" y="6912"/>
                    <a:pt x="13" y="9072"/>
                  </a:cubicBezTo>
                  <a:cubicBezTo>
                    <a:pt x="63" y="11232"/>
                    <a:pt x="264" y="12096"/>
                    <a:pt x="867" y="11664"/>
                  </a:cubicBezTo>
                  <a:cubicBezTo>
                    <a:pt x="1470" y="11232"/>
                    <a:pt x="2475" y="9504"/>
                    <a:pt x="3563" y="8208"/>
                  </a:cubicBezTo>
                  <a:cubicBezTo>
                    <a:pt x="4651" y="6912"/>
                    <a:pt x="5823" y="6048"/>
                    <a:pt x="7046" y="5616"/>
                  </a:cubicBezTo>
                  <a:cubicBezTo>
                    <a:pt x="8268" y="5184"/>
                    <a:pt x="9541" y="5184"/>
                    <a:pt x="10730" y="6912"/>
                  </a:cubicBezTo>
                  <a:cubicBezTo>
                    <a:pt x="11918" y="8640"/>
                    <a:pt x="13023" y="12096"/>
                    <a:pt x="14212" y="15120"/>
                  </a:cubicBezTo>
                  <a:cubicBezTo>
                    <a:pt x="15401" y="18144"/>
                    <a:pt x="16674" y="20736"/>
                    <a:pt x="17779" y="21168"/>
                  </a:cubicBezTo>
                  <a:cubicBezTo>
                    <a:pt x="18884" y="21600"/>
                    <a:pt x="19822" y="19872"/>
                    <a:pt x="20424" y="19008"/>
                  </a:cubicBezTo>
                  <a:cubicBezTo>
                    <a:pt x="21027" y="18144"/>
                    <a:pt x="21295" y="18144"/>
                    <a:pt x="21563" y="181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3898391" y="2783416"/>
              <a:ext cx="50801" cy="722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882"/>
                  </a:moveTo>
                  <a:cubicBezTo>
                    <a:pt x="0" y="441"/>
                    <a:pt x="0" y="0"/>
                    <a:pt x="0" y="0"/>
                  </a:cubicBezTo>
                  <a:cubicBezTo>
                    <a:pt x="0" y="0"/>
                    <a:pt x="0" y="441"/>
                    <a:pt x="1350" y="1700"/>
                  </a:cubicBezTo>
                  <a:cubicBezTo>
                    <a:pt x="2700" y="2960"/>
                    <a:pt x="5400" y="5038"/>
                    <a:pt x="8100" y="7399"/>
                  </a:cubicBezTo>
                  <a:cubicBezTo>
                    <a:pt x="10800" y="9761"/>
                    <a:pt x="13500" y="12406"/>
                    <a:pt x="14400" y="14799"/>
                  </a:cubicBezTo>
                  <a:cubicBezTo>
                    <a:pt x="15300" y="17192"/>
                    <a:pt x="14400" y="19333"/>
                    <a:pt x="13950" y="20435"/>
                  </a:cubicBezTo>
                  <a:cubicBezTo>
                    <a:pt x="13500" y="21537"/>
                    <a:pt x="13500" y="21600"/>
                    <a:pt x="14850" y="21411"/>
                  </a:cubicBezTo>
                  <a:cubicBezTo>
                    <a:pt x="16200" y="21222"/>
                    <a:pt x="18900" y="20781"/>
                    <a:pt x="21600" y="203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3555491" y="2777066"/>
              <a:ext cx="1695088" cy="832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65" fill="norm" stroke="1" extrusionOk="0">
                  <a:moveTo>
                    <a:pt x="4369" y="3563"/>
                  </a:moveTo>
                  <a:cubicBezTo>
                    <a:pt x="4369" y="3289"/>
                    <a:pt x="4369" y="3015"/>
                    <a:pt x="4422" y="2769"/>
                  </a:cubicBezTo>
                  <a:cubicBezTo>
                    <a:pt x="4476" y="2522"/>
                    <a:pt x="4584" y="2303"/>
                    <a:pt x="5029" y="1974"/>
                  </a:cubicBezTo>
                  <a:cubicBezTo>
                    <a:pt x="5474" y="1645"/>
                    <a:pt x="6256" y="1206"/>
                    <a:pt x="7146" y="877"/>
                  </a:cubicBezTo>
                  <a:cubicBezTo>
                    <a:pt x="8036" y="548"/>
                    <a:pt x="9034" y="329"/>
                    <a:pt x="10085" y="192"/>
                  </a:cubicBezTo>
                  <a:cubicBezTo>
                    <a:pt x="11137" y="55"/>
                    <a:pt x="12243" y="0"/>
                    <a:pt x="13187" y="0"/>
                  </a:cubicBezTo>
                  <a:cubicBezTo>
                    <a:pt x="14130" y="0"/>
                    <a:pt x="14912" y="55"/>
                    <a:pt x="15843" y="110"/>
                  </a:cubicBezTo>
                  <a:cubicBezTo>
                    <a:pt x="16773" y="164"/>
                    <a:pt x="17852" y="219"/>
                    <a:pt x="18688" y="274"/>
                  </a:cubicBezTo>
                  <a:cubicBezTo>
                    <a:pt x="19524" y="329"/>
                    <a:pt x="20117" y="384"/>
                    <a:pt x="20562" y="576"/>
                  </a:cubicBezTo>
                  <a:cubicBezTo>
                    <a:pt x="21007" y="768"/>
                    <a:pt x="21303" y="1096"/>
                    <a:pt x="21438" y="1782"/>
                  </a:cubicBezTo>
                  <a:cubicBezTo>
                    <a:pt x="21573" y="2467"/>
                    <a:pt x="21546" y="3509"/>
                    <a:pt x="21546" y="4934"/>
                  </a:cubicBezTo>
                  <a:cubicBezTo>
                    <a:pt x="21546" y="6359"/>
                    <a:pt x="21573" y="8169"/>
                    <a:pt x="21587" y="10224"/>
                  </a:cubicBezTo>
                  <a:cubicBezTo>
                    <a:pt x="21600" y="12280"/>
                    <a:pt x="21600" y="14583"/>
                    <a:pt x="21573" y="16337"/>
                  </a:cubicBezTo>
                  <a:cubicBezTo>
                    <a:pt x="21546" y="18091"/>
                    <a:pt x="21492" y="19297"/>
                    <a:pt x="21425" y="20065"/>
                  </a:cubicBezTo>
                  <a:cubicBezTo>
                    <a:pt x="21357" y="20832"/>
                    <a:pt x="21276" y="21161"/>
                    <a:pt x="21169" y="21353"/>
                  </a:cubicBezTo>
                  <a:cubicBezTo>
                    <a:pt x="21061" y="21545"/>
                    <a:pt x="20926" y="21600"/>
                    <a:pt x="20427" y="21545"/>
                  </a:cubicBezTo>
                  <a:cubicBezTo>
                    <a:pt x="19928" y="21490"/>
                    <a:pt x="19065" y="21326"/>
                    <a:pt x="18148" y="21189"/>
                  </a:cubicBezTo>
                  <a:cubicBezTo>
                    <a:pt x="17231" y="21052"/>
                    <a:pt x="16261" y="20942"/>
                    <a:pt x="15236" y="20750"/>
                  </a:cubicBezTo>
                  <a:cubicBezTo>
                    <a:pt x="14211" y="20558"/>
                    <a:pt x="13133" y="20284"/>
                    <a:pt x="12067" y="20092"/>
                  </a:cubicBezTo>
                  <a:cubicBezTo>
                    <a:pt x="11002" y="19901"/>
                    <a:pt x="9951" y="19791"/>
                    <a:pt x="8872" y="19736"/>
                  </a:cubicBezTo>
                  <a:cubicBezTo>
                    <a:pt x="7793" y="19681"/>
                    <a:pt x="6688" y="19681"/>
                    <a:pt x="5663" y="19709"/>
                  </a:cubicBezTo>
                  <a:cubicBezTo>
                    <a:pt x="4638" y="19736"/>
                    <a:pt x="3694" y="19791"/>
                    <a:pt x="2764" y="19846"/>
                  </a:cubicBezTo>
                  <a:cubicBezTo>
                    <a:pt x="1834" y="19901"/>
                    <a:pt x="917" y="19955"/>
                    <a:pt x="0" y="200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6793991" y="1122150"/>
              <a:ext cx="683464" cy="94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545" fill="norm" stroke="1" extrusionOk="0">
                  <a:moveTo>
                    <a:pt x="0" y="21545"/>
                  </a:moveTo>
                  <a:cubicBezTo>
                    <a:pt x="2000" y="21208"/>
                    <a:pt x="4000" y="20872"/>
                    <a:pt x="5533" y="20535"/>
                  </a:cubicBezTo>
                  <a:cubicBezTo>
                    <a:pt x="7067" y="20198"/>
                    <a:pt x="8133" y="19861"/>
                    <a:pt x="8867" y="19164"/>
                  </a:cubicBezTo>
                  <a:cubicBezTo>
                    <a:pt x="9600" y="18466"/>
                    <a:pt x="10000" y="17408"/>
                    <a:pt x="10167" y="16013"/>
                  </a:cubicBezTo>
                  <a:cubicBezTo>
                    <a:pt x="10333" y="14618"/>
                    <a:pt x="10267" y="12886"/>
                    <a:pt x="10200" y="11467"/>
                  </a:cubicBezTo>
                  <a:cubicBezTo>
                    <a:pt x="10133" y="10047"/>
                    <a:pt x="10067" y="8941"/>
                    <a:pt x="10033" y="8267"/>
                  </a:cubicBezTo>
                  <a:cubicBezTo>
                    <a:pt x="10000" y="7594"/>
                    <a:pt x="10000" y="7353"/>
                    <a:pt x="9933" y="7065"/>
                  </a:cubicBezTo>
                  <a:cubicBezTo>
                    <a:pt x="9867" y="6776"/>
                    <a:pt x="9733" y="6439"/>
                    <a:pt x="9833" y="6175"/>
                  </a:cubicBezTo>
                  <a:cubicBezTo>
                    <a:pt x="9933" y="5910"/>
                    <a:pt x="10267" y="5718"/>
                    <a:pt x="11400" y="5309"/>
                  </a:cubicBezTo>
                  <a:cubicBezTo>
                    <a:pt x="12533" y="4900"/>
                    <a:pt x="14467" y="4275"/>
                    <a:pt x="15867" y="3818"/>
                  </a:cubicBezTo>
                  <a:cubicBezTo>
                    <a:pt x="17267" y="3361"/>
                    <a:pt x="18133" y="3072"/>
                    <a:pt x="18733" y="2880"/>
                  </a:cubicBezTo>
                  <a:cubicBezTo>
                    <a:pt x="19333" y="2687"/>
                    <a:pt x="19667" y="2591"/>
                    <a:pt x="19767" y="2423"/>
                  </a:cubicBezTo>
                  <a:cubicBezTo>
                    <a:pt x="19867" y="2254"/>
                    <a:pt x="19733" y="2014"/>
                    <a:pt x="19367" y="1701"/>
                  </a:cubicBezTo>
                  <a:cubicBezTo>
                    <a:pt x="19000" y="1388"/>
                    <a:pt x="18400" y="1003"/>
                    <a:pt x="18000" y="715"/>
                  </a:cubicBezTo>
                  <a:cubicBezTo>
                    <a:pt x="17600" y="426"/>
                    <a:pt x="17400" y="234"/>
                    <a:pt x="17533" y="113"/>
                  </a:cubicBezTo>
                  <a:cubicBezTo>
                    <a:pt x="17667" y="-7"/>
                    <a:pt x="18133" y="-55"/>
                    <a:pt x="18700" y="89"/>
                  </a:cubicBezTo>
                  <a:cubicBezTo>
                    <a:pt x="19267" y="234"/>
                    <a:pt x="19933" y="570"/>
                    <a:pt x="20467" y="1003"/>
                  </a:cubicBezTo>
                  <a:cubicBezTo>
                    <a:pt x="21000" y="1436"/>
                    <a:pt x="21400" y="1965"/>
                    <a:pt x="21500" y="2495"/>
                  </a:cubicBezTo>
                  <a:cubicBezTo>
                    <a:pt x="21600" y="3024"/>
                    <a:pt x="21400" y="3553"/>
                    <a:pt x="21167" y="3938"/>
                  </a:cubicBezTo>
                  <a:cubicBezTo>
                    <a:pt x="20933" y="4323"/>
                    <a:pt x="20667" y="4563"/>
                    <a:pt x="20400" y="48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7600441" y="772330"/>
              <a:ext cx="104516" cy="491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343" fill="norm" stroke="1" extrusionOk="0">
                  <a:moveTo>
                    <a:pt x="3812" y="8651"/>
                  </a:moveTo>
                  <a:cubicBezTo>
                    <a:pt x="5082" y="10489"/>
                    <a:pt x="6353" y="12328"/>
                    <a:pt x="7200" y="14993"/>
                  </a:cubicBezTo>
                  <a:cubicBezTo>
                    <a:pt x="8047" y="17659"/>
                    <a:pt x="8471" y="21151"/>
                    <a:pt x="8047" y="21335"/>
                  </a:cubicBezTo>
                  <a:cubicBezTo>
                    <a:pt x="7624" y="21519"/>
                    <a:pt x="6353" y="18394"/>
                    <a:pt x="5082" y="15223"/>
                  </a:cubicBezTo>
                  <a:cubicBezTo>
                    <a:pt x="3812" y="12052"/>
                    <a:pt x="2541" y="8835"/>
                    <a:pt x="1906" y="6675"/>
                  </a:cubicBezTo>
                  <a:cubicBezTo>
                    <a:pt x="1271" y="4515"/>
                    <a:pt x="1271" y="3412"/>
                    <a:pt x="1271" y="2630"/>
                  </a:cubicBezTo>
                  <a:cubicBezTo>
                    <a:pt x="1271" y="1849"/>
                    <a:pt x="1271" y="1390"/>
                    <a:pt x="1906" y="976"/>
                  </a:cubicBezTo>
                  <a:cubicBezTo>
                    <a:pt x="2541" y="562"/>
                    <a:pt x="3812" y="195"/>
                    <a:pt x="5718" y="57"/>
                  </a:cubicBezTo>
                  <a:cubicBezTo>
                    <a:pt x="7624" y="-81"/>
                    <a:pt x="10165" y="11"/>
                    <a:pt x="13129" y="562"/>
                  </a:cubicBezTo>
                  <a:cubicBezTo>
                    <a:pt x="16094" y="1114"/>
                    <a:pt x="19482" y="2125"/>
                    <a:pt x="20541" y="3642"/>
                  </a:cubicBezTo>
                  <a:cubicBezTo>
                    <a:pt x="21600" y="5158"/>
                    <a:pt x="20329" y="7180"/>
                    <a:pt x="17576" y="8513"/>
                  </a:cubicBezTo>
                  <a:cubicBezTo>
                    <a:pt x="14824" y="9846"/>
                    <a:pt x="10588" y="10489"/>
                    <a:pt x="7412" y="10765"/>
                  </a:cubicBezTo>
                  <a:cubicBezTo>
                    <a:pt x="4235" y="11041"/>
                    <a:pt x="2118" y="10949"/>
                    <a:pt x="0" y="108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7689341" y="990600"/>
              <a:ext cx="139701" cy="214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8179"/>
                  </a:moveTo>
                  <a:cubicBezTo>
                    <a:pt x="655" y="6711"/>
                    <a:pt x="1309" y="5243"/>
                    <a:pt x="2782" y="4509"/>
                  </a:cubicBezTo>
                  <a:cubicBezTo>
                    <a:pt x="4255" y="3775"/>
                    <a:pt x="6545" y="3775"/>
                    <a:pt x="8509" y="4823"/>
                  </a:cubicBezTo>
                  <a:cubicBezTo>
                    <a:pt x="10473" y="5872"/>
                    <a:pt x="12109" y="7969"/>
                    <a:pt x="12764" y="10276"/>
                  </a:cubicBezTo>
                  <a:cubicBezTo>
                    <a:pt x="13418" y="12583"/>
                    <a:pt x="13091" y="15099"/>
                    <a:pt x="12600" y="16882"/>
                  </a:cubicBezTo>
                  <a:cubicBezTo>
                    <a:pt x="12109" y="18664"/>
                    <a:pt x="11455" y="19713"/>
                    <a:pt x="10145" y="20447"/>
                  </a:cubicBezTo>
                  <a:cubicBezTo>
                    <a:pt x="8836" y="21181"/>
                    <a:pt x="6873" y="21600"/>
                    <a:pt x="5891" y="20866"/>
                  </a:cubicBezTo>
                  <a:cubicBezTo>
                    <a:pt x="4909" y="20132"/>
                    <a:pt x="4909" y="18245"/>
                    <a:pt x="7691" y="14575"/>
                  </a:cubicBezTo>
                  <a:cubicBezTo>
                    <a:pt x="10473" y="10905"/>
                    <a:pt x="16036" y="54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7995747" y="714322"/>
              <a:ext cx="106345" cy="410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282" fill="norm" stroke="1" extrusionOk="0">
                  <a:moveTo>
                    <a:pt x="14638" y="3786"/>
                  </a:moveTo>
                  <a:cubicBezTo>
                    <a:pt x="15884" y="2360"/>
                    <a:pt x="17131" y="935"/>
                    <a:pt x="16715" y="332"/>
                  </a:cubicBezTo>
                  <a:cubicBezTo>
                    <a:pt x="16300" y="-271"/>
                    <a:pt x="14223" y="-52"/>
                    <a:pt x="11315" y="990"/>
                  </a:cubicBezTo>
                  <a:cubicBezTo>
                    <a:pt x="8407" y="2032"/>
                    <a:pt x="4669" y="3895"/>
                    <a:pt x="2384" y="6363"/>
                  </a:cubicBezTo>
                  <a:cubicBezTo>
                    <a:pt x="100" y="8830"/>
                    <a:pt x="-731" y="11900"/>
                    <a:pt x="723" y="14421"/>
                  </a:cubicBezTo>
                  <a:cubicBezTo>
                    <a:pt x="2177" y="16943"/>
                    <a:pt x="5915" y="18917"/>
                    <a:pt x="8823" y="20013"/>
                  </a:cubicBezTo>
                  <a:cubicBezTo>
                    <a:pt x="11731" y="21110"/>
                    <a:pt x="13807" y="21329"/>
                    <a:pt x="15677" y="21274"/>
                  </a:cubicBezTo>
                  <a:cubicBezTo>
                    <a:pt x="17546" y="21219"/>
                    <a:pt x="19207" y="20890"/>
                    <a:pt x="20869" y="205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8254491" y="793750"/>
              <a:ext cx="76201" cy="244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0"/>
                  </a:moveTo>
                  <a:cubicBezTo>
                    <a:pt x="600" y="5586"/>
                    <a:pt x="1200" y="11172"/>
                    <a:pt x="1800" y="14524"/>
                  </a:cubicBezTo>
                  <a:cubicBezTo>
                    <a:pt x="2400" y="17876"/>
                    <a:pt x="3000" y="18993"/>
                    <a:pt x="4500" y="19924"/>
                  </a:cubicBezTo>
                  <a:cubicBezTo>
                    <a:pt x="6000" y="20855"/>
                    <a:pt x="8400" y="21600"/>
                    <a:pt x="11400" y="21507"/>
                  </a:cubicBezTo>
                  <a:cubicBezTo>
                    <a:pt x="14400" y="21414"/>
                    <a:pt x="18000" y="20483"/>
                    <a:pt x="21600" y="195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8210041" y="895350"/>
              <a:ext cx="1270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8343391" y="878012"/>
              <a:ext cx="133351" cy="81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99" fill="norm" stroke="1" extrusionOk="0">
                  <a:moveTo>
                    <a:pt x="0" y="18540"/>
                  </a:moveTo>
                  <a:cubicBezTo>
                    <a:pt x="3086" y="15906"/>
                    <a:pt x="6171" y="13272"/>
                    <a:pt x="8057" y="10111"/>
                  </a:cubicBezTo>
                  <a:cubicBezTo>
                    <a:pt x="9943" y="6950"/>
                    <a:pt x="10629" y="3262"/>
                    <a:pt x="10114" y="1418"/>
                  </a:cubicBezTo>
                  <a:cubicBezTo>
                    <a:pt x="9600" y="-426"/>
                    <a:pt x="7886" y="-426"/>
                    <a:pt x="6343" y="1154"/>
                  </a:cubicBezTo>
                  <a:cubicBezTo>
                    <a:pt x="4800" y="2735"/>
                    <a:pt x="3429" y="5896"/>
                    <a:pt x="2743" y="8794"/>
                  </a:cubicBezTo>
                  <a:cubicBezTo>
                    <a:pt x="2057" y="11691"/>
                    <a:pt x="2057" y="14325"/>
                    <a:pt x="4114" y="16696"/>
                  </a:cubicBezTo>
                  <a:cubicBezTo>
                    <a:pt x="6171" y="19067"/>
                    <a:pt x="10286" y="21174"/>
                    <a:pt x="13543" y="20120"/>
                  </a:cubicBezTo>
                  <a:cubicBezTo>
                    <a:pt x="16800" y="19067"/>
                    <a:pt x="19200" y="14852"/>
                    <a:pt x="21600" y="106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8470407" y="850849"/>
              <a:ext cx="53244" cy="116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4" h="20573" fill="norm" stroke="1" extrusionOk="0">
                  <a:moveTo>
                    <a:pt x="9594" y="1126"/>
                  </a:moveTo>
                  <a:cubicBezTo>
                    <a:pt x="5594" y="381"/>
                    <a:pt x="1594" y="-364"/>
                    <a:pt x="394" y="195"/>
                  </a:cubicBezTo>
                  <a:cubicBezTo>
                    <a:pt x="-806" y="753"/>
                    <a:pt x="794" y="2615"/>
                    <a:pt x="4394" y="5036"/>
                  </a:cubicBezTo>
                  <a:cubicBezTo>
                    <a:pt x="7994" y="7457"/>
                    <a:pt x="13594" y="10436"/>
                    <a:pt x="16794" y="12857"/>
                  </a:cubicBezTo>
                  <a:cubicBezTo>
                    <a:pt x="19994" y="15277"/>
                    <a:pt x="20794" y="17139"/>
                    <a:pt x="19594" y="18629"/>
                  </a:cubicBezTo>
                  <a:cubicBezTo>
                    <a:pt x="18394" y="20119"/>
                    <a:pt x="15194" y="21236"/>
                    <a:pt x="12394" y="20119"/>
                  </a:cubicBezTo>
                  <a:cubicBezTo>
                    <a:pt x="9594" y="19002"/>
                    <a:pt x="7194" y="15650"/>
                    <a:pt x="4794" y="122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8533891" y="691018"/>
              <a:ext cx="88901" cy="223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1925"/>
                  </a:moveTo>
                  <a:cubicBezTo>
                    <a:pt x="1029" y="915"/>
                    <a:pt x="2057" y="-94"/>
                    <a:pt x="3086" y="7"/>
                  </a:cubicBezTo>
                  <a:cubicBezTo>
                    <a:pt x="4114" y="108"/>
                    <a:pt x="5143" y="1319"/>
                    <a:pt x="6171" y="4549"/>
                  </a:cubicBezTo>
                  <a:cubicBezTo>
                    <a:pt x="7200" y="7779"/>
                    <a:pt x="8229" y="13027"/>
                    <a:pt x="9000" y="16257"/>
                  </a:cubicBezTo>
                  <a:cubicBezTo>
                    <a:pt x="9771" y="19487"/>
                    <a:pt x="10286" y="20699"/>
                    <a:pt x="12343" y="21102"/>
                  </a:cubicBezTo>
                  <a:cubicBezTo>
                    <a:pt x="14400" y="21506"/>
                    <a:pt x="18000" y="21102"/>
                    <a:pt x="21600" y="206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8559291" y="761999"/>
              <a:ext cx="1016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6364"/>
                    <a:pt x="9900" y="11127"/>
                    <a:pt x="13500" y="7527"/>
                  </a:cubicBezTo>
                  <a:cubicBezTo>
                    <a:pt x="17100" y="3927"/>
                    <a:pt x="1935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8845041" y="685799"/>
              <a:ext cx="107951" cy="19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8775"/>
                  </a:moveTo>
                  <a:cubicBezTo>
                    <a:pt x="1271" y="7875"/>
                    <a:pt x="2541" y="6975"/>
                    <a:pt x="4235" y="6750"/>
                  </a:cubicBezTo>
                  <a:cubicBezTo>
                    <a:pt x="5929" y="6525"/>
                    <a:pt x="8047" y="6975"/>
                    <a:pt x="10376" y="8775"/>
                  </a:cubicBezTo>
                  <a:cubicBezTo>
                    <a:pt x="12706" y="10575"/>
                    <a:pt x="15247" y="13725"/>
                    <a:pt x="16518" y="15862"/>
                  </a:cubicBezTo>
                  <a:cubicBezTo>
                    <a:pt x="17788" y="18000"/>
                    <a:pt x="17788" y="19125"/>
                    <a:pt x="16941" y="20025"/>
                  </a:cubicBezTo>
                  <a:cubicBezTo>
                    <a:pt x="16094" y="20925"/>
                    <a:pt x="14400" y="21600"/>
                    <a:pt x="13129" y="21037"/>
                  </a:cubicBezTo>
                  <a:cubicBezTo>
                    <a:pt x="11859" y="20475"/>
                    <a:pt x="11012" y="18675"/>
                    <a:pt x="11224" y="15637"/>
                  </a:cubicBezTo>
                  <a:cubicBezTo>
                    <a:pt x="11435" y="12600"/>
                    <a:pt x="12706" y="8325"/>
                    <a:pt x="14612" y="5513"/>
                  </a:cubicBezTo>
                  <a:cubicBezTo>
                    <a:pt x="16518" y="2700"/>
                    <a:pt x="19059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8978391" y="722810"/>
              <a:ext cx="157692" cy="285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38" fill="norm" stroke="1" extrusionOk="0">
                  <a:moveTo>
                    <a:pt x="0" y="4338"/>
                  </a:moveTo>
                  <a:cubicBezTo>
                    <a:pt x="1440" y="3865"/>
                    <a:pt x="2880" y="3392"/>
                    <a:pt x="3744" y="2525"/>
                  </a:cubicBezTo>
                  <a:cubicBezTo>
                    <a:pt x="4608" y="1658"/>
                    <a:pt x="4896" y="397"/>
                    <a:pt x="4464" y="81"/>
                  </a:cubicBezTo>
                  <a:cubicBezTo>
                    <a:pt x="4032" y="-234"/>
                    <a:pt x="2880" y="397"/>
                    <a:pt x="2016" y="1500"/>
                  </a:cubicBezTo>
                  <a:cubicBezTo>
                    <a:pt x="1152" y="2604"/>
                    <a:pt x="576" y="4181"/>
                    <a:pt x="864" y="5678"/>
                  </a:cubicBezTo>
                  <a:cubicBezTo>
                    <a:pt x="1152" y="7176"/>
                    <a:pt x="2304" y="8595"/>
                    <a:pt x="3600" y="9305"/>
                  </a:cubicBezTo>
                  <a:cubicBezTo>
                    <a:pt x="4896" y="10014"/>
                    <a:pt x="6336" y="10014"/>
                    <a:pt x="8640" y="8911"/>
                  </a:cubicBezTo>
                  <a:cubicBezTo>
                    <a:pt x="10944" y="7807"/>
                    <a:pt x="14112" y="5600"/>
                    <a:pt x="15696" y="3944"/>
                  </a:cubicBezTo>
                  <a:cubicBezTo>
                    <a:pt x="17280" y="2289"/>
                    <a:pt x="17280" y="1185"/>
                    <a:pt x="16992" y="1027"/>
                  </a:cubicBezTo>
                  <a:cubicBezTo>
                    <a:pt x="16704" y="870"/>
                    <a:pt x="16128" y="1658"/>
                    <a:pt x="16272" y="3550"/>
                  </a:cubicBezTo>
                  <a:cubicBezTo>
                    <a:pt x="16416" y="5442"/>
                    <a:pt x="17280" y="8438"/>
                    <a:pt x="18288" y="10881"/>
                  </a:cubicBezTo>
                  <a:cubicBezTo>
                    <a:pt x="19296" y="13325"/>
                    <a:pt x="20448" y="15217"/>
                    <a:pt x="21024" y="16715"/>
                  </a:cubicBezTo>
                  <a:cubicBezTo>
                    <a:pt x="21600" y="18213"/>
                    <a:pt x="21600" y="19316"/>
                    <a:pt x="21024" y="20105"/>
                  </a:cubicBezTo>
                  <a:cubicBezTo>
                    <a:pt x="20448" y="20893"/>
                    <a:pt x="19296" y="21366"/>
                    <a:pt x="18144" y="21208"/>
                  </a:cubicBezTo>
                  <a:cubicBezTo>
                    <a:pt x="16992" y="21051"/>
                    <a:pt x="15840" y="20262"/>
                    <a:pt x="14832" y="18922"/>
                  </a:cubicBezTo>
                  <a:cubicBezTo>
                    <a:pt x="13824" y="17582"/>
                    <a:pt x="12960" y="15690"/>
                    <a:pt x="12096" y="137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9086341" y="63500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9147533" y="642296"/>
              <a:ext cx="84859" cy="133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0964" fill="norm" stroke="1" extrusionOk="0">
                  <a:moveTo>
                    <a:pt x="3736" y="15802"/>
                  </a:moveTo>
                  <a:cubicBezTo>
                    <a:pt x="5843" y="12479"/>
                    <a:pt x="7950" y="9156"/>
                    <a:pt x="9531" y="6331"/>
                  </a:cubicBezTo>
                  <a:cubicBezTo>
                    <a:pt x="11111" y="3507"/>
                    <a:pt x="12165" y="1181"/>
                    <a:pt x="11375" y="350"/>
                  </a:cubicBezTo>
                  <a:cubicBezTo>
                    <a:pt x="10584" y="-481"/>
                    <a:pt x="7950" y="184"/>
                    <a:pt x="5843" y="2177"/>
                  </a:cubicBezTo>
                  <a:cubicBezTo>
                    <a:pt x="3736" y="4171"/>
                    <a:pt x="2155" y="7494"/>
                    <a:pt x="1101" y="10319"/>
                  </a:cubicBezTo>
                  <a:cubicBezTo>
                    <a:pt x="48" y="13144"/>
                    <a:pt x="-479" y="15470"/>
                    <a:pt x="575" y="17464"/>
                  </a:cubicBezTo>
                  <a:cubicBezTo>
                    <a:pt x="1628" y="19457"/>
                    <a:pt x="4262" y="21119"/>
                    <a:pt x="7950" y="20953"/>
                  </a:cubicBezTo>
                  <a:cubicBezTo>
                    <a:pt x="11638" y="20787"/>
                    <a:pt x="16380" y="18793"/>
                    <a:pt x="21121" y="167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9245941" y="622300"/>
              <a:ext cx="94401" cy="155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98" fill="norm" stroke="1" extrusionOk="0">
                  <a:moveTo>
                    <a:pt x="9887" y="0"/>
                  </a:moveTo>
                  <a:cubicBezTo>
                    <a:pt x="7487" y="0"/>
                    <a:pt x="5087" y="0"/>
                    <a:pt x="3407" y="864"/>
                  </a:cubicBezTo>
                  <a:cubicBezTo>
                    <a:pt x="1727" y="1728"/>
                    <a:pt x="767" y="3456"/>
                    <a:pt x="287" y="6192"/>
                  </a:cubicBezTo>
                  <a:cubicBezTo>
                    <a:pt x="-193" y="8928"/>
                    <a:pt x="-193" y="12672"/>
                    <a:pt x="1247" y="15552"/>
                  </a:cubicBezTo>
                  <a:cubicBezTo>
                    <a:pt x="2687" y="18432"/>
                    <a:pt x="5567" y="20448"/>
                    <a:pt x="8207" y="21024"/>
                  </a:cubicBezTo>
                  <a:cubicBezTo>
                    <a:pt x="10847" y="21600"/>
                    <a:pt x="13247" y="20736"/>
                    <a:pt x="15407" y="18576"/>
                  </a:cubicBezTo>
                  <a:cubicBezTo>
                    <a:pt x="17567" y="16416"/>
                    <a:pt x="19487" y="12960"/>
                    <a:pt x="21407" y="95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9334936" y="400050"/>
              <a:ext cx="75256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600" fill="norm" stroke="1" extrusionOk="0">
                  <a:moveTo>
                    <a:pt x="5132" y="0"/>
                  </a:moveTo>
                  <a:cubicBezTo>
                    <a:pt x="2732" y="3750"/>
                    <a:pt x="332" y="7500"/>
                    <a:pt x="32" y="10575"/>
                  </a:cubicBezTo>
                  <a:cubicBezTo>
                    <a:pt x="-268" y="13650"/>
                    <a:pt x="1532" y="16050"/>
                    <a:pt x="5432" y="17775"/>
                  </a:cubicBezTo>
                  <a:cubicBezTo>
                    <a:pt x="9332" y="19500"/>
                    <a:pt x="15332" y="20550"/>
                    <a:pt x="213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9327641" y="543792"/>
              <a:ext cx="187586" cy="140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050" fill="norm" stroke="1" extrusionOk="0">
                  <a:moveTo>
                    <a:pt x="0" y="13687"/>
                  </a:moveTo>
                  <a:cubicBezTo>
                    <a:pt x="5097" y="10511"/>
                    <a:pt x="10193" y="7335"/>
                    <a:pt x="13227" y="4952"/>
                  </a:cubicBezTo>
                  <a:cubicBezTo>
                    <a:pt x="16261" y="2570"/>
                    <a:pt x="17231" y="982"/>
                    <a:pt x="16989" y="346"/>
                  </a:cubicBezTo>
                  <a:cubicBezTo>
                    <a:pt x="16746" y="-289"/>
                    <a:pt x="15290" y="29"/>
                    <a:pt x="14076" y="664"/>
                  </a:cubicBezTo>
                  <a:cubicBezTo>
                    <a:pt x="12863" y="1299"/>
                    <a:pt x="11892" y="2252"/>
                    <a:pt x="11771" y="3364"/>
                  </a:cubicBezTo>
                  <a:cubicBezTo>
                    <a:pt x="11649" y="4476"/>
                    <a:pt x="12378" y="5746"/>
                    <a:pt x="13955" y="7176"/>
                  </a:cubicBezTo>
                  <a:cubicBezTo>
                    <a:pt x="15533" y="8605"/>
                    <a:pt x="17960" y="10193"/>
                    <a:pt x="19416" y="11782"/>
                  </a:cubicBezTo>
                  <a:cubicBezTo>
                    <a:pt x="20872" y="13370"/>
                    <a:pt x="21357" y="14958"/>
                    <a:pt x="21479" y="16546"/>
                  </a:cubicBezTo>
                  <a:cubicBezTo>
                    <a:pt x="21600" y="18135"/>
                    <a:pt x="21357" y="19723"/>
                    <a:pt x="20629" y="20517"/>
                  </a:cubicBezTo>
                  <a:cubicBezTo>
                    <a:pt x="19901" y="21311"/>
                    <a:pt x="18688" y="21311"/>
                    <a:pt x="17838" y="19882"/>
                  </a:cubicBezTo>
                  <a:cubicBezTo>
                    <a:pt x="16989" y="18452"/>
                    <a:pt x="16503" y="15593"/>
                    <a:pt x="16018" y="127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9699297" y="342900"/>
              <a:ext cx="15695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680"/>
                    <a:pt x="-1582" y="9360"/>
                    <a:pt x="1118" y="12960"/>
                  </a:cubicBezTo>
                  <a:cubicBezTo>
                    <a:pt x="3818" y="16560"/>
                    <a:pt x="11918" y="1908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9700486" y="390435"/>
              <a:ext cx="198656" cy="22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95" fill="norm" stroke="1" extrusionOk="0">
                  <a:moveTo>
                    <a:pt x="194" y="16058"/>
                  </a:moveTo>
                  <a:cubicBezTo>
                    <a:pt x="-34" y="15048"/>
                    <a:pt x="-261" y="14039"/>
                    <a:pt x="762" y="12222"/>
                  </a:cubicBezTo>
                  <a:cubicBezTo>
                    <a:pt x="1785" y="10405"/>
                    <a:pt x="4059" y="7781"/>
                    <a:pt x="5423" y="5863"/>
                  </a:cubicBezTo>
                  <a:cubicBezTo>
                    <a:pt x="6787" y="3945"/>
                    <a:pt x="7242" y="2734"/>
                    <a:pt x="7811" y="1725"/>
                  </a:cubicBezTo>
                  <a:cubicBezTo>
                    <a:pt x="8379" y="715"/>
                    <a:pt x="9061" y="-92"/>
                    <a:pt x="9402" y="9"/>
                  </a:cubicBezTo>
                  <a:cubicBezTo>
                    <a:pt x="9743" y="110"/>
                    <a:pt x="9743" y="1119"/>
                    <a:pt x="9743" y="3844"/>
                  </a:cubicBezTo>
                  <a:cubicBezTo>
                    <a:pt x="9743" y="6570"/>
                    <a:pt x="9743" y="11011"/>
                    <a:pt x="9971" y="13736"/>
                  </a:cubicBezTo>
                  <a:cubicBezTo>
                    <a:pt x="10198" y="16461"/>
                    <a:pt x="10653" y="17471"/>
                    <a:pt x="11448" y="17975"/>
                  </a:cubicBezTo>
                  <a:cubicBezTo>
                    <a:pt x="12244" y="18480"/>
                    <a:pt x="13381" y="18480"/>
                    <a:pt x="14291" y="18076"/>
                  </a:cubicBezTo>
                  <a:cubicBezTo>
                    <a:pt x="15200" y="17672"/>
                    <a:pt x="15882" y="16865"/>
                    <a:pt x="16564" y="16058"/>
                  </a:cubicBezTo>
                  <a:cubicBezTo>
                    <a:pt x="17246" y="15250"/>
                    <a:pt x="17928" y="14443"/>
                    <a:pt x="17815" y="14342"/>
                  </a:cubicBezTo>
                  <a:cubicBezTo>
                    <a:pt x="17701" y="14241"/>
                    <a:pt x="16792" y="14846"/>
                    <a:pt x="16223" y="15755"/>
                  </a:cubicBezTo>
                  <a:cubicBezTo>
                    <a:pt x="15655" y="16663"/>
                    <a:pt x="15427" y="17874"/>
                    <a:pt x="15655" y="18884"/>
                  </a:cubicBezTo>
                  <a:cubicBezTo>
                    <a:pt x="15882" y="19893"/>
                    <a:pt x="16564" y="20701"/>
                    <a:pt x="17474" y="21104"/>
                  </a:cubicBezTo>
                  <a:cubicBezTo>
                    <a:pt x="18383" y="21508"/>
                    <a:pt x="19520" y="21508"/>
                    <a:pt x="20088" y="21003"/>
                  </a:cubicBezTo>
                  <a:cubicBezTo>
                    <a:pt x="20657" y="20499"/>
                    <a:pt x="20657" y="19489"/>
                    <a:pt x="20316" y="17572"/>
                  </a:cubicBezTo>
                  <a:cubicBezTo>
                    <a:pt x="19975" y="15654"/>
                    <a:pt x="19293" y="12828"/>
                    <a:pt x="19406" y="10809"/>
                  </a:cubicBezTo>
                  <a:cubicBezTo>
                    <a:pt x="19520" y="8790"/>
                    <a:pt x="20430" y="7579"/>
                    <a:pt x="21339" y="6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9968991" y="146050"/>
              <a:ext cx="82551" cy="590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0"/>
                  </a:moveTo>
                  <a:cubicBezTo>
                    <a:pt x="1108" y="2314"/>
                    <a:pt x="2215" y="4629"/>
                    <a:pt x="4985" y="7329"/>
                  </a:cubicBezTo>
                  <a:cubicBezTo>
                    <a:pt x="7754" y="10029"/>
                    <a:pt x="12185" y="13114"/>
                    <a:pt x="15231" y="15429"/>
                  </a:cubicBezTo>
                  <a:cubicBezTo>
                    <a:pt x="18277" y="17743"/>
                    <a:pt x="19938" y="19286"/>
                    <a:pt x="20769" y="20250"/>
                  </a:cubicBezTo>
                  <a:cubicBezTo>
                    <a:pt x="21600" y="21214"/>
                    <a:pt x="21600" y="21600"/>
                    <a:pt x="21600" y="21523"/>
                  </a:cubicBezTo>
                  <a:cubicBezTo>
                    <a:pt x="21600" y="21446"/>
                    <a:pt x="21600" y="20906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10153504" y="213783"/>
              <a:ext cx="171088" cy="318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36" fill="norm" stroke="1" extrusionOk="0">
                  <a:moveTo>
                    <a:pt x="754" y="6151"/>
                  </a:moveTo>
                  <a:cubicBezTo>
                    <a:pt x="487" y="5436"/>
                    <a:pt x="221" y="4721"/>
                    <a:pt x="87" y="3934"/>
                  </a:cubicBezTo>
                  <a:cubicBezTo>
                    <a:pt x="-46" y="3147"/>
                    <a:pt x="-46" y="2289"/>
                    <a:pt x="221" y="2432"/>
                  </a:cubicBezTo>
                  <a:cubicBezTo>
                    <a:pt x="487" y="2575"/>
                    <a:pt x="1021" y="3719"/>
                    <a:pt x="2487" y="6366"/>
                  </a:cubicBezTo>
                  <a:cubicBezTo>
                    <a:pt x="3954" y="9012"/>
                    <a:pt x="6354" y="13160"/>
                    <a:pt x="7687" y="15592"/>
                  </a:cubicBezTo>
                  <a:cubicBezTo>
                    <a:pt x="9021" y="18024"/>
                    <a:pt x="9287" y="18739"/>
                    <a:pt x="9421" y="19526"/>
                  </a:cubicBezTo>
                  <a:cubicBezTo>
                    <a:pt x="9554" y="20313"/>
                    <a:pt x="9554" y="21171"/>
                    <a:pt x="8887" y="21385"/>
                  </a:cubicBezTo>
                  <a:cubicBezTo>
                    <a:pt x="8221" y="21600"/>
                    <a:pt x="6887" y="21171"/>
                    <a:pt x="5954" y="20599"/>
                  </a:cubicBezTo>
                  <a:cubicBezTo>
                    <a:pt x="5021" y="20026"/>
                    <a:pt x="4487" y="19311"/>
                    <a:pt x="4221" y="18525"/>
                  </a:cubicBezTo>
                  <a:cubicBezTo>
                    <a:pt x="3954" y="17738"/>
                    <a:pt x="3954" y="16879"/>
                    <a:pt x="4887" y="15807"/>
                  </a:cubicBezTo>
                  <a:cubicBezTo>
                    <a:pt x="5821" y="14734"/>
                    <a:pt x="7687" y="13446"/>
                    <a:pt x="9421" y="11515"/>
                  </a:cubicBezTo>
                  <a:cubicBezTo>
                    <a:pt x="11154" y="9584"/>
                    <a:pt x="12754" y="7009"/>
                    <a:pt x="13554" y="5221"/>
                  </a:cubicBezTo>
                  <a:cubicBezTo>
                    <a:pt x="14354" y="3433"/>
                    <a:pt x="14354" y="2432"/>
                    <a:pt x="14487" y="1574"/>
                  </a:cubicBezTo>
                  <a:cubicBezTo>
                    <a:pt x="14621" y="715"/>
                    <a:pt x="14887" y="0"/>
                    <a:pt x="15021" y="0"/>
                  </a:cubicBezTo>
                  <a:cubicBezTo>
                    <a:pt x="15154" y="0"/>
                    <a:pt x="15154" y="715"/>
                    <a:pt x="15154" y="3433"/>
                  </a:cubicBezTo>
                  <a:cubicBezTo>
                    <a:pt x="15154" y="6151"/>
                    <a:pt x="15154" y="10872"/>
                    <a:pt x="15287" y="14019"/>
                  </a:cubicBezTo>
                  <a:cubicBezTo>
                    <a:pt x="15421" y="17166"/>
                    <a:pt x="15687" y="18739"/>
                    <a:pt x="16221" y="19812"/>
                  </a:cubicBezTo>
                  <a:cubicBezTo>
                    <a:pt x="16754" y="20885"/>
                    <a:pt x="17554" y="21457"/>
                    <a:pt x="18487" y="21528"/>
                  </a:cubicBezTo>
                  <a:cubicBezTo>
                    <a:pt x="19421" y="21600"/>
                    <a:pt x="20487" y="21171"/>
                    <a:pt x="21554" y="207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10323371" y="431800"/>
              <a:ext cx="39321" cy="9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4418"/>
                  </a:moveTo>
                  <a:cubicBezTo>
                    <a:pt x="15434" y="5891"/>
                    <a:pt x="9750" y="7364"/>
                    <a:pt x="5771" y="9573"/>
                  </a:cubicBezTo>
                  <a:cubicBezTo>
                    <a:pt x="1792" y="11782"/>
                    <a:pt x="-482" y="14727"/>
                    <a:pt x="86" y="17182"/>
                  </a:cubicBezTo>
                  <a:cubicBezTo>
                    <a:pt x="655" y="19636"/>
                    <a:pt x="4065" y="21600"/>
                    <a:pt x="7476" y="21600"/>
                  </a:cubicBezTo>
                  <a:cubicBezTo>
                    <a:pt x="10886" y="21600"/>
                    <a:pt x="14297" y="19636"/>
                    <a:pt x="16571" y="16936"/>
                  </a:cubicBezTo>
                  <a:cubicBezTo>
                    <a:pt x="18844" y="14236"/>
                    <a:pt x="19981" y="10800"/>
                    <a:pt x="19413" y="7855"/>
                  </a:cubicBezTo>
                  <a:cubicBezTo>
                    <a:pt x="18844" y="4909"/>
                    <a:pt x="16571" y="2455"/>
                    <a:pt x="15434" y="1227"/>
                  </a:cubicBezTo>
                  <a:cubicBezTo>
                    <a:pt x="14297" y="0"/>
                    <a:pt x="14297" y="0"/>
                    <a:pt x="142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10565622" y="50800"/>
              <a:ext cx="368570" cy="353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58" fill="norm" stroke="1" extrusionOk="0">
                  <a:moveTo>
                    <a:pt x="2607" y="0"/>
                  </a:moveTo>
                  <a:cubicBezTo>
                    <a:pt x="2484" y="3857"/>
                    <a:pt x="2361" y="7714"/>
                    <a:pt x="2361" y="10864"/>
                  </a:cubicBezTo>
                  <a:cubicBezTo>
                    <a:pt x="2361" y="14014"/>
                    <a:pt x="2484" y="16457"/>
                    <a:pt x="2669" y="18000"/>
                  </a:cubicBezTo>
                  <a:cubicBezTo>
                    <a:pt x="2854" y="19543"/>
                    <a:pt x="3101" y="20186"/>
                    <a:pt x="3471" y="20700"/>
                  </a:cubicBezTo>
                  <a:cubicBezTo>
                    <a:pt x="3842" y="21214"/>
                    <a:pt x="4335" y="21600"/>
                    <a:pt x="4644" y="21407"/>
                  </a:cubicBezTo>
                  <a:cubicBezTo>
                    <a:pt x="4953" y="21214"/>
                    <a:pt x="5076" y="20443"/>
                    <a:pt x="4582" y="19093"/>
                  </a:cubicBezTo>
                  <a:cubicBezTo>
                    <a:pt x="4089" y="17743"/>
                    <a:pt x="2978" y="15814"/>
                    <a:pt x="1990" y="14721"/>
                  </a:cubicBezTo>
                  <a:cubicBezTo>
                    <a:pt x="1003" y="13629"/>
                    <a:pt x="139" y="13371"/>
                    <a:pt x="15" y="13114"/>
                  </a:cubicBezTo>
                  <a:cubicBezTo>
                    <a:pt x="-108" y="12857"/>
                    <a:pt x="509" y="12600"/>
                    <a:pt x="1435" y="12729"/>
                  </a:cubicBezTo>
                  <a:cubicBezTo>
                    <a:pt x="2361" y="12857"/>
                    <a:pt x="3595" y="13371"/>
                    <a:pt x="4644" y="14336"/>
                  </a:cubicBezTo>
                  <a:cubicBezTo>
                    <a:pt x="5693" y="15300"/>
                    <a:pt x="6557" y="16714"/>
                    <a:pt x="7051" y="17743"/>
                  </a:cubicBezTo>
                  <a:cubicBezTo>
                    <a:pt x="7545" y="18771"/>
                    <a:pt x="7668" y="19414"/>
                    <a:pt x="7545" y="19993"/>
                  </a:cubicBezTo>
                  <a:cubicBezTo>
                    <a:pt x="7421" y="20571"/>
                    <a:pt x="7051" y="21086"/>
                    <a:pt x="6742" y="20957"/>
                  </a:cubicBezTo>
                  <a:cubicBezTo>
                    <a:pt x="6434" y="20829"/>
                    <a:pt x="6187" y="20057"/>
                    <a:pt x="6063" y="18836"/>
                  </a:cubicBezTo>
                  <a:cubicBezTo>
                    <a:pt x="5940" y="17614"/>
                    <a:pt x="5940" y="15943"/>
                    <a:pt x="6125" y="14850"/>
                  </a:cubicBezTo>
                  <a:cubicBezTo>
                    <a:pt x="6310" y="13757"/>
                    <a:pt x="6681" y="13243"/>
                    <a:pt x="7051" y="13307"/>
                  </a:cubicBezTo>
                  <a:cubicBezTo>
                    <a:pt x="7421" y="13371"/>
                    <a:pt x="7791" y="14014"/>
                    <a:pt x="8100" y="14657"/>
                  </a:cubicBezTo>
                  <a:cubicBezTo>
                    <a:pt x="8409" y="15300"/>
                    <a:pt x="8655" y="15943"/>
                    <a:pt x="9026" y="16457"/>
                  </a:cubicBezTo>
                  <a:cubicBezTo>
                    <a:pt x="9396" y="16971"/>
                    <a:pt x="9890" y="17357"/>
                    <a:pt x="10322" y="17100"/>
                  </a:cubicBezTo>
                  <a:cubicBezTo>
                    <a:pt x="10754" y="16843"/>
                    <a:pt x="11124" y="15943"/>
                    <a:pt x="11309" y="15814"/>
                  </a:cubicBezTo>
                  <a:cubicBezTo>
                    <a:pt x="11494" y="15686"/>
                    <a:pt x="11494" y="16329"/>
                    <a:pt x="11865" y="16714"/>
                  </a:cubicBezTo>
                  <a:cubicBezTo>
                    <a:pt x="12235" y="17100"/>
                    <a:pt x="12975" y="17229"/>
                    <a:pt x="13593" y="17036"/>
                  </a:cubicBezTo>
                  <a:cubicBezTo>
                    <a:pt x="14210" y="16843"/>
                    <a:pt x="14703" y="16329"/>
                    <a:pt x="15259" y="15429"/>
                  </a:cubicBezTo>
                  <a:cubicBezTo>
                    <a:pt x="15814" y="14529"/>
                    <a:pt x="16431" y="13243"/>
                    <a:pt x="16740" y="12279"/>
                  </a:cubicBezTo>
                  <a:cubicBezTo>
                    <a:pt x="17049" y="11314"/>
                    <a:pt x="17049" y="10671"/>
                    <a:pt x="16740" y="10350"/>
                  </a:cubicBezTo>
                  <a:cubicBezTo>
                    <a:pt x="16431" y="10029"/>
                    <a:pt x="15814" y="10029"/>
                    <a:pt x="15321" y="10350"/>
                  </a:cubicBezTo>
                  <a:cubicBezTo>
                    <a:pt x="14827" y="10671"/>
                    <a:pt x="14457" y="11314"/>
                    <a:pt x="14271" y="12150"/>
                  </a:cubicBezTo>
                  <a:cubicBezTo>
                    <a:pt x="14086" y="12986"/>
                    <a:pt x="14086" y="14014"/>
                    <a:pt x="14703" y="14657"/>
                  </a:cubicBezTo>
                  <a:cubicBezTo>
                    <a:pt x="15321" y="15300"/>
                    <a:pt x="16555" y="15557"/>
                    <a:pt x="17789" y="15236"/>
                  </a:cubicBezTo>
                  <a:cubicBezTo>
                    <a:pt x="19023" y="14914"/>
                    <a:pt x="20258" y="14014"/>
                    <a:pt x="21492" y="131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10908791" y="0"/>
              <a:ext cx="12772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600" fill="norm" stroke="1" extrusionOk="0">
                  <a:moveTo>
                    <a:pt x="0" y="0"/>
                  </a:moveTo>
                  <a:cubicBezTo>
                    <a:pt x="5574" y="2437"/>
                    <a:pt x="11148" y="4874"/>
                    <a:pt x="15155" y="7532"/>
                  </a:cubicBezTo>
                  <a:cubicBezTo>
                    <a:pt x="19161" y="10191"/>
                    <a:pt x="21600" y="13071"/>
                    <a:pt x="20903" y="15452"/>
                  </a:cubicBezTo>
                  <a:cubicBezTo>
                    <a:pt x="20206" y="17834"/>
                    <a:pt x="16374" y="19717"/>
                    <a:pt x="1254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7917941" y="1524000"/>
              <a:ext cx="698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2400"/>
                    <a:pt x="3927" y="4800"/>
                    <a:pt x="7527" y="8000"/>
                  </a:cubicBezTo>
                  <a:cubicBezTo>
                    <a:pt x="11127" y="11200"/>
                    <a:pt x="16364" y="15200"/>
                    <a:pt x="18982" y="17600"/>
                  </a:cubicBezTo>
                  <a:cubicBezTo>
                    <a:pt x="21600" y="20000"/>
                    <a:pt x="2160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7795630" y="1460500"/>
              <a:ext cx="262012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136" y="21600"/>
                  </a:moveTo>
                  <a:cubicBezTo>
                    <a:pt x="-37" y="20400"/>
                    <a:pt x="-210" y="19200"/>
                    <a:pt x="740" y="17400"/>
                  </a:cubicBezTo>
                  <a:cubicBezTo>
                    <a:pt x="1691" y="15600"/>
                    <a:pt x="3764" y="13200"/>
                    <a:pt x="6788" y="10320"/>
                  </a:cubicBezTo>
                  <a:cubicBezTo>
                    <a:pt x="9812" y="7440"/>
                    <a:pt x="13787" y="4080"/>
                    <a:pt x="16379" y="2280"/>
                  </a:cubicBezTo>
                  <a:cubicBezTo>
                    <a:pt x="18971" y="480"/>
                    <a:pt x="20180" y="240"/>
                    <a:pt x="2139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8042263" y="1623483"/>
              <a:ext cx="178742" cy="25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532" fill="norm" stroke="1" extrusionOk="0">
                  <a:moveTo>
                    <a:pt x="317" y="2880"/>
                  </a:moveTo>
                  <a:cubicBezTo>
                    <a:pt x="66" y="3960"/>
                    <a:pt x="-185" y="5040"/>
                    <a:pt x="192" y="5940"/>
                  </a:cubicBezTo>
                  <a:cubicBezTo>
                    <a:pt x="568" y="6840"/>
                    <a:pt x="1573" y="7560"/>
                    <a:pt x="3457" y="7740"/>
                  </a:cubicBezTo>
                  <a:cubicBezTo>
                    <a:pt x="5341" y="7920"/>
                    <a:pt x="8103" y="7560"/>
                    <a:pt x="9736" y="6480"/>
                  </a:cubicBezTo>
                  <a:cubicBezTo>
                    <a:pt x="11368" y="5400"/>
                    <a:pt x="11871" y="3600"/>
                    <a:pt x="11996" y="2250"/>
                  </a:cubicBezTo>
                  <a:cubicBezTo>
                    <a:pt x="12122" y="900"/>
                    <a:pt x="11871" y="0"/>
                    <a:pt x="11620" y="0"/>
                  </a:cubicBezTo>
                  <a:cubicBezTo>
                    <a:pt x="11368" y="0"/>
                    <a:pt x="11117" y="900"/>
                    <a:pt x="11620" y="2250"/>
                  </a:cubicBezTo>
                  <a:cubicBezTo>
                    <a:pt x="12122" y="3600"/>
                    <a:pt x="13378" y="5400"/>
                    <a:pt x="15136" y="8010"/>
                  </a:cubicBezTo>
                  <a:cubicBezTo>
                    <a:pt x="16894" y="10620"/>
                    <a:pt x="19155" y="14040"/>
                    <a:pt x="20285" y="16290"/>
                  </a:cubicBezTo>
                  <a:cubicBezTo>
                    <a:pt x="21415" y="18540"/>
                    <a:pt x="21415" y="19620"/>
                    <a:pt x="20787" y="20340"/>
                  </a:cubicBezTo>
                  <a:cubicBezTo>
                    <a:pt x="20159" y="21060"/>
                    <a:pt x="18903" y="21420"/>
                    <a:pt x="17648" y="21510"/>
                  </a:cubicBezTo>
                  <a:cubicBezTo>
                    <a:pt x="16392" y="21600"/>
                    <a:pt x="15136" y="21420"/>
                    <a:pt x="14131" y="20970"/>
                  </a:cubicBezTo>
                  <a:cubicBezTo>
                    <a:pt x="13127" y="20520"/>
                    <a:pt x="12373" y="19800"/>
                    <a:pt x="12248" y="18990"/>
                  </a:cubicBezTo>
                  <a:cubicBezTo>
                    <a:pt x="12122" y="18180"/>
                    <a:pt x="12624" y="17280"/>
                    <a:pt x="13127" y="163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8217117" y="1543050"/>
              <a:ext cx="75496" cy="38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600" fill="norm" stroke="1" extrusionOk="0">
                  <a:moveTo>
                    <a:pt x="8557" y="6444"/>
                  </a:moveTo>
                  <a:cubicBezTo>
                    <a:pt x="10892" y="10144"/>
                    <a:pt x="13227" y="13843"/>
                    <a:pt x="14978" y="16170"/>
                  </a:cubicBezTo>
                  <a:cubicBezTo>
                    <a:pt x="16730" y="18497"/>
                    <a:pt x="17897" y="19452"/>
                    <a:pt x="18481" y="20228"/>
                  </a:cubicBezTo>
                  <a:cubicBezTo>
                    <a:pt x="19065" y="21003"/>
                    <a:pt x="19065" y="21600"/>
                    <a:pt x="18189" y="21600"/>
                  </a:cubicBezTo>
                  <a:cubicBezTo>
                    <a:pt x="17314" y="21600"/>
                    <a:pt x="15562" y="21003"/>
                    <a:pt x="12935" y="18676"/>
                  </a:cubicBezTo>
                  <a:cubicBezTo>
                    <a:pt x="10308" y="16349"/>
                    <a:pt x="6805" y="12292"/>
                    <a:pt x="4470" y="9308"/>
                  </a:cubicBezTo>
                  <a:cubicBezTo>
                    <a:pt x="2135" y="6325"/>
                    <a:pt x="968" y="4415"/>
                    <a:pt x="384" y="3162"/>
                  </a:cubicBezTo>
                  <a:cubicBezTo>
                    <a:pt x="-200" y="1909"/>
                    <a:pt x="-200" y="1313"/>
                    <a:pt x="968" y="835"/>
                  </a:cubicBezTo>
                  <a:cubicBezTo>
                    <a:pt x="2135" y="358"/>
                    <a:pt x="4470" y="0"/>
                    <a:pt x="6805" y="0"/>
                  </a:cubicBezTo>
                  <a:cubicBezTo>
                    <a:pt x="9141" y="0"/>
                    <a:pt x="11476" y="358"/>
                    <a:pt x="14103" y="1790"/>
                  </a:cubicBezTo>
                  <a:cubicBezTo>
                    <a:pt x="16730" y="3222"/>
                    <a:pt x="19649" y="5728"/>
                    <a:pt x="20524" y="7280"/>
                  </a:cubicBezTo>
                  <a:cubicBezTo>
                    <a:pt x="21400" y="8831"/>
                    <a:pt x="20232" y="9428"/>
                    <a:pt x="18481" y="9726"/>
                  </a:cubicBezTo>
                  <a:cubicBezTo>
                    <a:pt x="16730" y="10024"/>
                    <a:pt x="14395" y="10024"/>
                    <a:pt x="12059" y="10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8330691" y="1517742"/>
              <a:ext cx="139701" cy="13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1" fill="norm" stroke="1" extrusionOk="0">
                  <a:moveTo>
                    <a:pt x="0" y="15173"/>
                  </a:moveTo>
                  <a:cubicBezTo>
                    <a:pt x="1636" y="14498"/>
                    <a:pt x="3273" y="13823"/>
                    <a:pt x="4582" y="11967"/>
                  </a:cubicBezTo>
                  <a:cubicBezTo>
                    <a:pt x="5891" y="10110"/>
                    <a:pt x="6873" y="7073"/>
                    <a:pt x="7364" y="4710"/>
                  </a:cubicBezTo>
                  <a:cubicBezTo>
                    <a:pt x="7855" y="2348"/>
                    <a:pt x="7855" y="660"/>
                    <a:pt x="7036" y="154"/>
                  </a:cubicBezTo>
                  <a:cubicBezTo>
                    <a:pt x="6218" y="-352"/>
                    <a:pt x="4582" y="323"/>
                    <a:pt x="3273" y="3192"/>
                  </a:cubicBezTo>
                  <a:cubicBezTo>
                    <a:pt x="1964" y="6060"/>
                    <a:pt x="982" y="11123"/>
                    <a:pt x="1145" y="14667"/>
                  </a:cubicBezTo>
                  <a:cubicBezTo>
                    <a:pt x="1309" y="18211"/>
                    <a:pt x="2618" y="20236"/>
                    <a:pt x="4909" y="20742"/>
                  </a:cubicBezTo>
                  <a:cubicBezTo>
                    <a:pt x="7200" y="21248"/>
                    <a:pt x="10473" y="20236"/>
                    <a:pt x="13418" y="18379"/>
                  </a:cubicBezTo>
                  <a:cubicBezTo>
                    <a:pt x="16364" y="16523"/>
                    <a:pt x="18982" y="13823"/>
                    <a:pt x="21600" y="111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8680882" y="1346200"/>
              <a:ext cx="18110" cy="220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226" fill="norm" stroke="1" extrusionOk="0">
                  <a:moveTo>
                    <a:pt x="20533" y="0"/>
                  </a:moveTo>
                  <a:cubicBezTo>
                    <a:pt x="10933" y="815"/>
                    <a:pt x="1333" y="1630"/>
                    <a:pt x="133" y="4381"/>
                  </a:cubicBezTo>
                  <a:cubicBezTo>
                    <a:pt x="-1067" y="7132"/>
                    <a:pt x="6133" y="11819"/>
                    <a:pt x="10933" y="15181"/>
                  </a:cubicBezTo>
                  <a:cubicBezTo>
                    <a:pt x="15733" y="18543"/>
                    <a:pt x="18133" y="20581"/>
                    <a:pt x="19333" y="21091"/>
                  </a:cubicBezTo>
                  <a:cubicBezTo>
                    <a:pt x="20533" y="21600"/>
                    <a:pt x="20533" y="20581"/>
                    <a:pt x="20533" y="195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8629141" y="1295400"/>
              <a:ext cx="1587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2" y="15600"/>
                    <a:pt x="8064" y="9600"/>
                    <a:pt x="11664" y="6000"/>
                  </a:cubicBezTo>
                  <a:cubicBezTo>
                    <a:pt x="15264" y="2400"/>
                    <a:pt x="1843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8629141" y="1485899"/>
              <a:ext cx="171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8986920" y="1330083"/>
              <a:ext cx="143872" cy="13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0535" fill="norm" stroke="1" extrusionOk="0">
                  <a:moveTo>
                    <a:pt x="2495" y="14807"/>
                  </a:moveTo>
                  <a:cubicBezTo>
                    <a:pt x="4687" y="12584"/>
                    <a:pt x="6878" y="10360"/>
                    <a:pt x="8130" y="7819"/>
                  </a:cubicBezTo>
                  <a:cubicBezTo>
                    <a:pt x="9382" y="5278"/>
                    <a:pt x="9695" y="2419"/>
                    <a:pt x="9069" y="989"/>
                  </a:cubicBezTo>
                  <a:cubicBezTo>
                    <a:pt x="8443" y="-440"/>
                    <a:pt x="6878" y="-440"/>
                    <a:pt x="5156" y="1784"/>
                  </a:cubicBezTo>
                  <a:cubicBezTo>
                    <a:pt x="3435" y="4007"/>
                    <a:pt x="1556" y="8454"/>
                    <a:pt x="617" y="11631"/>
                  </a:cubicBezTo>
                  <a:cubicBezTo>
                    <a:pt x="-322" y="14807"/>
                    <a:pt x="-322" y="16713"/>
                    <a:pt x="1556" y="18301"/>
                  </a:cubicBezTo>
                  <a:cubicBezTo>
                    <a:pt x="3435" y="19889"/>
                    <a:pt x="7191" y="21160"/>
                    <a:pt x="10791" y="20207"/>
                  </a:cubicBezTo>
                  <a:cubicBezTo>
                    <a:pt x="14391" y="19254"/>
                    <a:pt x="17835" y="16078"/>
                    <a:pt x="21278" y="129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9130791" y="1231900"/>
              <a:ext cx="2159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624"/>
                  </a:moveTo>
                  <a:cubicBezTo>
                    <a:pt x="2329" y="10376"/>
                    <a:pt x="4659" y="13129"/>
                    <a:pt x="5824" y="15035"/>
                  </a:cubicBezTo>
                  <a:cubicBezTo>
                    <a:pt x="6988" y="16941"/>
                    <a:pt x="6988" y="18000"/>
                    <a:pt x="6882" y="19165"/>
                  </a:cubicBezTo>
                  <a:cubicBezTo>
                    <a:pt x="6776" y="20329"/>
                    <a:pt x="6565" y="21600"/>
                    <a:pt x="6141" y="21600"/>
                  </a:cubicBezTo>
                  <a:cubicBezTo>
                    <a:pt x="5718" y="21600"/>
                    <a:pt x="5082" y="20329"/>
                    <a:pt x="4765" y="17894"/>
                  </a:cubicBezTo>
                  <a:cubicBezTo>
                    <a:pt x="4447" y="15459"/>
                    <a:pt x="4447" y="11859"/>
                    <a:pt x="4976" y="9318"/>
                  </a:cubicBezTo>
                  <a:cubicBezTo>
                    <a:pt x="5506" y="6776"/>
                    <a:pt x="6565" y="5294"/>
                    <a:pt x="8047" y="4871"/>
                  </a:cubicBezTo>
                  <a:cubicBezTo>
                    <a:pt x="9529" y="4447"/>
                    <a:pt x="11435" y="5082"/>
                    <a:pt x="12706" y="6459"/>
                  </a:cubicBezTo>
                  <a:cubicBezTo>
                    <a:pt x="13976" y="7835"/>
                    <a:pt x="14612" y="9953"/>
                    <a:pt x="14506" y="11541"/>
                  </a:cubicBezTo>
                  <a:cubicBezTo>
                    <a:pt x="14400" y="13129"/>
                    <a:pt x="13553" y="14188"/>
                    <a:pt x="13024" y="14188"/>
                  </a:cubicBezTo>
                  <a:cubicBezTo>
                    <a:pt x="12494" y="14188"/>
                    <a:pt x="12282" y="13129"/>
                    <a:pt x="12706" y="11118"/>
                  </a:cubicBezTo>
                  <a:cubicBezTo>
                    <a:pt x="13129" y="9106"/>
                    <a:pt x="14188" y="6141"/>
                    <a:pt x="15776" y="4129"/>
                  </a:cubicBezTo>
                  <a:cubicBezTo>
                    <a:pt x="17365" y="2118"/>
                    <a:pt x="19482" y="10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9353682" y="1225550"/>
              <a:ext cx="87465" cy="11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431" fill="norm" stroke="1" extrusionOk="0">
                  <a:moveTo>
                    <a:pt x="10644" y="5684"/>
                  </a:moveTo>
                  <a:cubicBezTo>
                    <a:pt x="8073" y="5305"/>
                    <a:pt x="5501" y="4926"/>
                    <a:pt x="3701" y="5684"/>
                  </a:cubicBezTo>
                  <a:cubicBezTo>
                    <a:pt x="1901" y="6442"/>
                    <a:pt x="873" y="8337"/>
                    <a:pt x="358" y="10611"/>
                  </a:cubicBezTo>
                  <a:cubicBezTo>
                    <a:pt x="-156" y="12884"/>
                    <a:pt x="-156" y="15537"/>
                    <a:pt x="615" y="17621"/>
                  </a:cubicBezTo>
                  <a:cubicBezTo>
                    <a:pt x="1387" y="19705"/>
                    <a:pt x="2930" y="21221"/>
                    <a:pt x="6015" y="21411"/>
                  </a:cubicBezTo>
                  <a:cubicBezTo>
                    <a:pt x="9101" y="21600"/>
                    <a:pt x="13730" y="20463"/>
                    <a:pt x="16558" y="18000"/>
                  </a:cubicBezTo>
                  <a:cubicBezTo>
                    <a:pt x="19387" y="15537"/>
                    <a:pt x="20415" y="11747"/>
                    <a:pt x="20930" y="8905"/>
                  </a:cubicBezTo>
                  <a:cubicBezTo>
                    <a:pt x="21444" y="6063"/>
                    <a:pt x="21444" y="4168"/>
                    <a:pt x="20158" y="2842"/>
                  </a:cubicBezTo>
                  <a:cubicBezTo>
                    <a:pt x="18873" y="1516"/>
                    <a:pt x="16301" y="758"/>
                    <a:pt x="1373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9435591" y="1073150"/>
              <a:ext cx="165101" cy="231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12960"/>
                  </a:moveTo>
                  <a:cubicBezTo>
                    <a:pt x="1385" y="12567"/>
                    <a:pt x="2769" y="12175"/>
                    <a:pt x="4708" y="12371"/>
                  </a:cubicBezTo>
                  <a:cubicBezTo>
                    <a:pt x="6646" y="12567"/>
                    <a:pt x="9138" y="13353"/>
                    <a:pt x="10662" y="14531"/>
                  </a:cubicBezTo>
                  <a:cubicBezTo>
                    <a:pt x="12185" y="15709"/>
                    <a:pt x="12738" y="17280"/>
                    <a:pt x="13015" y="18655"/>
                  </a:cubicBezTo>
                  <a:cubicBezTo>
                    <a:pt x="13292" y="20029"/>
                    <a:pt x="13292" y="21207"/>
                    <a:pt x="12877" y="21404"/>
                  </a:cubicBezTo>
                  <a:cubicBezTo>
                    <a:pt x="12462" y="21600"/>
                    <a:pt x="11631" y="20815"/>
                    <a:pt x="11077" y="18753"/>
                  </a:cubicBezTo>
                  <a:cubicBezTo>
                    <a:pt x="10523" y="16691"/>
                    <a:pt x="10246" y="13353"/>
                    <a:pt x="12046" y="10015"/>
                  </a:cubicBezTo>
                  <a:cubicBezTo>
                    <a:pt x="13846" y="6676"/>
                    <a:pt x="17723" y="33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2729991" y="3573918"/>
              <a:ext cx="1319686" cy="114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52" fill="norm" stroke="1" extrusionOk="0">
                  <a:moveTo>
                    <a:pt x="20665" y="380"/>
                  </a:moveTo>
                  <a:cubicBezTo>
                    <a:pt x="20665" y="180"/>
                    <a:pt x="20665" y="-19"/>
                    <a:pt x="20700" y="1"/>
                  </a:cubicBezTo>
                  <a:cubicBezTo>
                    <a:pt x="20735" y="21"/>
                    <a:pt x="20804" y="260"/>
                    <a:pt x="20925" y="1097"/>
                  </a:cubicBezTo>
                  <a:cubicBezTo>
                    <a:pt x="21046" y="1934"/>
                    <a:pt x="21219" y="3368"/>
                    <a:pt x="21340" y="4704"/>
                  </a:cubicBezTo>
                  <a:cubicBezTo>
                    <a:pt x="21462" y="6039"/>
                    <a:pt x="21531" y="7274"/>
                    <a:pt x="21565" y="8011"/>
                  </a:cubicBezTo>
                  <a:cubicBezTo>
                    <a:pt x="21600" y="8749"/>
                    <a:pt x="21600" y="8988"/>
                    <a:pt x="21358" y="9306"/>
                  </a:cubicBezTo>
                  <a:cubicBezTo>
                    <a:pt x="21115" y="9625"/>
                    <a:pt x="20631" y="10024"/>
                    <a:pt x="19817" y="10482"/>
                  </a:cubicBezTo>
                  <a:cubicBezTo>
                    <a:pt x="19004" y="10940"/>
                    <a:pt x="17862" y="11458"/>
                    <a:pt x="16719" y="12036"/>
                  </a:cubicBezTo>
                  <a:cubicBezTo>
                    <a:pt x="15577" y="12614"/>
                    <a:pt x="14435" y="13252"/>
                    <a:pt x="13206" y="13889"/>
                  </a:cubicBezTo>
                  <a:cubicBezTo>
                    <a:pt x="11977" y="14527"/>
                    <a:pt x="10662" y="15165"/>
                    <a:pt x="9450" y="15822"/>
                  </a:cubicBezTo>
                  <a:cubicBezTo>
                    <a:pt x="8238" y="16480"/>
                    <a:pt x="7131" y="17157"/>
                    <a:pt x="5988" y="17855"/>
                  </a:cubicBezTo>
                  <a:cubicBezTo>
                    <a:pt x="4846" y="18552"/>
                    <a:pt x="3669" y="19270"/>
                    <a:pt x="2769" y="19827"/>
                  </a:cubicBezTo>
                  <a:cubicBezTo>
                    <a:pt x="1869" y="20385"/>
                    <a:pt x="1246" y="20784"/>
                    <a:pt x="779" y="21063"/>
                  </a:cubicBezTo>
                  <a:cubicBezTo>
                    <a:pt x="312" y="21342"/>
                    <a:pt x="0" y="21501"/>
                    <a:pt x="0" y="21541"/>
                  </a:cubicBezTo>
                  <a:cubicBezTo>
                    <a:pt x="0" y="21581"/>
                    <a:pt x="312" y="21501"/>
                    <a:pt x="623" y="214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2699962" y="4569883"/>
              <a:ext cx="252280" cy="220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31" fill="norm" stroke="1" extrusionOk="0">
                  <a:moveTo>
                    <a:pt x="8423" y="2038"/>
                  </a:moveTo>
                  <a:cubicBezTo>
                    <a:pt x="8602" y="1019"/>
                    <a:pt x="8780" y="0"/>
                    <a:pt x="8512" y="0"/>
                  </a:cubicBezTo>
                  <a:cubicBezTo>
                    <a:pt x="8245" y="0"/>
                    <a:pt x="7531" y="1019"/>
                    <a:pt x="6102" y="3974"/>
                  </a:cubicBezTo>
                  <a:cubicBezTo>
                    <a:pt x="4674" y="6928"/>
                    <a:pt x="2532" y="11819"/>
                    <a:pt x="1283" y="15181"/>
                  </a:cubicBezTo>
                  <a:cubicBezTo>
                    <a:pt x="33" y="18543"/>
                    <a:pt x="-324" y="20377"/>
                    <a:pt x="301" y="20989"/>
                  </a:cubicBezTo>
                  <a:cubicBezTo>
                    <a:pt x="926" y="21600"/>
                    <a:pt x="2532" y="20989"/>
                    <a:pt x="6192" y="19868"/>
                  </a:cubicBezTo>
                  <a:cubicBezTo>
                    <a:pt x="9851" y="18747"/>
                    <a:pt x="15564" y="17117"/>
                    <a:pt x="21276" y="154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828291" y="4953000"/>
              <a:ext cx="18409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7200" y="0"/>
                  </a:moveTo>
                  <a:cubicBezTo>
                    <a:pt x="12000" y="4347"/>
                    <a:pt x="16800" y="8694"/>
                    <a:pt x="19200" y="12023"/>
                  </a:cubicBezTo>
                  <a:cubicBezTo>
                    <a:pt x="21600" y="15351"/>
                    <a:pt x="21600" y="17660"/>
                    <a:pt x="18000" y="19087"/>
                  </a:cubicBezTo>
                  <a:cubicBezTo>
                    <a:pt x="14400" y="20513"/>
                    <a:pt x="7200" y="21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673107" y="4972050"/>
              <a:ext cx="28853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3023" y="21600"/>
                  </a:moveTo>
                  <a:cubicBezTo>
                    <a:pt x="1771" y="21360"/>
                    <a:pt x="519" y="21120"/>
                    <a:pt x="127" y="20280"/>
                  </a:cubicBezTo>
                  <a:cubicBezTo>
                    <a:pt x="-264" y="19440"/>
                    <a:pt x="206" y="18000"/>
                    <a:pt x="2084" y="15240"/>
                  </a:cubicBezTo>
                  <a:cubicBezTo>
                    <a:pt x="3962" y="12480"/>
                    <a:pt x="7249" y="8400"/>
                    <a:pt x="10693" y="5640"/>
                  </a:cubicBezTo>
                  <a:cubicBezTo>
                    <a:pt x="14136" y="2880"/>
                    <a:pt x="17736" y="1440"/>
                    <a:pt x="2133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904491" y="5156200"/>
              <a:ext cx="99258" cy="310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16" fill="norm" stroke="1" extrusionOk="0">
                  <a:moveTo>
                    <a:pt x="0" y="0"/>
                  </a:moveTo>
                  <a:cubicBezTo>
                    <a:pt x="900" y="1459"/>
                    <a:pt x="1800" y="2919"/>
                    <a:pt x="2925" y="3941"/>
                  </a:cubicBezTo>
                  <a:cubicBezTo>
                    <a:pt x="4050" y="4962"/>
                    <a:pt x="5400" y="5546"/>
                    <a:pt x="6750" y="5546"/>
                  </a:cubicBezTo>
                  <a:cubicBezTo>
                    <a:pt x="8100" y="5546"/>
                    <a:pt x="9450" y="4962"/>
                    <a:pt x="10350" y="4232"/>
                  </a:cubicBezTo>
                  <a:cubicBezTo>
                    <a:pt x="11250" y="3503"/>
                    <a:pt x="11700" y="2627"/>
                    <a:pt x="12375" y="2554"/>
                  </a:cubicBezTo>
                  <a:cubicBezTo>
                    <a:pt x="13050" y="2481"/>
                    <a:pt x="13950" y="3211"/>
                    <a:pt x="15750" y="5619"/>
                  </a:cubicBezTo>
                  <a:cubicBezTo>
                    <a:pt x="17550" y="8027"/>
                    <a:pt x="20250" y="12114"/>
                    <a:pt x="20925" y="14959"/>
                  </a:cubicBezTo>
                  <a:cubicBezTo>
                    <a:pt x="21600" y="17805"/>
                    <a:pt x="20250" y="19411"/>
                    <a:pt x="18450" y="20359"/>
                  </a:cubicBezTo>
                  <a:cubicBezTo>
                    <a:pt x="16650" y="21308"/>
                    <a:pt x="14400" y="21600"/>
                    <a:pt x="11475" y="21308"/>
                  </a:cubicBezTo>
                  <a:cubicBezTo>
                    <a:pt x="8550" y="21016"/>
                    <a:pt x="4950" y="20141"/>
                    <a:pt x="3375" y="18973"/>
                  </a:cubicBezTo>
                  <a:cubicBezTo>
                    <a:pt x="1800" y="17805"/>
                    <a:pt x="2250" y="16346"/>
                    <a:pt x="2700" y="148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2013291" y="5153345"/>
              <a:ext cx="104533" cy="407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4" h="21527" fill="norm" stroke="1" extrusionOk="0">
                  <a:moveTo>
                    <a:pt x="2325" y="5523"/>
                  </a:moveTo>
                  <a:cubicBezTo>
                    <a:pt x="3987" y="5971"/>
                    <a:pt x="5648" y="6418"/>
                    <a:pt x="6687" y="7817"/>
                  </a:cubicBezTo>
                  <a:cubicBezTo>
                    <a:pt x="7725" y="9216"/>
                    <a:pt x="8141" y="11566"/>
                    <a:pt x="7933" y="13749"/>
                  </a:cubicBezTo>
                  <a:cubicBezTo>
                    <a:pt x="7725" y="15931"/>
                    <a:pt x="6895" y="17946"/>
                    <a:pt x="5856" y="19345"/>
                  </a:cubicBezTo>
                  <a:cubicBezTo>
                    <a:pt x="4818" y="20744"/>
                    <a:pt x="3571" y="21527"/>
                    <a:pt x="2533" y="21527"/>
                  </a:cubicBezTo>
                  <a:cubicBezTo>
                    <a:pt x="1495" y="21527"/>
                    <a:pt x="664" y="20744"/>
                    <a:pt x="248" y="18617"/>
                  </a:cubicBezTo>
                  <a:cubicBezTo>
                    <a:pt x="-167" y="16491"/>
                    <a:pt x="-167" y="13021"/>
                    <a:pt x="1079" y="9832"/>
                  </a:cubicBezTo>
                  <a:cubicBezTo>
                    <a:pt x="2325" y="6642"/>
                    <a:pt x="4818" y="3732"/>
                    <a:pt x="6895" y="2109"/>
                  </a:cubicBezTo>
                  <a:cubicBezTo>
                    <a:pt x="8971" y="487"/>
                    <a:pt x="10633" y="151"/>
                    <a:pt x="12710" y="39"/>
                  </a:cubicBezTo>
                  <a:cubicBezTo>
                    <a:pt x="14787" y="-73"/>
                    <a:pt x="17279" y="39"/>
                    <a:pt x="18941" y="599"/>
                  </a:cubicBezTo>
                  <a:cubicBezTo>
                    <a:pt x="20602" y="1158"/>
                    <a:pt x="21433" y="2165"/>
                    <a:pt x="18941" y="3788"/>
                  </a:cubicBezTo>
                  <a:cubicBezTo>
                    <a:pt x="16448" y="5411"/>
                    <a:pt x="10633" y="7649"/>
                    <a:pt x="4818" y="98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2114041" y="5158576"/>
              <a:ext cx="146051" cy="157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6" fill="norm" stroke="1" extrusionOk="0">
                  <a:moveTo>
                    <a:pt x="0" y="11467"/>
                  </a:moveTo>
                  <a:cubicBezTo>
                    <a:pt x="1565" y="11467"/>
                    <a:pt x="3130" y="11467"/>
                    <a:pt x="5009" y="10204"/>
                  </a:cubicBezTo>
                  <a:cubicBezTo>
                    <a:pt x="6887" y="8942"/>
                    <a:pt x="9078" y="6417"/>
                    <a:pt x="10330" y="4314"/>
                  </a:cubicBezTo>
                  <a:cubicBezTo>
                    <a:pt x="11583" y="2210"/>
                    <a:pt x="11896" y="527"/>
                    <a:pt x="11270" y="106"/>
                  </a:cubicBezTo>
                  <a:cubicBezTo>
                    <a:pt x="10643" y="-315"/>
                    <a:pt x="9078" y="527"/>
                    <a:pt x="7357" y="2490"/>
                  </a:cubicBezTo>
                  <a:cubicBezTo>
                    <a:pt x="5635" y="4454"/>
                    <a:pt x="3757" y="7540"/>
                    <a:pt x="3443" y="10906"/>
                  </a:cubicBezTo>
                  <a:cubicBezTo>
                    <a:pt x="3130" y="14272"/>
                    <a:pt x="4383" y="17919"/>
                    <a:pt x="7670" y="19602"/>
                  </a:cubicBezTo>
                  <a:cubicBezTo>
                    <a:pt x="10957" y="21285"/>
                    <a:pt x="16278" y="21004"/>
                    <a:pt x="21600" y="207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2485697" y="5035549"/>
              <a:ext cx="15695" cy="215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395" fill="norm" stroke="1" extrusionOk="0">
                  <a:moveTo>
                    <a:pt x="20018" y="0"/>
                  </a:moveTo>
                  <a:cubicBezTo>
                    <a:pt x="11918" y="6291"/>
                    <a:pt x="3818" y="12583"/>
                    <a:pt x="1118" y="16252"/>
                  </a:cubicBezTo>
                  <a:cubicBezTo>
                    <a:pt x="-1582" y="19922"/>
                    <a:pt x="1118" y="20971"/>
                    <a:pt x="3818" y="21285"/>
                  </a:cubicBezTo>
                  <a:cubicBezTo>
                    <a:pt x="6518" y="21600"/>
                    <a:pt x="9218" y="21181"/>
                    <a:pt x="11918" y="207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2564328" y="5022850"/>
              <a:ext cx="19614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521"/>
                    <a:pt x="2735" y="9042"/>
                    <a:pt x="575" y="12642"/>
                  </a:cubicBezTo>
                  <a:cubicBezTo>
                    <a:pt x="-1585" y="16242"/>
                    <a:pt x="2735" y="1892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2399791" y="5022850"/>
              <a:ext cx="2159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94" y="3600"/>
                    <a:pt x="10588" y="7200"/>
                    <a:pt x="14188" y="10800"/>
                  </a:cubicBezTo>
                  <a:cubicBezTo>
                    <a:pt x="17788" y="14400"/>
                    <a:pt x="19694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2368041" y="5302249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2916909" y="5196254"/>
              <a:ext cx="124233" cy="189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1031" fill="norm" stroke="1" extrusionOk="0">
                  <a:moveTo>
                    <a:pt x="4849" y="6122"/>
                  </a:moveTo>
                  <a:cubicBezTo>
                    <a:pt x="6619" y="6122"/>
                    <a:pt x="8390" y="6122"/>
                    <a:pt x="10160" y="5653"/>
                  </a:cubicBezTo>
                  <a:cubicBezTo>
                    <a:pt x="11931" y="5183"/>
                    <a:pt x="13701" y="4244"/>
                    <a:pt x="14940" y="3187"/>
                  </a:cubicBezTo>
                  <a:cubicBezTo>
                    <a:pt x="16180" y="2131"/>
                    <a:pt x="16888" y="957"/>
                    <a:pt x="16357" y="370"/>
                  </a:cubicBezTo>
                  <a:cubicBezTo>
                    <a:pt x="15826" y="-217"/>
                    <a:pt x="14055" y="-217"/>
                    <a:pt x="11222" y="1192"/>
                  </a:cubicBezTo>
                  <a:cubicBezTo>
                    <a:pt x="8390" y="2600"/>
                    <a:pt x="4494" y="5418"/>
                    <a:pt x="2193" y="8705"/>
                  </a:cubicBezTo>
                  <a:cubicBezTo>
                    <a:pt x="-109" y="11992"/>
                    <a:pt x="-817" y="15748"/>
                    <a:pt x="1131" y="18096"/>
                  </a:cubicBezTo>
                  <a:cubicBezTo>
                    <a:pt x="3078" y="20444"/>
                    <a:pt x="7681" y="21383"/>
                    <a:pt x="11399" y="20913"/>
                  </a:cubicBezTo>
                  <a:cubicBezTo>
                    <a:pt x="15117" y="20444"/>
                    <a:pt x="17950" y="18566"/>
                    <a:pt x="20783" y="166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3053841" y="5198921"/>
              <a:ext cx="241301" cy="182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2410"/>
                  </a:moveTo>
                  <a:cubicBezTo>
                    <a:pt x="1895" y="4374"/>
                    <a:pt x="3789" y="6337"/>
                    <a:pt x="5021" y="8792"/>
                  </a:cubicBezTo>
                  <a:cubicBezTo>
                    <a:pt x="6253" y="11246"/>
                    <a:pt x="6821" y="14192"/>
                    <a:pt x="7011" y="16278"/>
                  </a:cubicBezTo>
                  <a:cubicBezTo>
                    <a:pt x="7200" y="18365"/>
                    <a:pt x="7011" y="19592"/>
                    <a:pt x="6442" y="20328"/>
                  </a:cubicBezTo>
                  <a:cubicBezTo>
                    <a:pt x="5874" y="21065"/>
                    <a:pt x="4926" y="21310"/>
                    <a:pt x="4168" y="20942"/>
                  </a:cubicBezTo>
                  <a:cubicBezTo>
                    <a:pt x="3411" y="20574"/>
                    <a:pt x="2842" y="19592"/>
                    <a:pt x="2842" y="16524"/>
                  </a:cubicBezTo>
                  <a:cubicBezTo>
                    <a:pt x="2842" y="13455"/>
                    <a:pt x="3411" y="8301"/>
                    <a:pt x="4168" y="5110"/>
                  </a:cubicBezTo>
                  <a:cubicBezTo>
                    <a:pt x="4926" y="1919"/>
                    <a:pt x="5874" y="692"/>
                    <a:pt x="7484" y="1060"/>
                  </a:cubicBezTo>
                  <a:cubicBezTo>
                    <a:pt x="9095" y="1428"/>
                    <a:pt x="11368" y="3392"/>
                    <a:pt x="12884" y="5724"/>
                  </a:cubicBezTo>
                  <a:cubicBezTo>
                    <a:pt x="14400" y="8055"/>
                    <a:pt x="15158" y="10755"/>
                    <a:pt x="15537" y="12842"/>
                  </a:cubicBezTo>
                  <a:cubicBezTo>
                    <a:pt x="15916" y="14928"/>
                    <a:pt x="15916" y="16401"/>
                    <a:pt x="15537" y="17628"/>
                  </a:cubicBezTo>
                  <a:cubicBezTo>
                    <a:pt x="15158" y="18855"/>
                    <a:pt x="14400" y="19837"/>
                    <a:pt x="13737" y="19837"/>
                  </a:cubicBezTo>
                  <a:cubicBezTo>
                    <a:pt x="13074" y="19837"/>
                    <a:pt x="12505" y="18855"/>
                    <a:pt x="12221" y="16646"/>
                  </a:cubicBezTo>
                  <a:cubicBezTo>
                    <a:pt x="11937" y="14437"/>
                    <a:pt x="11937" y="11001"/>
                    <a:pt x="13074" y="7933"/>
                  </a:cubicBezTo>
                  <a:cubicBezTo>
                    <a:pt x="14211" y="4865"/>
                    <a:pt x="16484" y="2165"/>
                    <a:pt x="18095" y="937"/>
                  </a:cubicBezTo>
                  <a:cubicBezTo>
                    <a:pt x="19705" y="-290"/>
                    <a:pt x="20653" y="-45"/>
                    <a:pt x="21600" y="2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3267489" y="5213442"/>
              <a:ext cx="97503" cy="140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507" fill="norm" stroke="1" extrusionOk="0">
                  <a:moveTo>
                    <a:pt x="17034" y="3689"/>
                  </a:moveTo>
                  <a:cubicBezTo>
                    <a:pt x="15655" y="2147"/>
                    <a:pt x="14276" y="604"/>
                    <a:pt x="12438" y="141"/>
                  </a:cubicBezTo>
                  <a:cubicBezTo>
                    <a:pt x="10600" y="-322"/>
                    <a:pt x="8302" y="295"/>
                    <a:pt x="6004" y="2918"/>
                  </a:cubicBezTo>
                  <a:cubicBezTo>
                    <a:pt x="3706" y="5541"/>
                    <a:pt x="1408" y="10169"/>
                    <a:pt x="489" y="13255"/>
                  </a:cubicBezTo>
                  <a:cubicBezTo>
                    <a:pt x="-430" y="16341"/>
                    <a:pt x="30" y="17884"/>
                    <a:pt x="1179" y="19118"/>
                  </a:cubicBezTo>
                  <a:cubicBezTo>
                    <a:pt x="2327" y="20352"/>
                    <a:pt x="4166" y="21278"/>
                    <a:pt x="7383" y="19581"/>
                  </a:cubicBezTo>
                  <a:cubicBezTo>
                    <a:pt x="10600" y="17884"/>
                    <a:pt x="15196" y="13564"/>
                    <a:pt x="17723" y="10632"/>
                  </a:cubicBezTo>
                  <a:cubicBezTo>
                    <a:pt x="20251" y="7701"/>
                    <a:pt x="20710" y="6158"/>
                    <a:pt x="21170" y="46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3364991" y="5200650"/>
              <a:ext cx="139701" cy="181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0" y="2209"/>
                  </a:moveTo>
                  <a:cubicBezTo>
                    <a:pt x="1309" y="1473"/>
                    <a:pt x="2618" y="736"/>
                    <a:pt x="5073" y="1227"/>
                  </a:cubicBezTo>
                  <a:cubicBezTo>
                    <a:pt x="7527" y="1718"/>
                    <a:pt x="11127" y="3436"/>
                    <a:pt x="13745" y="6259"/>
                  </a:cubicBezTo>
                  <a:cubicBezTo>
                    <a:pt x="16364" y="9082"/>
                    <a:pt x="18000" y="13009"/>
                    <a:pt x="18655" y="15586"/>
                  </a:cubicBezTo>
                  <a:cubicBezTo>
                    <a:pt x="19309" y="18164"/>
                    <a:pt x="18982" y="19391"/>
                    <a:pt x="18000" y="20250"/>
                  </a:cubicBezTo>
                  <a:cubicBezTo>
                    <a:pt x="17018" y="21109"/>
                    <a:pt x="15382" y="21600"/>
                    <a:pt x="13909" y="19759"/>
                  </a:cubicBezTo>
                  <a:cubicBezTo>
                    <a:pt x="12436" y="17918"/>
                    <a:pt x="11127" y="13745"/>
                    <a:pt x="12436" y="10064"/>
                  </a:cubicBezTo>
                  <a:cubicBezTo>
                    <a:pt x="13745" y="6382"/>
                    <a:pt x="17673" y="31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1999741" y="5773674"/>
              <a:ext cx="160613" cy="582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476" fill="norm" stroke="1" extrusionOk="0">
                  <a:moveTo>
                    <a:pt x="4922" y="3219"/>
                  </a:moveTo>
                  <a:cubicBezTo>
                    <a:pt x="4648" y="4779"/>
                    <a:pt x="4375" y="6338"/>
                    <a:pt x="4922" y="8639"/>
                  </a:cubicBezTo>
                  <a:cubicBezTo>
                    <a:pt x="5468" y="10939"/>
                    <a:pt x="6835" y="13980"/>
                    <a:pt x="7656" y="16125"/>
                  </a:cubicBezTo>
                  <a:cubicBezTo>
                    <a:pt x="8476" y="18269"/>
                    <a:pt x="8749" y="19517"/>
                    <a:pt x="8886" y="20335"/>
                  </a:cubicBezTo>
                  <a:cubicBezTo>
                    <a:pt x="9023" y="21154"/>
                    <a:pt x="9023" y="21544"/>
                    <a:pt x="8613" y="21466"/>
                  </a:cubicBezTo>
                  <a:cubicBezTo>
                    <a:pt x="8203" y="21388"/>
                    <a:pt x="7382" y="20842"/>
                    <a:pt x="6289" y="19283"/>
                  </a:cubicBezTo>
                  <a:cubicBezTo>
                    <a:pt x="5195" y="17723"/>
                    <a:pt x="3828" y="15150"/>
                    <a:pt x="3281" y="12654"/>
                  </a:cubicBezTo>
                  <a:cubicBezTo>
                    <a:pt x="2734" y="10159"/>
                    <a:pt x="3008" y="7742"/>
                    <a:pt x="3691" y="5792"/>
                  </a:cubicBezTo>
                  <a:cubicBezTo>
                    <a:pt x="4375" y="3843"/>
                    <a:pt x="5468" y="2361"/>
                    <a:pt x="6562" y="1465"/>
                  </a:cubicBezTo>
                  <a:cubicBezTo>
                    <a:pt x="7656" y="568"/>
                    <a:pt x="8749" y="256"/>
                    <a:pt x="9980" y="100"/>
                  </a:cubicBezTo>
                  <a:cubicBezTo>
                    <a:pt x="11210" y="-56"/>
                    <a:pt x="12577" y="-56"/>
                    <a:pt x="14354" y="295"/>
                  </a:cubicBezTo>
                  <a:cubicBezTo>
                    <a:pt x="16132" y="646"/>
                    <a:pt x="18319" y="1348"/>
                    <a:pt x="19686" y="2127"/>
                  </a:cubicBezTo>
                  <a:cubicBezTo>
                    <a:pt x="21053" y="2907"/>
                    <a:pt x="21600" y="3765"/>
                    <a:pt x="18182" y="4857"/>
                  </a:cubicBezTo>
                  <a:cubicBezTo>
                    <a:pt x="14765" y="5948"/>
                    <a:pt x="7382" y="7274"/>
                    <a:pt x="0" y="8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2129071" y="6038849"/>
              <a:ext cx="194521" cy="286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24" fill="norm" stroke="1" extrusionOk="0">
                  <a:moveTo>
                    <a:pt x="1138" y="7568"/>
                  </a:moveTo>
                  <a:cubicBezTo>
                    <a:pt x="441" y="6307"/>
                    <a:pt x="-256" y="5045"/>
                    <a:pt x="92" y="4415"/>
                  </a:cubicBezTo>
                  <a:cubicBezTo>
                    <a:pt x="441" y="3784"/>
                    <a:pt x="1834" y="3784"/>
                    <a:pt x="3809" y="4888"/>
                  </a:cubicBezTo>
                  <a:cubicBezTo>
                    <a:pt x="5783" y="5991"/>
                    <a:pt x="8338" y="8199"/>
                    <a:pt x="9963" y="10564"/>
                  </a:cubicBezTo>
                  <a:cubicBezTo>
                    <a:pt x="11589" y="12928"/>
                    <a:pt x="12286" y="15451"/>
                    <a:pt x="12634" y="17264"/>
                  </a:cubicBezTo>
                  <a:cubicBezTo>
                    <a:pt x="12983" y="19077"/>
                    <a:pt x="12983" y="20181"/>
                    <a:pt x="12402" y="20812"/>
                  </a:cubicBezTo>
                  <a:cubicBezTo>
                    <a:pt x="11821" y="21442"/>
                    <a:pt x="10660" y="21600"/>
                    <a:pt x="9499" y="20654"/>
                  </a:cubicBezTo>
                  <a:cubicBezTo>
                    <a:pt x="8338" y="19708"/>
                    <a:pt x="7176" y="17658"/>
                    <a:pt x="7176" y="14663"/>
                  </a:cubicBezTo>
                  <a:cubicBezTo>
                    <a:pt x="7176" y="11667"/>
                    <a:pt x="8338" y="7726"/>
                    <a:pt x="10892" y="5124"/>
                  </a:cubicBezTo>
                  <a:cubicBezTo>
                    <a:pt x="13447" y="2523"/>
                    <a:pt x="17396" y="1261"/>
                    <a:pt x="2134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2428312" y="5833533"/>
              <a:ext cx="120523" cy="560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19561" y="2038"/>
                  </a:moveTo>
                  <a:cubicBezTo>
                    <a:pt x="19933" y="1630"/>
                    <a:pt x="20306" y="1223"/>
                    <a:pt x="20678" y="815"/>
                  </a:cubicBezTo>
                  <a:cubicBezTo>
                    <a:pt x="21051" y="408"/>
                    <a:pt x="21423" y="0"/>
                    <a:pt x="21051" y="0"/>
                  </a:cubicBezTo>
                  <a:cubicBezTo>
                    <a:pt x="20678" y="0"/>
                    <a:pt x="19561" y="408"/>
                    <a:pt x="16768" y="1793"/>
                  </a:cubicBezTo>
                  <a:cubicBezTo>
                    <a:pt x="13975" y="3179"/>
                    <a:pt x="9506" y="5543"/>
                    <a:pt x="5968" y="8110"/>
                  </a:cubicBezTo>
                  <a:cubicBezTo>
                    <a:pt x="2430" y="10678"/>
                    <a:pt x="-177" y="13449"/>
                    <a:pt x="9" y="15568"/>
                  </a:cubicBezTo>
                  <a:cubicBezTo>
                    <a:pt x="195" y="17688"/>
                    <a:pt x="3175" y="19155"/>
                    <a:pt x="7085" y="20051"/>
                  </a:cubicBezTo>
                  <a:cubicBezTo>
                    <a:pt x="10995" y="20948"/>
                    <a:pt x="15837" y="21274"/>
                    <a:pt x="2067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4433907" y="5867400"/>
              <a:ext cx="10585" cy="66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640" y="0"/>
                  </a:moveTo>
                  <a:cubicBezTo>
                    <a:pt x="4320" y="1577"/>
                    <a:pt x="0" y="3154"/>
                    <a:pt x="0" y="5074"/>
                  </a:cubicBezTo>
                  <a:cubicBezTo>
                    <a:pt x="0" y="6994"/>
                    <a:pt x="4320" y="9257"/>
                    <a:pt x="6480" y="11691"/>
                  </a:cubicBezTo>
                  <a:cubicBezTo>
                    <a:pt x="8640" y="14126"/>
                    <a:pt x="8640" y="16731"/>
                    <a:pt x="10800" y="18411"/>
                  </a:cubicBezTo>
                  <a:cubicBezTo>
                    <a:pt x="12960" y="20091"/>
                    <a:pt x="17280" y="208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4607862" y="6045200"/>
              <a:ext cx="185880" cy="383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13" fill="norm" stroke="1" extrusionOk="0">
                  <a:moveTo>
                    <a:pt x="198" y="0"/>
                  </a:moveTo>
                  <a:cubicBezTo>
                    <a:pt x="684" y="4154"/>
                    <a:pt x="1169" y="8308"/>
                    <a:pt x="1533" y="11393"/>
                  </a:cubicBezTo>
                  <a:cubicBezTo>
                    <a:pt x="1897" y="14479"/>
                    <a:pt x="2140" y="16497"/>
                    <a:pt x="2383" y="17802"/>
                  </a:cubicBezTo>
                  <a:cubicBezTo>
                    <a:pt x="2625" y="19108"/>
                    <a:pt x="2868" y="19701"/>
                    <a:pt x="2747" y="19701"/>
                  </a:cubicBezTo>
                  <a:cubicBezTo>
                    <a:pt x="2625" y="19701"/>
                    <a:pt x="2140" y="19108"/>
                    <a:pt x="1655" y="18158"/>
                  </a:cubicBezTo>
                  <a:cubicBezTo>
                    <a:pt x="1169" y="17209"/>
                    <a:pt x="684" y="15903"/>
                    <a:pt x="320" y="14954"/>
                  </a:cubicBezTo>
                  <a:cubicBezTo>
                    <a:pt x="-44" y="14004"/>
                    <a:pt x="-287" y="13411"/>
                    <a:pt x="684" y="12996"/>
                  </a:cubicBezTo>
                  <a:cubicBezTo>
                    <a:pt x="1655" y="12580"/>
                    <a:pt x="3839" y="12343"/>
                    <a:pt x="6387" y="11275"/>
                  </a:cubicBezTo>
                  <a:cubicBezTo>
                    <a:pt x="8935" y="10207"/>
                    <a:pt x="11848" y="8308"/>
                    <a:pt x="13425" y="7062"/>
                  </a:cubicBezTo>
                  <a:cubicBezTo>
                    <a:pt x="15003" y="5815"/>
                    <a:pt x="15246" y="5222"/>
                    <a:pt x="15610" y="4629"/>
                  </a:cubicBezTo>
                  <a:cubicBezTo>
                    <a:pt x="15974" y="4035"/>
                    <a:pt x="16459" y="3442"/>
                    <a:pt x="16702" y="3501"/>
                  </a:cubicBezTo>
                  <a:cubicBezTo>
                    <a:pt x="16944" y="3560"/>
                    <a:pt x="16944" y="4273"/>
                    <a:pt x="16702" y="6468"/>
                  </a:cubicBezTo>
                  <a:cubicBezTo>
                    <a:pt x="16459" y="8664"/>
                    <a:pt x="15974" y="12343"/>
                    <a:pt x="15731" y="14895"/>
                  </a:cubicBezTo>
                  <a:cubicBezTo>
                    <a:pt x="15488" y="17446"/>
                    <a:pt x="15488" y="18870"/>
                    <a:pt x="15852" y="19820"/>
                  </a:cubicBezTo>
                  <a:cubicBezTo>
                    <a:pt x="16216" y="20769"/>
                    <a:pt x="16944" y="21244"/>
                    <a:pt x="17915" y="21422"/>
                  </a:cubicBezTo>
                  <a:cubicBezTo>
                    <a:pt x="18886" y="21600"/>
                    <a:pt x="20100" y="21481"/>
                    <a:pt x="21313" y="21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788714" y="6341205"/>
              <a:ext cx="91811" cy="107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609" fill="norm" stroke="1" extrusionOk="0">
                  <a:moveTo>
                    <a:pt x="14420" y="1694"/>
                  </a:moveTo>
                  <a:cubicBezTo>
                    <a:pt x="11966" y="1694"/>
                    <a:pt x="9511" y="1694"/>
                    <a:pt x="7057" y="3528"/>
                  </a:cubicBezTo>
                  <a:cubicBezTo>
                    <a:pt x="4602" y="5362"/>
                    <a:pt x="2148" y="9030"/>
                    <a:pt x="920" y="11882"/>
                  </a:cubicBezTo>
                  <a:cubicBezTo>
                    <a:pt x="-307" y="14735"/>
                    <a:pt x="-307" y="16773"/>
                    <a:pt x="920" y="18403"/>
                  </a:cubicBezTo>
                  <a:cubicBezTo>
                    <a:pt x="2148" y="20033"/>
                    <a:pt x="4602" y="21256"/>
                    <a:pt x="8038" y="20237"/>
                  </a:cubicBezTo>
                  <a:cubicBezTo>
                    <a:pt x="11475" y="19218"/>
                    <a:pt x="15893" y="15958"/>
                    <a:pt x="18348" y="13105"/>
                  </a:cubicBezTo>
                  <a:cubicBezTo>
                    <a:pt x="20802" y="10252"/>
                    <a:pt x="21293" y="7807"/>
                    <a:pt x="21293" y="5565"/>
                  </a:cubicBezTo>
                  <a:cubicBezTo>
                    <a:pt x="21293" y="3324"/>
                    <a:pt x="20802" y="1286"/>
                    <a:pt x="19329" y="471"/>
                  </a:cubicBezTo>
                  <a:cubicBezTo>
                    <a:pt x="17857" y="-344"/>
                    <a:pt x="15402" y="64"/>
                    <a:pt x="12948" y="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5098541" y="6017380"/>
              <a:ext cx="323851" cy="349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9318" y="4004"/>
                  </a:moveTo>
                  <a:cubicBezTo>
                    <a:pt x="9176" y="3233"/>
                    <a:pt x="9035" y="2461"/>
                    <a:pt x="8824" y="1690"/>
                  </a:cubicBezTo>
                  <a:cubicBezTo>
                    <a:pt x="8612" y="919"/>
                    <a:pt x="8329" y="147"/>
                    <a:pt x="7976" y="19"/>
                  </a:cubicBezTo>
                  <a:cubicBezTo>
                    <a:pt x="7624" y="-110"/>
                    <a:pt x="7200" y="404"/>
                    <a:pt x="6494" y="2526"/>
                  </a:cubicBezTo>
                  <a:cubicBezTo>
                    <a:pt x="5788" y="4647"/>
                    <a:pt x="4800" y="8376"/>
                    <a:pt x="4306" y="10947"/>
                  </a:cubicBezTo>
                  <a:cubicBezTo>
                    <a:pt x="3812" y="13519"/>
                    <a:pt x="3812" y="14933"/>
                    <a:pt x="3953" y="16540"/>
                  </a:cubicBezTo>
                  <a:cubicBezTo>
                    <a:pt x="4094" y="18147"/>
                    <a:pt x="4376" y="19947"/>
                    <a:pt x="4165" y="20719"/>
                  </a:cubicBezTo>
                  <a:cubicBezTo>
                    <a:pt x="3953" y="21490"/>
                    <a:pt x="3247" y="21233"/>
                    <a:pt x="2612" y="20847"/>
                  </a:cubicBezTo>
                  <a:cubicBezTo>
                    <a:pt x="1976" y="20461"/>
                    <a:pt x="1412" y="19947"/>
                    <a:pt x="918" y="19369"/>
                  </a:cubicBezTo>
                  <a:cubicBezTo>
                    <a:pt x="424" y="18790"/>
                    <a:pt x="0" y="18147"/>
                    <a:pt x="0" y="17504"/>
                  </a:cubicBezTo>
                  <a:cubicBezTo>
                    <a:pt x="0" y="16861"/>
                    <a:pt x="424" y="16219"/>
                    <a:pt x="1412" y="15833"/>
                  </a:cubicBezTo>
                  <a:cubicBezTo>
                    <a:pt x="2400" y="15447"/>
                    <a:pt x="3953" y="15319"/>
                    <a:pt x="5224" y="15254"/>
                  </a:cubicBezTo>
                  <a:cubicBezTo>
                    <a:pt x="6494" y="15190"/>
                    <a:pt x="7482" y="15190"/>
                    <a:pt x="8400" y="15190"/>
                  </a:cubicBezTo>
                  <a:cubicBezTo>
                    <a:pt x="9318" y="15190"/>
                    <a:pt x="10165" y="15190"/>
                    <a:pt x="10235" y="15126"/>
                  </a:cubicBezTo>
                  <a:cubicBezTo>
                    <a:pt x="10306" y="15061"/>
                    <a:pt x="9600" y="14933"/>
                    <a:pt x="8965" y="15061"/>
                  </a:cubicBezTo>
                  <a:cubicBezTo>
                    <a:pt x="8329" y="15190"/>
                    <a:pt x="7765" y="15576"/>
                    <a:pt x="7341" y="16090"/>
                  </a:cubicBezTo>
                  <a:cubicBezTo>
                    <a:pt x="6918" y="16604"/>
                    <a:pt x="6635" y="17247"/>
                    <a:pt x="6776" y="17826"/>
                  </a:cubicBezTo>
                  <a:cubicBezTo>
                    <a:pt x="6918" y="18404"/>
                    <a:pt x="7482" y="18919"/>
                    <a:pt x="8047" y="18983"/>
                  </a:cubicBezTo>
                  <a:cubicBezTo>
                    <a:pt x="8612" y="19047"/>
                    <a:pt x="9176" y="18661"/>
                    <a:pt x="9671" y="18211"/>
                  </a:cubicBezTo>
                  <a:cubicBezTo>
                    <a:pt x="10165" y="17761"/>
                    <a:pt x="10588" y="17247"/>
                    <a:pt x="11082" y="17183"/>
                  </a:cubicBezTo>
                  <a:cubicBezTo>
                    <a:pt x="11576" y="17119"/>
                    <a:pt x="12141" y="17504"/>
                    <a:pt x="12706" y="17504"/>
                  </a:cubicBezTo>
                  <a:cubicBezTo>
                    <a:pt x="13271" y="17504"/>
                    <a:pt x="13835" y="17119"/>
                    <a:pt x="14824" y="15319"/>
                  </a:cubicBezTo>
                  <a:cubicBezTo>
                    <a:pt x="15812" y="13519"/>
                    <a:pt x="17224" y="10304"/>
                    <a:pt x="18071" y="8183"/>
                  </a:cubicBezTo>
                  <a:cubicBezTo>
                    <a:pt x="18918" y="6061"/>
                    <a:pt x="19200" y="5033"/>
                    <a:pt x="19412" y="4197"/>
                  </a:cubicBezTo>
                  <a:cubicBezTo>
                    <a:pt x="19624" y="3361"/>
                    <a:pt x="19765" y="2719"/>
                    <a:pt x="19694" y="2719"/>
                  </a:cubicBezTo>
                  <a:cubicBezTo>
                    <a:pt x="19624" y="2719"/>
                    <a:pt x="19341" y="3361"/>
                    <a:pt x="19129" y="5226"/>
                  </a:cubicBezTo>
                  <a:cubicBezTo>
                    <a:pt x="18918" y="7090"/>
                    <a:pt x="18776" y="10176"/>
                    <a:pt x="18706" y="12169"/>
                  </a:cubicBezTo>
                  <a:cubicBezTo>
                    <a:pt x="18635" y="14161"/>
                    <a:pt x="18635" y="15061"/>
                    <a:pt x="18776" y="15897"/>
                  </a:cubicBezTo>
                  <a:cubicBezTo>
                    <a:pt x="18918" y="16733"/>
                    <a:pt x="19200" y="17504"/>
                    <a:pt x="19694" y="17826"/>
                  </a:cubicBezTo>
                  <a:cubicBezTo>
                    <a:pt x="20188" y="18147"/>
                    <a:pt x="20894" y="18019"/>
                    <a:pt x="21600" y="178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5413186" y="6176032"/>
              <a:ext cx="72706" cy="15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161" fill="norm" stroke="1" extrusionOk="0">
                  <a:moveTo>
                    <a:pt x="15644" y="4602"/>
                  </a:moveTo>
                  <a:cubicBezTo>
                    <a:pt x="15027" y="3181"/>
                    <a:pt x="14409" y="1759"/>
                    <a:pt x="12558" y="907"/>
                  </a:cubicBezTo>
                  <a:cubicBezTo>
                    <a:pt x="10707" y="54"/>
                    <a:pt x="7621" y="-230"/>
                    <a:pt x="5152" y="196"/>
                  </a:cubicBezTo>
                  <a:cubicBezTo>
                    <a:pt x="2684" y="623"/>
                    <a:pt x="832" y="1759"/>
                    <a:pt x="215" y="3038"/>
                  </a:cubicBezTo>
                  <a:cubicBezTo>
                    <a:pt x="-402" y="4317"/>
                    <a:pt x="215" y="5738"/>
                    <a:pt x="3301" y="7586"/>
                  </a:cubicBezTo>
                  <a:cubicBezTo>
                    <a:pt x="6387" y="9433"/>
                    <a:pt x="11941" y="11707"/>
                    <a:pt x="15644" y="13554"/>
                  </a:cubicBezTo>
                  <a:cubicBezTo>
                    <a:pt x="19347" y="15402"/>
                    <a:pt x="21198" y="16823"/>
                    <a:pt x="21198" y="18102"/>
                  </a:cubicBezTo>
                  <a:cubicBezTo>
                    <a:pt x="21198" y="19381"/>
                    <a:pt x="19347" y="20517"/>
                    <a:pt x="15644" y="20944"/>
                  </a:cubicBezTo>
                  <a:cubicBezTo>
                    <a:pt x="11941" y="21370"/>
                    <a:pt x="6387" y="21086"/>
                    <a:pt x="832" y="208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5481253" y="6202854"/>
              <a:ext cx="182439" cy="110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0537" fill="norm" stroke="1" extrusionOk="0">
                  <a:moveTo>
                    <a:pt x="4268" y="11985"/>
                  </a:moveTo>
                  <a:cubicBezTo>
                    <a:pt x="5013" y="10414"/>
                    <a:pt x="5758" y="8843"/>
                    <a:pt x="6627" y="6487"/>
                  </a:cubicBezTo>
                  <a:cubicBezTo>
                    <a:pt x="7496" y="4131"/>
                    <a:pt x="8489" y="989"/>
                    <a:pt x="8116" y="203"/>
                  </a:cubicBezTo>
                  <a:cubicBezTo>
                    <a:pt x="7744" y="-582"/>
                    <a:pt x="6006" y="989"/>
                    <a:pt x="4392" y="3542"/>
                  </a:cubicBezTo>
                  <a:cubicBezTo>
                    <a:pt x="2778" y="6094"/>
                    <a:pt x="1289" y="9629"/>
                    <a:pt x="544" y="12574"/>
                  </a:cubicBezTo>
                  <a:cubicBezTo>
                    <a:pt x="-201" y="15520"/>
                    <a:pt x="-201" y="17876"/>
                    <a:pt x="668" y="19251"/>
                  </a:cubicBezTo>
                  <a:cubicBezTo>
                    <a:pt x="1537" y="20625"/>
                    <a:pt x="3275" y="21018"/>
                    <a:pt x="6875" y="19840"/>
                  </a:cubicBezTo>
                  <a:cubicBezTo>
                    <a:pt x="10475" y="18662"/>
                    <a:pt x="15937" y="15913"/>
                    <a:pt x="21399" y="131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5625591" y="6000750"/>
              <a:ext cx="128174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7" h="21600" fill="norm" stroke="1" extrusionOk="0">
                  <a:moveTo>
                    <a:pt x="6075" y="0"/>
                  </a:moveTo>
                  <a:cubicBezTo>
                    <a:pt x="11812" y="3190"/>
                    <a:pt x="17550" y="6380"/>
                    <a:pt x="19575" y="9251"/>
                  </a:cubicBezTo>
                  <a:cubicBezTo>
                    <a:pt x="21600" y="12122"/>
                    <a:pt x="19912" y="14673"/>
                    <a:pt x="16031" y="16678"/>
                  </a:cubicBezTo>
                  <a:cubicBezTo>
                    <a:pt x="12150" y="18684"/>
                    <a:pt x="6075" y="201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2691891" y="5948818"/>
              <a:ext cx="107951" cy="392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1101"/>
                  </a:moveTo>
                  <a:cubicBezTo>
                    <a:pt x="1694" y="524"/>
                    <a:pt x="3388" y="-54"/>
                    <a:pt x="4235" y="4"/>
                  </a:cubicBezTo>
                  <a:cubicBezTo>
                    <a:pt x="5082" y="62"/>
                    <a:pt x="5082" y="755"/>
                    <a:pt x="4235" y="3180"/>
                  </a:cubicBezTo>
                  <a:cubicBezTo>
                    <a:pt x="3388" y="5606"/>
                    <a:pt x="1694" y="9764"/>
                    <a:pt x="1059" y="12998"/>
                  </a:cubicBezTo>
                  <a:cubicBezTo>
                    <a:pt x="424" y="16233"/>
                    <a:pt x="847" y="18543"/>
                    <a:pt x="1906" y="19871"/>
                  </a:cubicBezTo>
                  <a:cubicBezTo>
                    <a:pt x="2965" y="21199"/>
                    <a:pt x="4659" y="21546"/>
                    <a:pt x="8047" y="21373"/>
                  </a:cubicBezTo>
                  <a:cubicBezTo>
                    <a:pt x="11435" y="21199"/>
                    <a:pt x="16518" y="20506"/>
                    <a:pt x="21600" y="198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2666491" y="619760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2794814" y="6094059"/>
              <a:ext cx="183911" cy="20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61" fill="norm" stroke="1" extrusionOk="0">
                  <a:moveTo>
                    <a:pt x="2032" y="9459"/>
                  </a:moveTo>
                  <a:cubicBezTo>
                    <a:pt x="3246" y="9018"/>
                    <a:pt x="4459" y="8577"/>
                    <a:pt x="5551" y="7585"/>
                  </a:cubicBezTo>
                  <a:cubicBezTo>
                    <a:pt x="6644" y="6594"/>
                    <a:pt x="7614" y="5051"/>
                    <a:pt x="7250" y="4610"/>
                  </a:cubicBezTo>
                  <a:cubicBezTo>
                    <a:pt x="6886" y="4169"/>
                    <a:pt x="5187" y="4830"/>
                    <a:pt x="3731" y="6263"/>
                  </a:cubicBezTo>
                  <a:cubicBezTo>
                    <a:pt x="2275" y="7696"/>
                    <a:pt x="1061" y="9900"/>
                    <a:pt x="455" y="11553"/>
                  </a:cubicBezTo>
                  <a:cubicBezTo>
                    <a:pt x="-152" y="13206"/>
                    <a:pt x="-152" y="14308"/>
                    <a:pt x="455" y="14969"/>
                  </a:cubicBezTo>
                  <a:cubicBezTo>
                    <a:pt x="1061" y="15630"/>
                    <a:pt x="2275" y="15851"/>
                    <a:pt x="4945" y="14639"/>
                  </a:cubicBezTo>
                  <a:cubicBezTo>
                    <a:pt x="7614" y="13426"/>
                    <a:pt x="11740" y="10781"/>
                    <a:pt x="14410" y="8688"/>
                  </a:cubicBezTo>
                  <a:cubicBezTo>
                    <a:pt x="17079" y="6594"/>
                    <a:pt x="18293" y="5051"/>
                    <a:pt x="18900" y="3618"/>
                  </a:cubicBezTo>
                  <a:cubicBezTo>
                    <a:pt x="19506" y="2185"/>
                    <a:pt x="19506" y="863"/>
                    <a:pt x="18900" y="312"/>
                  </a:cubicBezTo>
                  <a:cubicBezTo>
                    <a:pt x="18293" y="-239"/>
                    <a:pt x="17079" y="-19"/>
                    <a:pt x="15987" y="643"/>
                  </a:cubicBezTo>
                  <a:cubicBezTo>
                    <a:pt x="14895" y="1304"/>
                    <a:pt x="13924" y="2406"/>
                    <a:pt x="14288" y="4720"/>
                  </a:cubicBezTo>
                  <a:cubicBezTo>
                    <a:pt x="14652" y="7034"/>
                    <a:pt x="16351" y="10561"/>
                    <a:pt x="17686" y="12765"/>
                  </a:cubicBezTo>
                  <a:cubicBezTo>
                    <a:pt x="19021" y="14969"/>
                    <a:pt x="19992" y="15851"/>
                    <a:pt x="20599" y="16843"/>
                  </a:cubicBezTo>
                  <a:cubicBezTo>
                    <a:pt x="21205" y="17834"/>
                    <a:pt x="21448" y="18937"/>
                    <a:pt x="20113" y="19708"/>
                  </a:cubicBezTo>
                  <a:cubicBezTo>
                    <a:pt x="18778" y="20479"/>
                    <a:pt x="15866" y="20920"/>
                    <a:pt x="12954" y="213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3041141" y="5899150"/>
              <a:ext cx="82551" cy="383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14954" y="0"/>
                  </a:moveTo>
                  <a:cubicBezTo>
                    <a:pt x="9969" y="2018"/>
                    <a:pt x="4985" y="4035"/>
                    <a:pt x="2492" y="7002"/>
                  </a:cubicBezTo>
                  <a:cubicBezTo>
                    <a:pt x="0" y="9969"/>
                    <a:pt x="0" y="13886"/>
                    <a:pt x="0" y="16200"/>
                  </a:cubicBezTo>
                  <a:cubicBezTo>
                    <a:pt x="0" y="18514"/>
                    <a:pt x="0" y="19226"/>
                    <a:pt x="554" y="19879"/>
                  </a:cubicBezTo>
                  <a:cubicBezTo>
                    <a:pt x="1108" y="20532"/>
                    <a:pt x="2215" y="21125"/>
                    <a:pt x="4154" y="21363"/>
                  </a:cubicBezTo>
                  <a:cubicBezTo>
                    <a:pt x="6092" y="21600"/>
                    <a:pt x="8862" y="21481"/>
                    <a:pt x="11908" y="21125"/>
                  </a:cubicBezTo>
                  <a:cubicBezTo>
                    <a:pt x="14954" y="20769"/>
                    <a:pt x="18277" y="20176"/>
                    <a:pt x="21600" y="195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2990341" y="6115050"/>
              <a:ext cx="101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3270920" y="6073595"/>
              <a:ext cx="132172" cy="16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08" fill="norm" stroke="1" extrusionOk="0">
                  <a:moveTo>
                    <a:pt x="14209" y="9577"/>
                  </a:moveTo>
                  <a:cubicBezTo>
                    <a:pt x="13523" y="7916"/>
                    <a:pt x="12838" y="6254"/>
                    <a:pt x="11980" y="4454"/>
                  </a:cubicBezTo>
                  <a:cubicBezTo>
                    <a:pt x="11123" y="2654"/>
                    <a:pt x="10095" y="716"/>
                    <a:pt x="8895" y="162"/>
                  </a:cubicBezTo>
                  <a:cubicBezTo>
                    <a:pt x="7695" y="-392"/>
                    <a:pt x="6323" y="439"/>
                    <a:pt x="4780" y="3208"/>
                  </a:cubicBezTo>
                  <a:cubicBezTo>
                    <a:pt x="3238" y="5977"/>
                    <a:pt x="1523" y="10685"/>
                    <a:pt x="666" y="13731"/>
                  </a:cubicBezTo>
                  <a:cubicBezTo>
                    <a:pt x="-191" y="16777"/>
                    <a:pt x="-191" y="18162"/>
                    <a:pt x="495" y="19270"/>
                  </a:cubicBezTo>
                  <a:cubicBezTo>
                    <a:pt x="1180" y="20377"/>
                    <a:pt x="2552" y="21208"/>
                    <a:pt x="4095" y="21208"/>
                  </a:cubicBezTo>
                  <a:cubicBezTo>
                    <a:pt x="5638" y="21208"/>
                    <a:pt x="7352" y="20377"/>
                    <a:pt x="8895" y="18300"/>
                  </a:cubicBezTo>
                  <a:cubicBezTo>
                    <a:pt x="10438" y="16223"/>
                    <a:pt x="11809" y="12900"/>
                    <a:pt x="12495" y="10546"/>
                  </a:cubicBezTo>
                  <a:cubicBezTo>
                    <a:pt x="13180" y="8193"/>
                    <a:pt x="13180" y="6808"/>
                    <a:pt x="13180" y="6808"/>
                  </a:cubicBezTo>
                  <a:cubicBezTo>
                    <a:pt x="13180" y="6808"/>
                    <a:pt x="13180" y="8193"/>
                    <a:pt x="14552" y="10408"/>
                  </a:cubicBezTo>
                  <a:cubicBezTo>
                    <a:pt x="15923" y="12623"/>
                    <a:pt x="18666" y="15670"/>
                    <a:pt x="21409" y="187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3429650" y="6090596"/>
              <a:ext cx="62342" cy="13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54" fill="norm" stroke="1" extrusionOk="0">
                  <a:moveTo>
                    <a:pt x="21206" y="2799"/>
                  </a:moveTo>
                  <a:cubicBezTo>
                    <a:pt x="19046" y="1490"/>
                    <a:pt x="16886" y="181"/>
                    <a:pt x="14366" y="18"/>
                  </a:cubicBezTo>
                  <a:cubicBezTo>
                    <a:pt x="11846" y="-146"/>
                    <a:pt x="8966" y="836"/>
                    <a:pt x="6446" y="3781"/>
                  </a:cubicBezTo>
                  <a:cubicBezTo>
                    <a:pt x="3926" y="6727"/>
                    <a:pt x="1766" y="11636"/>
                    <a:pt x="686" y="14909"/>
                  </a:cubicBezTo>
                  <a:cubicBezTo>
                    <a:pt x="-394" y="18181"/>
                    <a:pt x="-394" y="19818"/>
                    <a:pt x="2126" y="20636"/>
                  </a:cubicBezTo>
                  <a:cubicBezTo>
                    <a:pt x="4646" y="21454"/>
                    <a:pt x="9686" y="21454"/>
                    <a:pt x="14726" y="214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3501796" y="6098116"/>
              <a:ext cx="60046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600" fill="norm" stroke="1" extrusionOk="0">
                  <a:moveTo>
                    <a:pt x="21129" y="2787"/>
                  </a:moveTo>
                  <a:cubicBezTo>
                    <a:pt x="18895" y="1394"/>
                    <a:pt x="16660" y="0"/>
                    <a:pt x="14053" y="0"/>
                  </a:cubicBezTo>
                  <a:cubicBezTo>
                    <a:pt x="11446" y="0"/>
                    <a:pt x="8467" y="1394"/>
                    <a:pt x="5860" y="4006"/>
                  </a:cubicBezTo>
                  <a:cubicBezTo>
                    <a:pt x="3253" y="6619"/>
                    <a:pt x="1019" y="10452"/>
                    <a:pt x="274" y="13239"/>
                  </a:cubicBezTo>
                  <a:cubicBezTo>
                    <a:pt x="-471" y="16026"/>
                    <a:pt x="274" y="17768"/>
                    <a:pt x="2881" y="18987"/>
                  </a:cubicBezTo>
                  <a:cubicBezTo>
                    <a:pt x="5488" y="20206"/>
                    <a:pt x="9957" y="20903"/>
                    <a:pt x="1442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3562418" y="6057992"/>
              <a:ext cx="130657" cy="38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23" fill="norm" stroke="1" extrusionOk="0">
                  <a:moveTo>
                    <a:pt x="4086" y="6015"/>
                  </a:moveTo>
                  <a:cubicBezTo>
                    <a:pt x="5828" y="5661"/>
                    <a:pt x="7570" y="5307"/>
                    <a:pt x="9137" y="4598"/>
                  </a:cubicBezTo>
                  <a:cubicBezTo>
                    <a:pt x="10705" y="3890"/>
                    <a:pt x="12099" y="2828"/>
                    <a:pt x="11924" y="2356"/>
                  </a:cubicBezTo>
                  <a:cubicBezTo>
                    <a:pt x="11750" y="1884"/>
                    <a:pt x="10008" y="2002"/>
                    <a:pt x="7744" y="2769"/>
                  </a:cubicBezTo>
                  <a:cubicBezTo>
                    <a:pt x="5479" y="3536"/>
                    <a:pt x="2692" y="4952"/>
                    <a:pt x="1299" y="5956"/>
                  </a:cubicBezTo>
                  <a:cubicBezTo>
                    <a:pt x="-95" y="6959"/>
                    <a:pt x="-95" y="7549"/>
                    <a:pt x="79" y="8139"/>
                  </a:cubicBezTo>
                  <a:cubicBezTo>
                    <a:pt x="253" y="8729"/>
                    <a:pt x="602" y="9320"/>
                    <a:pt x="1647" y="9733"/>
                  </a:cubicBezTo>
                  <a:cubicBezTo>
                    <a:pt x="2692" y="10146"/>
                    <a:pt x="4434" y="10382"/>
                    <a:pt x="6002" y="10264"/>
                  </a:cubicBezTo>
                  <a:cubicBezTo>
                    <a:pt x="7570" y="10146"/>
                    <a:pt x="8963" y="9674"/>
                    <a:pt x="10182" y="9143"/>
                  </a:cubicBezTo>
                  <a:cubicBezTo>
                    <a:pt x="11402" y="8611"/>
                    <a:pt x="12447" y="8021"/>
                    <a:pt x="12970" y="8139"/>
                  </a:cubicBezTo>
                  <a:cubicBezTo>
                    <a:pt x="13492" y="8257"/>
                    <a:pt x="13492" y="9084"/>
                    <a:pt x="12795" y="11267"/>
                  </a:cubicBezTo>
                  <a:cubicBezTo>
                    <a:pt x="12099" y="13451"/>
                    <a:pt x="10705" y="16992"/>
                    <a:pt x="9486" y="18998"/>
                  </a:cubicBezTo>
                  <a:cubicBezTo>
                    <a:pt x="8266" y="21005"/>
                    <a:pt x="7221" y="21477"/>
                    <a:pt x="6699" y="21418"/>
                  </a:cubicBezTo>
                  <a:cubicBezTo>
                    <a:pt x="6176" y="21359"/>
                    <a:pt x="6176" y="20769"/>
                    <a:pt x="6350" y="18054"/>
                  </a:cubicBezTo>
                  <a:cubicBezTo>
                    <a:pt x="6524" y="15339"/>
                    <a:pt x="6873" y="10500"/>
                    <a:pt x="8266" y="7195"/>
                  </a:cubicBezTo>
                  <a:cubicBezTo>
                    <a:pt x="9660" y="3890"/>
                    <a:pt x="12099" y="2120"/>
                    <a:pt x="14363" y="1116"/>
                  </a:cubicBezTo>
                  <a:cubicBezTo>
                    <a:pt x="16628" y="113"/>
                    <a:pt x="18718" y="-123"/>
                    <a:pt x="19937" y="54"/>
                  </a:cubicBezTo>
                  <a:cubicBezTo>
                    <a:pt x="21157" y="231"/>
                    <a:pt x="21505" y="821"/>
                    <a:pt x="21505" y="1884"/>
                  </a:cubicBezTo>
                  <a:cubicBezTo>
                    <a:pt x="21505" y="2946"/>
                    <a:pt x="21157" y="4480"/>
                    <a:pt x="19415" y="5661"/>
                  </a:cubicBezTo>
                  <a:cubicBezTo>
                    <a:pt x="17673" y="6841"/>
                    <a:pt x="14537" y="7667"/>
                    <a:pt x="11402" y="8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3729851" y="5873750"/>
              <a:ext cx="66941" cy="35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42" fill="norm" stroke="1" extrusionOk="0">
                  <a:moveTo>
                    <a:pt x="21347" y="0"/>
                  </a:moveTo>
                  <a:cubicBezTo>
                    <a:pt x="15272" y="3685"/>
                    <a:pt x="9197" y="7369"/>
                    <a:pt x="5484" y="10736"/>
                  </a:cubicBezTo>
                  <a:cubicBezTo>
                    <a:pt x="1772" y="14104"/>
                    <a:pt x="422" y="17153"/>
                    <a:pt x="84" y="18995"/>
                  </a:cubicBezTo>
                  <a:cubicBezTo>
                    <a:pt x="-253" y="20838"/>
                    <a:pt x="422" y="21473"/>
                    <a:pt x="2109" y="21536"/>
                  </a:cubicBezTo>
                  <a:cubicBezTo>
                    <a:pt x="3797" y="21600"/>
                    <a:pt x="6497" y="21092"/>
                    <a:pt x="8184" y="20266"/>
                  </a:cubicBezTo>
                  <a:cubicBezTo>
                    <a:pt x="9872" y="19440"/>
                    <a:pt x="10547" y="18296"/>
                    <a:pt x="11222" y="17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3714241" y="6096000"/>
              <a:ext cx="69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3752341" y="6089650"/>
              <a:ext cx="101601" cy="160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21600" y="0"/>
                  </a:moveTo>
                  <a:cubicBezTo>
                    <a:pt x="19350" y="0"/>
                    <a:pt x="17100" y="0"/>
                    <a:pt x="14850" y="140"/>
                  </a:cubicBezTo>
                  <a:cubicBezTo>
                    <a:pt x="12600" y="281"/>
                    <a:pt x="10350" y="561"/>
                    <a:pt x="10125" y="2244"/>
                  </a:cubicBezTo>
                  <a:cubicBezTo>
                    <a:pt x="9900" y="3927"/>
                    <a:pt x="11700" y="7013"/>
                    <a:pt x="13050" y="9257"/>
                  </a:cubicBezTo>
                  <a:cubicBezTo>
                    <a:pt x="14400" y="11501"/>
                    <a:pt x="15300" y="12904"/>
                    <a:pt x="14175" y="14868"/>
                  </a:cubicBezTo>
                  <a:cubicBezTo>
                    <a:pt x="13050" y="16831"/>
                    <a:pt x="9900" y="19356"/>
                    <a:pt x="7200" y="20478"/>
                  </a:cubicBezTo>
                  <a:cubicBezTo>
                    <a:pt x="4500" y="21600"/>
                    <a:pt x="2250" y="21319"/>
                    <a:pt x="0" y="210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3981518" y="6008994"/>
              <a:ext cx="155259" cy="285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58" fill="norm" stroke="1" extrusionOk="0">
                  <a:moveTo>
                    <a:pt x="6050" y="2717"/>
                  </a:moveTo>
                  <a:cubicBezTo>
                    <a:pt x="5758" y="1446"/>
                    <a:pt x="5466" y="176"/>
                    <a:pt x="5466" y="17"/>
                  </a:cubicBezTo>
                  <a:cubicBezTo>
                    <a:pt x="5466" y="-142"/>
                    <a:pt x="5758" y="811"/>
                    <a:pt x="5758" y="3908"/>
                  </a:cubicBezTo>
                  <a:cubicBezTo>
                    <a:pt x="5758" y="7005"/>
                    <a:pt x="5466" y="12246"/>
                    <a:pt x="5174" y="15264"/>
                  </a:cubicBezTo>
                  <a:cubicBezTo>
                    <a:pt x="4882" y="18282"/>
                    <a:pt x="4590" y="19076"/>
                    <a:pt x="3861" y="19870"/>
                  </a:cubicBezTo>
                  <a:cubicBezTo>
                    <a:pt x="3131" y="20664"/>
                    <a:pt x="1963" y="21458"/>
                    <a:pt x="1234" y="21458"/>
                  </a:cubicBezTo>
                  <a:cubicBezTo>
                    <a:pt x="504" y="21458"/>
                    <a:pt x="212" y="20664"/>
                    <a:pt x="66" y="19473"/>
                  </a:cubicBezTo>
                  <a:cubicBezTo>
                    <a:pt x="-80" y="18282"/>
                    <a:pt x="-80" y="16693"/>
                    <a:pt x="1088" y="15343"/>
                  </a:cubicBezTo>
                  <a:cubicBezTo>
                    <a:pt x="2255" y="13993"/>
                    <a:pt x="4590" y="12882"/>
                    <a:pt x="7363" y="11452"/>
                  </a:cubicBezTo>
                  <a:cubicBezTo>
                    <a:pt x="10136" y="10023"/>
                    <a:pt x="13347" y="8276"/>
                    <a:pt x="15682" y="6926"/>
                  </a:cubicBezTo>
                  <a:cubicBezTo>
                    <a:pt x="18017" y="5576"/>
                    <a:pt x="19477" y="4623"/>
                    <a:pt x="20352" y="3749"/>
                  </a:cubicBezTo>
                  <a:cubicBezTo>
                    <a:pt x="21228" y="2876"/>
                    <a:pt x="21520" y="2082"/>
                    <a:pt x="21374" y="2082"/>
                  </a:cubicBezTo>
                  <a:cubicBezTo>
                    <a:pt x="21228" y="2082"/>
                    <a:pt x="20644" y="2876"/>
                    <a:pt x="19331" y="6052"/>
                  </a:cubicBezTo>
                  <a:cubicBezTo>
                    <a:pt x="18017" y="9229"/>
                    <a:pt x="15974" y="14787"/>
                    <a:pt x="13931" y="203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4139691" y="6223000"/>
              <a:ext cx="55627" cy="81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280" fill="norm" stroke="1" extrusionOk="0">
                  <a:moveTo>
                    <a:pt x="7200" y="0"/>
                  </a:moveTo>
                  <a:cubicBezTo>
                    <a:pt x="4800" y="2769"/>
                    <a:pt x="2400" y="5538"/>
                    <a:pt x="1200" y="9138"/>
                  </a:cubicBezTo>
                  <a:cubicBezTo>
                    <a:pt x="0" y="12738"/>
                    <a:pt x="0" y="17169"/>
                    <a:pt x="2000" y="19385"/>
                  </a:cubicBezTo>
                  <a:cubicBezTo>
                    <a:pt x="4000" y="21600"/>
                    <a:pt x="8000" y="21600"/>
                    <a:pt x="11600" y="20769"/>
                  </a:cubicBezTo>
                  <a:cubicBezTo>
                    <a:pt x="15200" y="19938"/>
                    <a:pt x="18400" y="18277"/>
                    <a:pt x="20000" y="16062"/>
                  </a:cubicBezTo>
                  <a:cubicBezTo>
                    <a:pt x="21600" y="13846"/>
                    <a:pt x="21600" y="11077"/>
                    <a:pt x="18000" y="8585"/>
                  </a:cubicBezTo>
                  <a:cubicBezTo>
                    <a:pt x="14400" y="6092"/>
                    <a:pt x="7200" y="3877"/>
                    <a:pt x="0" y="16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" name="Drawing"/>
          <p:cNvGrpSpPr/>
          <p:nvPr/>
        </p:nvGrpSpPr>
        <p:grpSpPr>
          <a:xfrm>
            <a:off x="2136020" y="2791482"/>
            <a:ext cx="475875" cy="1399375"/>
            <a:chOff x="0" y="0"/>
            <a:chExt cx="475873" cy="1399373"/>
          </a:xfrm>
        </p:grpSpPr>
        <p:sp>
          <p:nvSpPr>
            <p:cNvPr id="556" name="Line"/>
            <p:cNvSpPr/>
            <p:nvPr/>
          </p:nvSpPr>
          <p:spPr>
            <a:xfrm>
              <a:off x="169029" y="662917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90524" y="641422"/>
              <a:ext cx="376230" cy="197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31" fill="norm" stroke="1" extrusionOk="0">
                  <a:moveTo>
                    <a:pt x="2651" y="263"/>
                  </a:moveTo>
                  <a:cubicBezTo>
                    <a:pt x="1571" y="35"/>
                    <a:pt x="491" y="-192"/>
                    <a:pt x="131" y="263"/>
                  </a:cubicBezTo>
                  <a:cubicBezTo>
                    <a:pt x="-229" y="717"/>
                    <a:pt x="131" y="1854"/>
                    <a:pt x="1511" y="4242"/>
                  </a:cubicBezTo>
                  <a:cubicBezTo>
                    <a:pt x="2891" y="6629"/>
                    <a:pt x="5291" y="10267"/>
                    <a:pt x="8231" y="13336"/>
                  </a:cubicBezTo>
                  <a:cubicBezTo>
                    <a:pt x="11171" y="16406"/>
                    <a:pt x="14651" y="18907"/>
                    <a:pt x="16691" y="20157"/>
                  </a:cubicBezTo>
                  <a:cubicBezTo>
                    <a:pt x="18731" y="21408"/>
                    <a:pt x="19331" y="21408"/>
                    <a:pt x="19871" y="20953"/>
                  </a:cubicBezTo>
                  <a:cubicBezTo>
                    <a:pt x="20411" y="20499"/>
                    <a:pt x="20891" y="19589"/>
                    <a:pt x="21131" y="18566"/>
                  </a:cubicBezTo>
                  <a:cubicBezTo>
                    <a:pt x="21371" y="17543"/>
                    <a:pt x="21371" y="16406"/>
                    <a:pt x="21251" y="14701"/>
                  </a:cubicBezTo>
                  <a:cubicBezTo>
                    <a:pt x="21131" y="12995"/>
                    <a:pt x="20891" y="10722"/>
                    <a:pt x="20231" y="9016"/>
                  </a:cubicBezTo>
                  <a:cubicBezTo>
                    <a:pt x="19571" y="7311"/>
                    <a:pt x="18491" y="6174"/>
                    <a:pt x="17471" y="5606"/>
                  </a:cubicBezTo>
                  <a:cubicBezTo>
                    <a:pt x="16451" y="5037"/>
                    <a:pt x="15491" y="5037"/>
                    <a:pt x="15011" y="5606"/>
                  </a:cubicBezTo>
                  <a:cubicBezTo>
                    <a:pt x="14531" y="6174"/>
                    <a:pt x="14531" y="7311"/>
                    <a:pt x="14711" y="8334"/>
                  </a:cubicBezTo>
                  <a:cubicBezTo>
                    <a:pt x="14891" y="9357"/>
                    <a:pt x="15251" y="10267"/>
                    <a:pt x="15791" y="10381"/>
                  </a:cubicBezTo>
                  <a:cubicBezTo>
                    <a:pt x="16331" y="10494"/>
                    <a:pt x="17051" y="9812"/>
                    <a:pt x="17771" y="9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315079" y="466067"/>
              <a:ext cx="16079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600" fill="norm" stroke="1" extrusionOk="0">
                  <a:moveTo>
                    <a:pt x="5891" y="21600"/>
                  </a:moveTo>
                  <a:cubicBezTo>
                    <a:pt x="4769" y="20800"/>
                    <a:pt x="3647" y="20000"/>
                    <a:pt x="3506" y="18133"/>
                  </a:cubicBezTo>
                  <a:cubicBezTo>
                    <a:pt x="3366" y="16267"/>
                    <a:pt x="4208" y="13333"/>
                    <a:pt x="6031" y="11467"/>
                  </a:cubicBezTo>
                  <a:cubicBezTo>
                    <a:pt x="7855" y="9600"/>
                    <a:pt x="10660" y="8800"/>
                    <a:pt x="13325" y="8933"/>
                  </a:cubicBezTo>
                  <a:cubicBezTo>
                    <a:pt x="15990" y="9067"/>
                    <a:pt x="18514" y="10133"/>
                    <a:pt x="19917" y="11333"/>
                  </a:cubicBezTo>
                  <a:cubicBezTo>
                    <a:pt x="21319" y="12533"/>
                    <a:pt x="21600" y="13867"/>
                    <a:pt x="21039" y="14667"/>
                  </a:cubicBezTo>
                  <a:cubicBezTo>
                    <a:pt x="20478" y="15467"/>
                    <a:pt x="19075" y="15733"/>
                    <a:pt x="16270" y="15333"/>
                  </a:cubicBezTo>
                  <a:cubicBezTo>
                    <a:pt x="13465" y="14933"/>
                    <a:pt x="9257" y="13867"/>
                    <a:pt x="6312" y="11200"/>
                  </a:cubicBezTo>
                  <a:cubicBezTo>
                    <a:pt x="3366" y="8533"/>
                    <a:pt x="1683" y="4267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321429" y="396254"/>
              <a:ext cx="102820" cy="96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607" fill="norm" stroke="1" extrusionOk="0">
                  <a:moveTo>
                    <a:pt x="0" y="12142"/>
                  </a:moveTo>
                  <a:cubicBezTo>
                    <a:pt x="4408" y="15292"/>
                    <a:pt x="8816" y="18442"/>
                    <a:pt x="12122" y="19792"/>
                  </a:cubicBezTo>
                  <a:cubicBezTo>
                    <a:pt x="15429" y="21142"/>
                    <a:pt x="17633" y="20692"/>
                    <a:pt x="19176" y="19342"/>
                  </a:cubicBezTo>
                  <a:cubicBezTo>
                    <a:pt x="20718" y="17992"/>
                    <a:pt x="21600" y="15742"/>
                    <a:pt x="21380" y="12592"/>
                  </a:cubicBezTo>
                  <a:cubicBezTo>
                    <a:pt x="21159" y="9442"/>
                    <a:pt x="19837" y="5392"/>
                    <a:pt x="17192" y="2917"/>
                  </a:cubicBezTo>
                  <a:cubicBezTo>
                    <a:pt x="14547" y="442"/>
                    <a:pt x="10580" y="-458"/>
                    <a:pt x="8596" y="217"/>
                  </a:cubicBezTo>
                  <a:cubicBezTo>
                    <a:pt x="6612" y="892"/>
                    <a:pt x="6612" y="3142"/>
                    <a:pt x="6612" y="5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-1" y="0"/>
              <a:ext cx="410876" cy="36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51" fill="norm" stroke="1" extrusionOk="0">
                  <a:moveTo>
                    <a:pt x="17066" y="20870"/>
                  </a:moveTo>
                  <a:cubicBezTo>
                    <a:pt x="17617" y="21121"/>
                    <a:pt x="18168" y="21372"/>
                    <a:pt x="18719" y="21435"/>
                  </a:cubicBezTo>
                  <a:cubicBezTo>
                    <a:pt x="19270" y="21498"/>
                    <a:pt x="19821" y="21372"/>
                    <a:pt x="20317" y="21121"/>
                  </a:cubicBezTo>
                  <a:cubicBezTo>
                    <a:pt x="20813" y="20870"/>
                    <a:pt x="21254" y="20493"/>
                    <a:pt x="21364" y="19991"/>
                  </a:cubicBezTo>
                  <a:cubicBezTo>
                    <a:pt x="21474" y="19489"/>
                    <a:pt x="21254" y="18861"/>
                    <a:pt x="20868" y="18421"/>
                  </a:cubicBezTo>
                  <a:cubicBezTo>
                    <a:pt x="20482" y="17982"/>
                    <a:pt x="19931" y="17731"/>
                    <a:pt x="19325" y="17479"/>
                  </a:cubicBezTo>
                  <a:cubicBezTo>
                    <a:pt x="18719" y="17228"/>
                    <a:pt x="18058" y="16977"/>
                    <a:pt x="18003" y="16851"/>
                  </a:cubicBezTo>
                  <a:cubicBezTo>
                    <a:pt x="17947" y="16726"/>
                    <a:pt x="18498" y="16726"/>
                    <a:pt x="19050" y="16663"/>
                  </a:cubicBezTo>
                  <a:cubicBezTo>
                    <a:pt x="19601" y="16600"/>
                    <a:pt x="20152" y="16475"/>
                    <a:pt x="20372" y="16098"/>
                  </a:cubicBezTo>
                  <a:cubicBezTo>
                    <a:pt x="20592" y="15721"/>
                    <a:pt x="20482" y="15093"/>
                    <a:pt x="20152" y="14528"/>
                  </a:cubicBezTo>
                  <a:cubicBezTo>
                    <a:pt x="19821" y="13963"/>
                    <a:pt x="19270" y="13461"/>
                    <a:pt x="18719" y="13084"/>
                  </a:cubicBezTo>
                  <a:cubicBezTo>
                    <a:pt x="18168" y="12707"/>
                    <a:pt x="17617" y="12456"/>
                    <a:pt x="17837" y="12582"/>
                  </a:cubicBezTo>
                  <a:cubicBezTo>
                    <a:pt x="18058" y="12707"/>
                    <a:pt x="19050" y="13210"/>
                    <a:pt x="19821" y="13461"/>
                  </a:cubicBezTo>
                  <a:cubicBezTo>
                    <a:pt x="20592" y="13712"/>
                    <a:pt x="21143" y="13712"/>
                    <a:pt x="21088" y="13649"/>
                  </a:cubicBezTo>
                  <a:cubicBezTo>
                    <a:pt x="21033" y="13586"/>
                    <a:pt x="20372" y="13461"/>
                    <a:pt x="19545" y="13084"/>
                  </a:cubicBezTo>
                  <a:cubicBezTo>
                    <a:pt x="18719" y="12707"/>
                    <a:pt x="17727" y="12079"/>
                    <a:pt x="17011" y="11577"/>
                  </a:cubicBezTo>
                  <a:cubicBezTo>
                    <a:pt x="16294" y="11075"/>
                    <a:pt x="15854" y="10698"/>
                    <a:pt x="15854" y="10258"/>
                  </a:cubicBezTo>
                  <a:cubicBezTo>
                    <a:pt x="15854" y="9819"/>
                    <a:pt x="16294" y="9317"/>
                    <a:pt x="16901" y="9128"/>
                  </a:cubicBezTo>
                  <a:cubicBezTo>
                    <a:pt x="17507" y="8940"/>
                    <a:pt x="18278" y="9065"/>
                    <a:pt x="18939" y="9065"/>
                  </a:cubicBezTo>
                  <a:cubicBezTo>
                    <a:pt x="19601" y="9065"/>
                    <a:pt x="20152" y="8940"/>
                    <a:pt x="20207" y="8500"/>
                  </a:cubicBezTo>
                  <a:cubicBezTo>
                    <a:pt x="20262" y="8061"/>
                    <a:pt x="19821" y="7307"/>
                    <a:pt x="19380" y="6742"/>
                  </a:cubicBezTo>
                  <a:cubicBezTo>
                    <a:pt x="18939" y="6177"/>
                    <a:pt x="18498" y="5800"/>
                    <a:pt x="18003" y="5424"/>
                  </a:cubicBezTo>
                  <a:cubicBezTo>
                    <a:pt x="17507" y="5047"/>
                    <a:pt x="16956" y="4670"/>
                    <a:pt x="16460" y="4670"/>
                  </a:cubicBezTo>
                  <a:cubicBezTo>
                    <a:pt x="15964" y="4670"/>
                    <a:pt x="15523" y="5047"/>
                    <a:pt x="15578" y="5486"/>
                  </a:cubicBezTo>
                  <a:cubicBezTo>
                    <a:pt x="15633" y="5926"/>
                    <a:pt x="16184" y="6428"/>
                    <a:pt x="16790" y="6805"/>
                  </a:cubicBezTo>
                  <a:cubicBezTo>
                    <a:pt x="17396" y="7182"/>
                    <a:pt x="18058" y="7433"/>
                    <a:pt x="18664" y="7621"/>
                  </a:cubicBezTo>
                  <a:cubicBezTo>
                    <a:pt x="19270" y="7810"/>
                    <a:pt x="19821" y="7935"/>
                    <a:pt x="20317" y="7810"/>
                  </a:cubicBezTo>
                  <a:cubicBezTo>
                    <a:pt x="20813" y="7684"/>
                    <a:pt x="21254" y="7307"/>
                    <a:pt x="21198" y="6868"/>
                  </a:cubicBezTo>
                  <a:cubicBezTo>
                    <a:pt x="21143" y="6428"/>
                    <a:pt x="20592" y="5926"/>
                    <a:pt x="18609" y="4984"/>
                  </a:cubicBezTo>
                  <a:cubicBezTo>
                    <a:pt x="16625" y="4042"/>
                    <a:pt x="13209" y="2661"/>
                    <a:pt x="10123" y="1719"/>
                  </a:cubicBezTo>
                  <a:cubicBezTo>
                    <a:pt x="7037" y="777"/>
                    <a:pt x="4282" y="275"/>
                    <a:pt x="2574" y="86"/>
                  </a:cubicBezTo>
                  <a:cubicBezTo>
                    <a:pt x="866" y="-102"/>
                    <a:pt x="205" y="24"/>
                    <a:pt x="39" y="400"/>
                  </a:cubicBezTo>
                  <a:cubicBezTo>
                    <a:pt x="-126" y="777"/>
                    <a:pt x="205" y="1405"/>
                    <a:pt x="1527" y="2158"/>
                  </a:cubicBezTo>
                  <a:cubicBezTo>
                    <a:pt x="2850" y="2912"/>
                    <a:pt x="5164" y="3791"/>
                    <a:pt x="7754" y="3665"/>
                  </a:cubicBezTo>
                  <a:cubicBezTo>
                    <a:pt x="10343" y="3540"/>
                    <a:pt x="13209" y="2410"/>
                    <a:pt x="16074" y="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308729" y="980417"/>
              <a:ext cx="571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0000" y="19200"/>
                    <a:pt x="18400" y="16800"/>
                    <a:pt x="16800" y="13714"/>
                  </a:cubicBezTo>
                  <a:cubicBezTo>
                    <a:pt x="15200" y="10629"/>
                    <a:pt x="13600" y="6857"/>
                    <a:pt x="10800" y="4457"/>
                  </a:cubicBezTo>
                  <a:cubicBezTo>
                    <a:pt x="8000" y="2057"/>
                    <a:pt x="4000" y="1029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276979" y="1253467"/>
              <a:ext cx="177801" cy="14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926"/>
                  </a:moveTo>
                  <a:cubicBezTo>
                    <a:pt x="3086" y="6480"/>
                    <a:pt x="6171" y="12034"/>
                    <a:pt x="9000" y="15583"/>
                  </a:cubicBezTo>
                  <a:cubicBezTo>
                    <a:pt x="11829" y="19131"/>
                    <a:pt x="14400" y="20674"/>
                    <a:pt x="16329" y="21137"/>
                  </a:cubicBezTo>
                  <a:cubicBezTo>
                    <a:pt x="18257" y="21600"/>
                    <a:pt x="19543" y="20983"/>
                    <a:pt x="20314" y="17280"/>
                  </a:cubicBezTo>
                  <a:cubicBezTo>
                    <a:pt x="21086" y="13577"/>
                    <a:pt x="21343" y="67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34" name="Drawing"/>
          <p:cNvGrpSpPr/>
          <p:nvPr/>
        </p:nvGrpSpPr>
        <p:grpSpPr>
          <a:xfrm>
            <a:off x="228600" y="996949"/>
            <a:ext cx="12509500" cy="7004310"/>
            <a:chOff x="0" y="0"/>
            <a:chExt cx="12509500" cy="7004308"/>
          </a:xfrm>
        </p:grpSpPr>
        <p:sp>
          <p:nvSpPr>
            <p:cNvPr id="564" name="Line"/>
            <p:cNvSpPr/>
            <p:nvPr/>
          </p:nvSpPr>
          <p:spPr>
            <a:xfrm>
              <a:off x="4356100" y="1276350"/>
              <a:ext cx="63500" cy="221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" y="598"/>
                    <a:pt x="1440" y="1197"/>
                    <a:pt x="2160" y="1867"/>
                  </a:cubicBezTo>
                  <a:cubicBezTo>
                    <a:pt x="2880" y="2538"/>
                    <a:pt x="3600" y="3280"/>
                    <a:pt x="5040" y="3992"/>
                  </a:cubicBezTo>
                  <a:cubicBezTo>
                    <a:pt x="6480" y="4704"/>
                    <a:pt x="8640" y="5385"/>
                    <a:pt x="9720" y="6168"/>
                  </a:cubicBezTo>
                  <a:cubicBezTo>
                    <a:pt x="10800" y="6952"/>
                    <a:pt x="10800" y="7840"/>
                    <a:pt x="10440" y="8706"/>
                  </a:cubicBezTo>
                  <a:cubicBezTo>
                    <a:pt x="10080" y="9572"/>
                    <a:pt x="9360" y="10418"/>
                    <a:pt x="8640" y="11244"/>
                  </a:cubicBezTo>
                  <a:cubicBezTo>
                    <a:pt x="7920" y="12069"/>
                    <a:pt x="7200" y="12873"/>
                    <a:pt x="6840" y="13699"/>
                  </a:cubicBezTo>
                  <a:cubicBezTo>
                    <a:pt x="6480" y="14524"/>
                    <a:pt x="6480" y="15370"/>
                    <a:pt x="7200" y="16102"/>
                  </a:cubicBezTo>
                  <a:cubicBezTo>
                    <a:pt x="7920" y="16834"/>
                    <a:pt x="9360" y="17453"/>
                    <a:pt x="10800" y="18062"/>
                  </a:cubicBezTo>
                  <a:cubicBezTo>
                    <a:pt x="12240" y="18670"/>
                    <a:pt x="13680" y="19269"/>
                    <a:pt x="15480" y="19857"/>
                  </a:cubicBezTo>
                  <a:cubicBezTo>
                    <a:pt x="17280" y="20445"/>
                    <a:pt x="19440" y="210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4264755" y="1136650"/>
              <a:ext cx="3107232" cy="248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88" fill="norm" stroke="1" extrusionOk="0">
                  <a:moveTo>
                    <a:pt x="811" y="1602"/>
                  </a:moveTo>
                  <a:cubicBezTo>
                    <a:pt x="973" y="1436"/>
                    <a:pt x="1135" y="1271"/>
                    <a:pt x="1444" y="1169"/>
                  </a:cubicBezTo>
                  <a:cubicBezTo>
                    <a:pt x="1752" y="1068"/>
                    <a:pt x="2208" y="1031"/>
                    <a:pt x="2657" y="994"/>
                  </a:cubicBezTo>
                  <a:cubicBezTo>
                    <a:pt x="3105" y="958"/>
                    <a:pt x="3546" y="921"/>
                    <a:pt x="4061" y="865"/>
                  </a:cubicBezTo>
                  <a:cubicBezTo>
                    <a:pt x="4576" y="810"/>
                    <a:pt x="5164" y="737"/>
                    <a:pt x="5723" y="672"/>
                  </a:cubicBezTo>
                  <a:cubicBezTo>
                    <a:pt x="6281" y="608"/>
                    <a:pt x="6811" y="552"/>
                    <a:pt x="7347" y="497"/>
                  </a:cubicBezTo>
                  <a:cubicBezTo>
                    <a:pt x="7884" y="442"/>
                    <a:pt x="8428" y="387"/>
                    <a:pt x="8972" y="331"/>
                  </a:cubicBezTo>
                  <a:cubicBezTo>
                    <a:pt x="9516" y="276"/>
                    <a:pt x="10060" y="221"/>
                    <a:pt x="10604" y="175"/>
                  </a:cubicBezTo>
                  <a:cubicBezTo>
                    <a:pt x="11148" y="129"/>
                    <a:pt x="11692" y="92"/>
                    <a:pt x="12229" y="64"/>
                  </a:cubicBezTo>
                  <a:cubicBezTo>
                    <a:pt x="12766" y="37"/>
                    <a:pt x="13295" y="18"/>
                    <a:pt x="13883" y="9"/>
                  </a:cubicBezTo>
                  <a:cubicBezTo>
                    <a:pt x="14471" y="0"/>
                    <a:pt x="15118" y="0"/>
                    <a:pt x="15721" y="0"/>
                  </a:cubicBezTo>
                  <a:cubicBezTo>
                    <a:pt x="16324" y="0"/>
                    <a:pt x="16883" y="0"/>
                    <a:pt x="17434" y="18"/>
                  </a:cubicBezTo>
                  <a:cubicBezTo>
                    <a:pt x="17986" y="37"/>
                    <a:pt x="18530" y="74"/>
                    <a:pt x="18985" y="110"/>
                  </a:cubicBezTo>
                  <a:cubicBezTo>
                    <a:pt x="19441" y="147"/>
                    <a:pt x="19809" y="184"/>
                    <a:pt x="20029" y="212"/>
                  </a:cubicBezTo>
                  <a:cubicBezTo>
                    <a:pt x="20250" y="239"/>
                    <a:pt x="20323" y="258"/>
                    <a:pt x="20375" y="313"/>
                  </a:cubicBezTo>
                  <a:cubicBezTo>
                    <a:pt x="20426" y="368"/>
                    <a:pt x="20456" y="460"/>
                    <a:pt x="20441" y="672"/>
                  </a:cubicBezTo>
                  <a:cubicBezTo>
                    <a:pt x="20426" y="884"/>
                    <a:pt x="20368" y="1215"/>
                    <a:pt x="20368" y="1694"/>
                  </a:cubicBezTo>
                  <a:cubicBezTo>
                    <a:pt x="20368" y="2173"/>
                    <a:pt x="20426" y="2799"/>
                    <a:pt x="20493" y="3434"/>
                  </a:cubicBezTo>
                  <a:cubicBezTo>
                    <a:pt x="20559" y="4070"/>
                    <a:pt x="20632" y="4714"/>
                    <a:pt x="20713" y="5377"/>
                  </a:cubicBezTo>
                  <a:cubicBezTo>
                    <a:pt x="20794" y="6040"/>
                    <a:pt x="20882" y="6721"/>
                    <a:pt x="20948" y="7375"/>
                  </a:cubicBezTo>
                  <a:cubicBezTo>
                    <a:pt x="21015" y="8029"/>
                    <a:pt x="21059" y="8655"/>
                    <a:pt x="21081" y="9345"/>
                  </a:cubicBezTo>
                  <a:cubicBezTo>
                    <a:pt x="21103" y="10036"/>
                    <a:pt x="21103" y="10791"/>
                    <a:pt x="21110" y="11491"/>
                  </a:cubicBezTo>
                  <a:cubicBezTo>
                    <a:pt x="21117" y="12190"/>
                    <a:pt x="21132" y="12835"/>
                    <a:pt x="21162" y="13516"/>
                  </a:cubicBezTo>
                  <a:cubicBezTo>
                    <a:pt x="21191" y="14197"/>
                    <a:pt x="21235" y="14916"/>
                    <a:pt x="21279" y="15542"/>
                  </a:cubicBezTo>
                  <a:cubicBezTo>
                    <a:pt x="21323" y="16168"/>
                    <a:pt x="21367" y="16702"/>
                    <a:pt x="21412" y="17328"/>
                  </a:cubicBezTo>
                  <a:cubicBezTo>
                    <a:pt x="21456" y="17954"/>
                    <a:pt x="21500" y="18672"/>
                    <a:pt x="21529" y="19261"/>
                  </a:cubicBezTo>
                  <a:cubicBezTo>
                    <a:pt x="21559" y="19851"/>
                    <a:pt x="21573" y="20311"/>
                    <a:pt x="21581" y="20633"/>
                  </a:cubicBezTo>
                  <a:cubicBezTo>
                    <a:pt x="21588" y="20955"/>
                    <a:pt x="21588" y="21140"/>
                    <a:pt x="21573" y="21278"/>
                  </a:cubicBezTo>
                  <a:cubicBezTo>
                    <a:pt x="21559" y="21416"/>
                    <a:pt x="21529" y="21508"/>
                    <a:pt x="21478" y="21554"/>
                  </a:cubicBezTo>
                  <a:cubicBezTo>
                    <a:pt x="21426" y="21600"/>
                    <a:pt x="21353" y="21600"/>
                    <a:pt x="21029" y="21554"/>
                  </a:cubicBezTo>
                  <a:cubicBezTo>
                    <a:pt x="20706" y="21508"/>
                    <a:pt x="20132" y="21416"/>
                    <a:pt x="19566" y="21361"/>
                  </a:cubicBezTo>
                  <a:cubicBezTo>
                    <a:pt x="19000" y="21305"/>
                    <a:pt x="18441" y="21287"/>
                    <a:pt x="17868" y="21278"/>
                  </a:cubicBezTo>
                  <a:cubicBezTo>
                    <a:pt x="17294" y="21269"/>
                    <a:pt x="16706" y="21269"/>
                    <a:pt x="16140" y="21278"/>
                  </a:cubicBezTo>
                  <a:cubicBezTo>
                    <a:pt x="15574" y="21287"/>
                    <a:pt x="15030" y="21305"/>
                    <a:pt x="14471" y="21315"/>
                  </a:cubicBezTo>
                  <a:cubicBezTo>
                    <a:pt x="13913" y="21324"/>
                    <a:pt x="13339" y="21324"/>
                    <a:pt x="12766" y="21333"/>
                  </a:cubicBezTo>
                  <a:cubicBezTo>
                    <a:pt x="12192" y="21342"/>
                    <a:pt x="11619" y="21361"/>
                    <a:pt x="11060" y="21370"/>
                  </a:cubicBezTo>
                  <a:cubicBezTo>
                    <a:pt x="10501" y="21379"/>
                    <a:pt x="9957" y="21379"/>
                    <a:pt x="9376" y="21388"/>
                  </a:cubicBezTo>
                  <a:cubicBezTo>
                    <a:pt x="8796" y="21397"/>
                    <a:pt x="8178" y="21416"/>
                    <a:pt x="7575" y="21416"/>
                  </a:cubicBezTo>
                  <a:cubicBezTo>
                    <a:pt x="6972" y="21416"/>
                    <a:pt x="6384" y="21397"/>
                    <a:pt x="5840" y="21370"/>
                  </a:cubicBezTo>
                  <a:cubicBezTo>
                    <a:pt x="5296" y="21342"/>
                    <a:pt x="4796" y="21305"/>
                    <a:pt x="4296" y="21250"/>
                  </a:cubicBezTo>
                  <a:cubicBezTo>
                    <a:pt x="3796" y="21195"/>
                    <a:pt x="3296" y="21121"/>
                    <a:pt x="2796" y="21048"/>
                  </a:cubicBezTo>
                  <a:cubicBezTo>
                    <a:pt x="2297" y="20974"/>
                    <a:pt x="1797" y="20900"/>
                    <a:pt x="1363" y="20854"/>
                  </a:cubicBezTo>
                  <a:cubicBezTo>
                    <a:pt x="929" y="20808"/>
                    <a:pt x="561" y="20790"/>
                    <a:pt x="341" y="20771"/>
                  </a:cubicBezTo>
                  <a:cubicBezTo>
                    <a:pt x="120" y="20753"/>
                    <a:pt x="47" y="20735"/>
                    <a:pt x="17" y="20698"/>
                  </a:cubicBezTo>
                  <a:cubicBezTo>
                    <a:pt x="-12" y="20661"/>
                    <a:pt x="3" y="20606"/>
                    <a:pt x="17" y="20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5956564" y="1117600"/>
              <a:ext cx="62972" cy="2589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92" fill="norm" stroke="1" extrusionOk="0">
                  <a:moveTo>
                    <a:pt x="17190" y="0"/>
                  </a:moveTo>
                  <a:cubicBezTo>
                    <a:pt x="16470" y="600"/>
                    <a:pt x="15750" y="1200"/>
                    <a:pt x="15750" y="1835"/>
                  </a:cubicBezTo>
                  <a:cubicBezTo>
                    <a:pt x="15750" y="2471"/>
                    <a:pt x="16470" y="3141"/>
                    <a:pt x="17190" y="3829"/>
                  </a:cubicBezTo>
                  <a:cubicBezTo>
                    <a:pt x="17910" y="4518"/>
                    <a:pt x="18630" y="5224"/>
                    <a:pt x="19350" y="5885"/>
                  </a:cubicBezTo>
                  <a:cubicBezTo>
                    <a:pt x="20070" y="6547"/>
                    <a:pt x="20790" y="7165"/>
                    <a:pt x="21150" y="7853"/>
                  </a:cubicBezTo>
                  <a:cubicBezTo>
                    <a:pt x="21510" y="8541"/>
                    <a:pt x="21510" y="9300"/>
                    <a:pt x="21150" y="10006"/>
                  </a:cubicBezTo>
                  <a:cubicBezTo>
                    <a:pt x="20790" y="10712"/>
                    <a:pt x="20070" y="11365"/>
                    <a:pt x="18630" y="11921"/>
                  </a:cubicBezTo>
                  <a:cubicBezTo>
                    <a:pt x="17190" y="12476"/>
                    <a:pt x="15030" y="12935"/>
                    <a:pt x="13230" y="13518"/>
                  </a:cubicBezTo>
                  <a:cubicBezTo>
                    <a:pt x="11430" y="14100"/>
                    <a:pt x="9990" y="14806"/>
                    <a:pt x="9630" y="15529"/>
                  </a:cubicBezTo>
                  <a:cubicBezTo>
                    <a:pt x="9270" y="16253"/>
                    <a:pt x="9990" y="16994"/>
                    <a:pt x="9990" y="17691"/>
                  </a:cubicBezTo>
                  <a:cubicBezTo>
                    <a:pt x="9990" y="18388"/>
                    <a:pt x="9270" y="19041"/>
                    <a:pt x="7830" y="19588"/>
                  </a:cubicBezTo>
                  <a:cubicBezTo>
                    <a:pt x="6390" y="20135"/>
                    <a:pt x="4230" y="20576"/>
                    <a:pt x="2790" y="20841"/>
                  </a:cubicBezTo>
                  <a:cubicBezTo>
                    <a:pt x="1350" y="21106"/>
                    <a:pt x="630" y="21194"/>
                    <a:pt x="270" y="21318"/>
                  </a:cubicBezTo>
                  <a:cubicBezTo>
                    <a:pt x="-90" y="21441"/>
                    <a:pt x="-90" y="21600"/>
                    <a:pt x="270" y="21591"/>
                  </a:cubicBezTo>
                  <a:cubicBezTo>
                    <a:pt x="630" y="21582"/>
                    <a:pt x="1350" y="21406"/>
                    <a:pt x="2790" y="21265"/>
                  </a:cubicBezTo>
                  <a:cubicBezTo>
                    <a:pt x="4230" y="21124"/>
                    <a:pt x="6390" y="21018"/>
                    <a:pt x="8550" y="20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2971800" y="2451100"/>
              <a:ext cx="43878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7" y="21600"/>
                    <a:pt x="834" y="21600"/>
                    <a:pt x="1256" y="21375"/>
                  </a:cubicBezTo>
                  <a:cubicBezTo>
                    <a:pt x="1678" y="21150"/>
                    <a:pt x="2105" y="20700"/>
                    <a:pt x="2522" y="20475"/>
                  </a:cubicBezTo>
                  <a:cubicBezTo>
                    <a:pt x="2938" y="20250"/>
                    <a:pt x="3345" y="20250"/>
                    <a:pt x="3756" y="20025"/>
                  </a:cubicBezTo>
                  <a:cubicBezTo>
                    <a:pt x="4168" y="19800"/>
                    <a:pt x="4585" y="19350"/>
                    <a:pt x="4981" y="18900"/>
                  </a:cubicBezTo>
                  <a:cubicBezTo>
                    <a:pt x="5377" y="18450"/>
                    <a:pt x="5752" y="18000"/>
                    <a:pt x="6127" y="17550"/>
                  </a:cubicBezTo>
                  <a:cubicBezTo>
                    <a:pt x="6502" y="17100"/>
                    <a:pt x="6877" y="16650"/>
                    <a:pt x="7263" y="16425"/>
                  </a:cubicBezTo>
                  <a:cubicBezTo>
                    <a:pt x="7648" y="16200"/>
                    <a:pt x="8044" y="16200"/>
                    <a:pt x="8445" y="15975"/>
                  </a:cubicBezTo>
                  <a:cubicBezTo>
                    <a:pt x="8846" y="15750"/>
                    <a:pt x="9253" y="15300"/>
                    <a:pt x="9664" y="15075"/>
                  </a:cubicBezTo>
                  <a:cubicBezTo>
                    <a:pt x="10076" y="14850"/>
                    <a:pt x="10493" y="14850"/>
                    <a:pt x="10909" y="14625"/>
                  </a:cubicBezTo>
                  <a:cubicBezTo>
                    <a:pt x="11326" y="14400"/>
                    <a:pt x="11743" y="13950"/>
                    <a:pt x="12165" y="13500"/>
                  </a:cubicBezTo>
                  <a:cubicBezTo>
                    <a:pt x="12587" y="13050"/>
                    <a:pt x="13014" y="12600"/>
                    <a:pt x="13431" y="12375"/>
                  </a:cubicBezTo>
                  <a:cubicBezTo>
                    <a:pt x="13848" y="12150"/>
                    <a:pt x="14254" y="12150"/>
                    <a:pt x="14687" y="12150"/>
                  </a:cubicBezTo>
                  <a:cubicBezTo>
                    <a:pt x="15119" y="12150"/>
                    <a:pt x="15577" y="12150"/>
                    <a:pt x="16031" y="12150"/>
                  </a:cubicBezTo>
                  <a:cubicBezTo>
                    <a:pt x="16484" y="12150"/>
                    <a:pt x="16932" y="12150"/>
                    <a:pt x="17349" y="11925"/>
                  </a:cubicBezTo>
                  <a:cubicBezTo>
                    <a:pt x="17766" y="11700"/>
                    <a:pt x="18151" y="11250"/>
                    <a:pt x="18531" y="10575"/>
                  </a:cubicBezTo>
                  <a:cubicBezTo>
                    <a:pt x="18912" y="9900"/>
                    <a:pt x="19287" y="9000"/>
                    <a:pt x="19657" y="8325"/>
                  </a:cubicBezTo>
                  <a:cubicBezTo>
                    <a:pt x="20027" y="7650"/>
                    <a:pt x="20391" y="7200"/>
                    <a:pt x="20652" y="6750"/>
                  </a:cubicBezTo>
                  <a:cubicBezTo>
                    <a:pt x="20912" y="6300"/>
                    <a:pt x="21069" y="5850"/>
                    <a:pt x="21209" y="4725"/>
                  </a:cubicBezTo>
                  <a:cubicBezTo>
                    <a:pt x="21350" y="3600"/>
                    <a:pt x="2147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6013449" y="31749"/>
              <a:ext cx="25401" cy="1208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8" fill="norm" stroke="1" extrusionOk="0">
                  <a:moveTo>
                    <a:pt x="21600" y="0"/>
                  </a:moveTo>
                  <a:cubicBezTo>
                    <a:pt x="19800" y="1322"/>
                    <a:pt x="18000" y="2643"/>
                    <a:pt x="16200" y="4003"/>
                  </a:cubicBezTo>
                  <a:cubicBezTo>
                    <a:pt x="14400" y="5362"/>
                    <a:pt x="12600" y="6759"/>
                    <a:pt x="11700" y="8232"/>
                  </a:cubicBezTo>
                  <a:cubicBezTo>
                    <a:pt x="10800" y="9705"/>
                    <a:pt x="10800" y="11253"/>
                    <a:pt x="9900" y="12575"/>
                  </a:cubicBezTo>
                  <a:cubicBezTo>
                    <a:pt x="9000" y="13897"/>
                    <a:pt x="7200" y="14992"/>
                    <a:pt x="5400" y="16049"/>
                  </a:cubicBezTo>
                  <a:cubicBezTo>
                    <a:pt x="3600" y="17106"/>
                    <a:pt x="1800" y="18126"/>
                    <a:pt x="900" y="18957"/>
                  </a:cubicBezTo>
                  <a:cubicBezTo>
                    <a:pt x="0" y="19787"/>
                    <a:pt x="0" y="20429"/>
                    <a:pt x="0" y="20864"/>
                  </a:cubicBezTo>
                  <a:cubicBezTo>
                    <a:pt x="0" y="21298"/>
                    <a:pt x="0" y="21524"/>
                    <a:pt x="2700" y="21562"/>
                  </a:cubicBezTo>
                  <a:cubicBezTo>
                    <a:pt x="5400" y="21600"/>
                    <a:pt x="10800" y="21449"/>
                    <a:pt x="16200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3194050" y="1821318"/>
              <a:ext cx="158750" cy="31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1363"/>
                  </a:moveTo>
                  <a:cubicBezTo>
                    <a:pt x="288" y="648"/>
                    <a:pt x="576" y="-67"/>
                    <a:pt x="720" y="5"/>
                  </a:cubicBezTo>
                  <a:cubicBezTo>
                    <a:pt x="864" y="76"/>
                    <a:pt x="864" y="934"/>
                    <a:pt x="1440" y="3438"/>
                  </a:cubicBezTo>
                  <a:cubicBezTo>
                    <a:pt x="2016" y="5941"/>
                    <a:pt x="3168" y="10089"/>
                    <a:pt x="3888" y="13022"/>
                  </a:cubicBezTo>
                  <a:cubicBezTo>
                    <a:pt x="4608" y="15954"/>
                    <a:pt x="4896" y="17671"/>
                    <a:pt x="5040" y="18958"/>
                  </a:cubicBezTo>
                  <a:cubicBezTo>
                    <a:pt x="5184" y="20246"/>
                    <a:pt x="5184" y="21104"/>
                    <a:pt x="4608" y="21318"/>
                  </a:cubicBezTo>
                  <a:cubicBezTo>
                    <a:pt x="4032" y="21533"/>
                    <a:pt x="2880" y="21104"/>
                    <a:pt x="2016" y="20174"/>
                  </a:cubicBezTo>
                  <a:cubicBezTo>
                    <a:pt x="1152" y="19244"/>
                    <a:pt x="576" y="17814"/>
                    <a:pt x="1008" y="17027"/>
                  </a:cubicBezTo>
                  <a:cubicBezTo>
                    <a:pt x="1440" y="16240"/>
                    <a:pt x="2880" y="16097"/>
                    <a:pt x="5040" y="15096"/>
                  </a:cubicBezTo>
                  <a:cubicBezTo>
                    <a:pt x="7200" y="14095"/>
                    <a:pt x="10080" y="12235"/>
                    <a:pt x="12240" y="10518"/>
                  </a:cubicBezTo>
                  <a:cubicBezTo>
                    <a:pt x="14400" y="8802"/>
                    <a:pt x="15840" y="7228"/>
                    <a:pt x="16992" y="5941"/>
                  </a:cubicBezTo>
                  <a:cubicBezTo>
                    <a:pt x="18144" y="4654"/>
                    <a:pt x="19008" y="3652"/>
                    <a:pt x="19440" y="3509"/>
                  </a:cubicBezTo>
                  <a:cubicBezTo>
                    <a:pt x="19872" y="3366"/>
                    <a:pt x="19872" y="4081"/>
                    <a:pt x="19728" y="6084"/>
                  </a:cubicBezTo>
                  <a:cubicBezTo>
                    <a:pt x="19584" y="8087"/>
                    <a:pt x="19296" y="11377"/>
                    <a:pt x="19584" y="13665"/>
                  </a:cubicBezTo>
                  <a:cubicBezTo>
                    <a:pt x="19872" y="15954"/>
                    <a:pt x="20736" y="17242"/>
                    <a:pt x="21600" y="18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3378200" y="2019299"/>
              <a:ext cx="67734" cy="97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9651"/>
                  </a:moveTo>
                  <a:cubicBezTo>
                    <a:pt x="675" y="7353"/>
                    <a:pt x="1350" y="5055"/>
                    <a:pt x="1350" y="5745"/>
                  </a:cubicBezTo>
                  <a:cubicBezTo>
                    <a:pt x="1350" y="6434"/>
                    <a:pt x="675" y="10111"/>
                    <a:pt x="675" y="13098"/>
                  </a:cubicBezTo>
                  <a:cubicBezTo>
                    <a:pt x="675" y="16085"/>
                    <a:pt x="1350" y="18383"/>
                    <a:pt x="3712" y="19762"/>
                  </a:cubicBezTo>
                  <a:cubicBezTo>
                    <a:pt x="6075" y="21140"/>
                    <a:pt x="10125" y="21600"/>
                    <a:pt x="13162" y="20911"/>
                  </a:cubicBezTo>
                  <a:cubicBezTo>
                    <a:pt x="16200" y="20221"/>
                    <a:pt x="18225" y="18383"/>
                    <a:pt x="19575" y="16315"/>
                  </a:cubicBezTo>
                  <a:cubicBezTo>
                    <a:pt x="20925" y="14247"/>
                    <a:pt x="21600" y="11949"/>
                    <a:pt x="21600" y="9421"/>
                  </a:cubicBezTo>
                  <a:cubicBezTo>
                    <a:pt x="21600" y="6894"/>
                    <a:pt x="20925" y="4136"/>
                    <a:pt x="18563" y="2528"/>
                  </a:cubicBezTo>
                  <a:cubicBezTo>
                    <a:pt x="16200" y="919"/>
                    <a:pt x="12150" y="460"/>
                    <a:pt x="81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3680701" y="1714499"/>
              <a:ext cx="472199" cy="33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37" fill="norm" stroke="1" extrusionOk="0">
                  <a:moveTo>
                    <a:pt x="4733" y="0"/>
                  </a:moveTo>
                  <a:cubicBezTo>
                    <a:pt x="4251" y="273"/>
                    <a:pt x="3769" y="547"/>
                    <a:pt x="3383" y="1435"/>
                  </a:cubicBezTo>
                  <a:cubicBezTo>
                    <a:pt x="2998" y="2324"/>
                    <a:pt x="2708" y="3828"/>
                    <a:pt x="2467" y="5947"/>
                  </a:cubicBezTo>
                  <a:cubicBezTo>
                    <a:pt x="2226" y="8066"/>
                    <a:pt x="2033" y="10800"/>
                    <a:pt x="2082" y="13329"/>
                  </a:cubicBezTo>
                  <a:cubicBezTo>
                    <a:pt x="2130" y="15858"/>
                    <a:pt x="2419" y="18182"/>
                    <a:pt x="2805" y="19618"/>
                  </a:cubicBezTo>
                  <a:cubicBezTo>
                    <a:pt x="3191" y="21053"/>
                    <a:pt x="3673" y="21600"/>
                    <a:pt x="3962" y="21532"/>
                  </a:cubicBezTo>
                  <a:cubicBezTo>
                    <a:pt x="4251" y="21463"/>
                    <a:pt x="4348" y="20780"/>
                    <a:pt x="4058" y="19959"/>
                  </a:cubicBezTo>
                  <a:cubicBezTo>
                    <a:pt x="3769" y="19139"/>
                    <a:pt x="3094" y="18182"/>
                    <a:pt x="2516" y="17567"/>
                  </a:cubicBezTo>
                  <a:cubicBezTo>
                    <a:pt x="1937" y="16952"/>
                    <a:pt x="1455" y="16678"/>
                    <a:pt x="1021" y="16337"/>
                  </a:cubicBezTo>
                  <a:cubicBezTo>
                    <a:pt x="587" y="15995"/>
                    <a:pt x="201" y="15585"/>
                    <a:pt x="57" y="15038"/>
                  </a:cubicBezTo>
                  <a:cubicBezTo>
                    <a:pt x="-88" y="14491"/>
                    <a:pt x="8" y="13808"/>
                    <a:pt x="780" y="13124"/>
                  </a:cubicBezTo>
                  <a:cubicBezTo>
                    <a:pt x="1551" y="12441"/>
                    <a:pt x="2998" y="11757"/>
                    <a:pt x="4299" y="11894"/>
                  </a:cubicBezTo>
                  <a:cubicBezTo>
                    <a:pt x="5601" y="12030"/>
                    <a:pt x="6758" y="12987"/>
                    <a:pt x="7482" y="13739"/>
                  </a:cubicBezTo>
                  <a:cubicBezTo>
                    <a:pt x="8205" y="14491"/>
                    <a:pt x="8494" y="15038"/>
                    <a:pt x="8687" y="15653"/>
                  </a:cubicBezTo>
                  <a:cubicBezTo>
                    <a:pt x="8880" y="16268"/>
                    <a:pt x="8976" y="16952"/>
                    <a:pt x="8880" y="17020"/>
                  </a:cubicBezTo>
                  <a:cubicBezTo>
                    <a:pt x="8783" y="17089"/>
                    <a:pt x="8494" y="16542"/>
                    <a:pt x="8350" y="15927"/>
                  </a:cubicBezTo>
                  <a:cubicBezTo>
                    <a:pt x="8205" y="15311"/>
                    <a:pt x="8205" y="14628"/>
                    <a:pt x="8301" y="13876"/>
                  </a:cubicBezTo>
                  <a:cubicBezTo>
                    <a:pt x="8398" y="13124"/>
                    <a:pt x="8591" y="12304"/>
                    <a:pt x="8880" y="12099"/>
                  </a:cubicBezTo>
                  <a:cubicBezTo>
                    <a:pt x="9169" y="11894"/>
                    <a:pt x="9555" y="12304"/>
                    <a:pt x="9844" y="12919"/>
                  </a:cubicBezTo>
                  <a:cubicBezTo>
                    <a:pt x="10133" y="13534"/>
                    <a:pt x="10326" y="14354"/>
                    <a:pt x="10616" y="14970"/>
                  </a:cubicBezTo>
                  <a:cubicBezTo>
                    <a:pt x="10905" y="15585"/>
                    <a:pt x="11291" y="15995"/>
                    <a:pt x="11725" y="16063"/>
                  </a:cubicBezTo>
                  <a:cubicBezTo>
                    <a:pt x="12158" y="16132"/>
                    <a:pt x="12641" y="15858"/>
                    <a:pt x="12978" y="15380"/>
                  </a:cubicBezTo>
                  <a:cubicBezTo>
                    <a:pt x="13316" y="14901"/>
                    <a:pt x="13508" y="14218"/>
                    <a:pt x="13750" y="14218"/>
                  </a:cubicBezTo>
                  <a:cubicBezTo>
                    <a:pt x="13991" y="14218"/>
                    <a:pt x="14280" y="14901"/>
                    <a:pt x="14666" y="15243"/>
                  </a:cubicBezTo>
                  <a:cubicBezTo>
                    <a:pt x="15051" y="15585"/>
                    <a:pt x="15533" y="15585"/>
                    <a:pt x="15967" y="15243"/>
                  </a:cubicBezTo>
                  <a:cubicBezTo>
                    <a:pt x="16401" y="14901"/>
                    <a:pt x="16787" y="14218"/>
                    <a:pt x="17028" y="13466"/>
                  </a:cubicBezTo>
                  <a:cubicBezTo>
                    <a:pt x="17269" y="12714"/>
                    <a:pt x="17366" y="11894"/>
                    <a:pt x="17173" y="11620"/>
                  </a:cubicBezTo>
                  <a:cubicBezTo>
                    <a:pt x="16980" y="11347"/>
                    <a:pt x="16498" y="11620"/>
                    <a:pt x="16160" y="12235"/>
                  </a:cubicBezTo>
                  <a:cubicBezTo>
                    <a:pt x="15823" y="12851"/>
                    <a:pt x="15630" y="13808"/>
                    <a:pt x="15678" y="14559"/>
                  </a:cubicBezTo>
                  <a:cubicBezTo>
                    <a:pt x="15726" y="15311"/>
                    <a:pt x="16016" y="15858"/>
                    <a:pt x="17028" y="16132"/>
                  </a:cubicBezTo>
                  <a:cubicBezTo>
                    <a:pt x="18041" y="16405"/>
                    <a:pt x="19776" y="16405"/>
                    <a:pt x="21512" y="16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3327400" y="2794000"/>
              <a:ext cx="165100" cy="36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0"/>
                  </a:moveTo>
                  <a:cubicBezTo>
                    <a:pt x="0" y="3893"/>
                    <a:pt x="0" y="7786"/>
                    <a:pt x="554" y="11177"/>
                  </a:cubicBezTo>
                  <a:cubicBezTo>
                    <a:pt x="1108" y="14567"/>
                    <a:pt x="2215" y="17456"/>
                    <a:pt x="2908" y="19214"/>
                  </a:cubicBezTo>
                  <a:cubicBezTo>
                    <a:pt x="3600" y="20972"/>
                    <a:pt x="3877" y="21600"/>
                    <a:pt x="3738" y="21537"/>
                  </a:cubicBezTo>
                  <a:cubicBezTo>
                    <a:pt x="3600" y="21474"/>
                    <a:pt x="3046" y="20721"/>
                    <a:pt x="2492" y="19716"/>
                  </a:cubicBezTo>
                  <a:cubicBezTo>
                    <a:pt x="1938" y="18712"/>
                    <a:pt x="1385" y="17456"/>
                    <a:pt x="969" y="16388"/>
                  </a:cubicBezTo>
                  <a:cubicBezTo>
                    <a:pt x="554" y="15321"/>
                    <a:pt x="277" y="14442"/>
                    <a:pt x="831" y="14002"/>
                  </a:cubicBezTo>
                  <a:cubicBezTo>
                    <a:pt x="1385" y="13563"/>
                    <a:pt x="2769" y="13563"/>
                    <a:pt x="5262" y="12809"/>
                  </a:cubicBezTo>
                  <a:cubicBezTo>
                    <a:pt x="7754" y="12056"/>
                    <a:pt x="11354" y="10549"/>
                    <a:pt x="13708" y="8979"/>
                  </a:cubicBezTo>
                  <a:cubicBezTo>
                    <a:pt x="16062" y="7409"/>
                    <a:pt x="17169" y="5777"/>
                    <a:pt x="17723" y="4395"/>
                  </a:cubicBezTo>
                  <a:cubicBezTo>
                    <a:pt x="18277" y="3014"/>
                    <a:pt x="18277" y="1884"/>
                    <a:pt x="18138" y="1821"/>
                  </a:cubicBezTo>
                  <a:cubicBezTo>
                    <a:pt x="18000" y="1758"/>
                    <a:pt x="17723" y="2763"/>
                    <a:pt x="17723" y="4960"/>
                  </a:cubicBezTo>
                  <a:cubicBezTo>
                    <a:pt x="17723" y="7158"/>
                    <a:pt x="18000" y="10549"/>
                    <a:pt x="18692" y="12809"/>
                  </a:cubicBezTo>
                  <a:cubicBezTo>
                    <a:pt x="19385" y="15070"/>
                    <a:pt x="20492" y="16200"/>
                    <a:pt x="21600" y="17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3536399" y="3016250"/>
              <a:ext cx="70402" cy="1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297" fill="norm" stroke="1" extrusionOk="0">
                  <a:moveTo>
                    <a:pt x="5883" y="8400"/>
                  </a:moveTo>
                  <a:cubicBezTo>
                    <a:pt x="3342" y="9600"/>
                    <a:pt x="801" y="10800"/>
                    <a:pt x="165" y="12400"/>
                  </a:cubicBezTo>
                  <a:cubicBezTo>
                    <a:pt x="-470" y="14000"/>
                    <a:pt x="801" y="16000"/>
                    <a:pt x="2706" y="17600"/>
                  </a:cubicBezTo>
                  <a:cubicBezTo>
                    <a:pt x="4612" y="19200"/>
                    <a:pt x="7154" y="20400"/>
                    <a:pt x="10012" y="21000"/>
                  </a:cubicBezTo>
                  <a:cubicBezTo>
                    <a:pt x="12871" y="21600"/>
                    <a:pt x="16048" y="21600"/>
                    <a:pt x="17954" y="18000"/>
                  </a:cubicBezTo>
                  <a:cubicBezTo>
                    <a:pt x="19859" y="14400"/>
                    <a:pt x="20495" y="7200"/>
                    <a:pt x="211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3708364" y="2759022"/>
              <a:ext cx="279436" cy="317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67" fill="norm" stroke="1" extrusionOk="0">
                  <a:moveTo>
                    <a:pt x="9260" y="5797"/>
                  </a:moveTo>
                  <a:cubicBezTo>
                    <a:pt x="9260" y="5082"/>
                    <a:pt x="9260" y="4366"/>
                    <a:pt x="9016" y="3437"/>
                  </a:cubicBezTo>
                  <a:cubicBezTo>
                    <a:pt x="8772" y="2507"/>
                    <a:pt x="8285" y="1362"/>
                    <a:pt x="7635" y="790"/>
                  </a:cubicBezTo>
                  <a:cubicBezTo>
                    <a:pt x="6986" y="218"/>
                    <a:pt x="6174" y="218"/>
                    <a:pt x="5362" y="2221"/>
                  </a:cubicBezTo>
                  <a:cubicBezTo>
                    <a:pt x="4550" y="4223"/>
                    <a:pt x="3738" y="8229"/>
                    <a:pt x="3738" y="11519"/>
                  </a:cubicBezTo>
                  <a:cubicBezTo>
                    <a:pt x="3738" y="14809"/>
                    <a:pt x="4550" y="17384"/>
                    <a:pt x="4956" y="19029"/>
                  </a:cubicBezTo>
                  <a:cubicBezTo>
                    <a:pt x="5362" y="20674"/>
                    <a:pt x="5362" y="21389"/>
                    <a:pt x="4793" y="21460"/>
                  </a:cubicBezTo>
                  <a:cubicBezTo>
                    <a:pt x="4225" y="21532"/>
                    <a:pt x="3088" y="20960"/>
                    <a:pt x="2276" y="20388"/>
                  </a:cubicBezTo>
                  <a:cubicBezTo>
                    <a:pt x="1464" y="19815"/>
                    <a:pt x="977" y="19243"/>
                    <a:pt x="571" y="18600"/>
                  </a:cubicBezTo>
                  <a:cubicBezTo>
                    <a:pt x="165" y="17956"/>
                    <a:pt x="-160" y="17241"/>
                    <a:pt x="84" y="16740"/>
                  </a:cubicBezTo>
                  <a:cubicBezTo>
                    <a:pt x="327" y="16239"/>
                    <a:pt x="1139" y="15953"/>
                    <a:pt x="2357" y="15882"/>
                  </a:cubicBezTo>
                  <a:cubicBezTo>
                    <a:pt x="3575" y="15810"/>
                    <a:pt x="5199" y="15953"/>
                    <a:pt x="6417" y="16025"/>
                  </a:cubicBezTo>
                  <a:cubicBezTo>
                    <a:pt x="7635" y="16096"/>
                    <a:pt x="8448" y="16096"/>
                    <a:pt x="9178" y="15882"/>
                  </a:cubicBezTo>
                  <a:cubicBezTo>
                    <a:pt x="9909" y="15667"/>
                    <a:pt x="10559" y="15238"/>
                    <a:pt x="10478" y="14952"/>
                  </a:cubicBezTo>
                  <a:cubicBezTo>
                    <a:pt x="10396" y="14666"/>
                    <a:pt x="9584" y="14523"/>
                    <a:pt x="8935" y="14737"/>
                  </a:cubicBezTo>
                  <a:cubicBezTo>
                    <a:pt x="8285" y="14952"/>
                    <a:pt x="7798" y="15524"/>
                    <a:pt x="7879" y="16025"/>
                  </a:cubicBezTo>
                  <a:cubicBezTo>
                    <a:pt x="7960" y="16525"/>
                    <a:pt x="8610" y="16955"/>
                    <a:pt x="9341" y="17026"/>
                  </a:cubicBezTo>
                  <a:cubicBezTo>
                    <a:pt x="10072" y="17098"/>
                    <a:pt x="10884" y="16811"/>
                    <a:pt x="11696" y="16597"/>
                  </a:cubicBezTo>
                  <a:cubicBezTo>
                    <a:pt x="12508" y="16382"/>
                    <a:pt x="13320" y="16239"/>
                    <a:pt x="14457" y="13807"/>
                  </a:cubicBezTo>
                  <a:cubicBezTo>
                    <a:pt x="15593" y="11376"/>
                    <a:pt x="17055" y="6655"/>
                    <a:pt x="17867" y="3794"/>
                  </a:cubicBezTo>
                  <a:cubicBezTo>
                    <a:pt x="18679" y="933"/>
                    <a:pt x="18842" y="-68"/>
                    <a:pt x="18679" y="4"/>
                  </a:cubicBezTo>
                  <a:cubicBezTo>
                    <a:pt x="18517" y="75"/>
                    <a:pt x="18029" y="1219"/>
                    <a:pt x="17786" y="4009"/>
                  </a:cubicBezTo>
                  <a:cubicBezTo>
                    <a:pt x="17542" y="6798"/>
                    <a:pt x="17542" y="11233"/>
                    <a:pt x="17786" y="14094"/>
                  </a:cubicBezTo>
                  <a:cubicBezTo>
                    <a:pt x="18029" y="16955"/>
                    <a:pt x="18517" y="18242"/>
                    <a:pt x="19166" y="18957"/>
                  </a:cubicBezTo>
                  <a:cubicBezTo>
                    <a:pt x="19816" y="19672"/>
                    <a:pt x="20628" y="19815"/>
                    <a:pt x="21440" y="19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3979405" y="2896394"/>
              <a:ext cx="61240" cy="176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9" h="21131" fill="norm" stroke="1" extrusionOk="0">
                  <a:moveTo>
                    <a:pt x="19485" y="1430"/>
                  </a:moveTo>
                  <a:cubicBezTo>
                    <a:pt x="16002" y="921"/>
                    <a:pt x="12518" y="413"/>
                    <a:pt x="9034" y="159"/>
                  </a:cubicBezTo>
                  <a:cubicBezTo>
                    <a:pt x="5550" y="-95"/>
                    <a:pt x="2066" y="-95"/>
                    <a:pt x="673" y="540"/>
                  </a:cubicBezTo>
                  <a:cubicBezTo>
                    <a:pt x="-721" y="1176"/>
                    <a:pt x="-24" y="2446"/>
                    <a:pt x="3460" y="5114"/>
                  </a:cubicBezTo>
                  <a:cubicBezTo>
                    <a:pt x="6944" y="7783"/>
                    <a:pt x="13214" y="11849"/>
                    <a:pt x="16698" y="14898"/>
                  </a:cubicBezTo>
                  <a:cubicBezTo>
                    <a:pt x="20182" y="17947"/>
                    <a:pt x="20879" y="19980"/>
                    <a:pt x="19485" y="20743"/>
                  </a:cubicBezTo>
                  <a:cubicBezTo>
                    <a:pt x="18092" y="21505"/>
                    <a:pt x="14608" y="20997"/>
                    <a:pt x="11124" y="20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4046662" y="2906373"/>
              <a:ext cx="150688" cy="135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0914" fill="norm" stroke="1" extrusionOk="0">
                  <a:moveTo>
                    <a:pt x="657" y="10116"/>
                  </a:moveTo>
                  <a:cubicBezTo>
                    <a:pt x="2157" y="9788"/>
                    <a:pt x="3657" y="9461"/>
                    <a:pt x="5157" y="8479"/>
                  </a:cubicBezTo>
                  <a:cubicBezTo>
                    <a:pt x="6657" y="7498"/>
                    <a:pt x="8157" y="5861"/>
                    <a:pt x="9057" y="4225"/>
                  </a:cubicBezTo>
                  <a:cubicBezTo>
                    <a:pt x="9957" y="2588"/>
                    <a:pt x="10257" y="952"/>
                    <a:pt x="9657" y="298"/>
                  </a:cubicBezTo>
                  <a:cubicBezTo>
                    <a:pt x="9057" y="-357"/>
                    <a:pt x="7557" y="-30"/>
                    <a:pt x="5757" y="2261"/>
                  </a:cubicBezTo>
                  <a:cubicBezTo>
                    <a:pt x="3957" y="4552"/>
                    <a:pt x="1857" y="8807"/>
                    <a:pt x="807" y="12079"/>
                  </a:cubicBezTo>
                  <a:cubicBezTo>
                    <a:pt x="-243" y="15352"/>
                    <a:pt x="-243" y="17643"/>
                    <a:pt x="657" y="19116"/>
                  </a:cubicBezTo>
                  <a:cubicBezTo>
                    <a:pt x="1557" y="20588"/>
                    <a:pt x="3357" y="21243"/>
                    <a:pt x="6957" y="20752"/>
                  </a:cubicBezTo>
                  <a:cubicBezTo>
                    <a:pt x="10557" y="20261"/>
                    <a:pt x="15957" y="18625"/>
                    <a:pt x="21357" y="16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4553655" y="482599"/>
              <a:ext cx="3739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3031" y="0"/>
                  </a:moveTo>
                  <a:cubicBezTo>
                    <a:pt x="758" y="3287"/>
                    <a:pt x="-1516" y="6574"/>
                    <a:pt x="1326" y="10174"/>
                  </a:cubicBezTo>
                  <a:cubicBezTo>
                    <a:pt x="4168" y="13774"/>
                    <a:pt x="12126" y="17687"/>
                    <a:pt x="200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4418462" y="501649"/>
              <a:ext cx="26783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3128" y="21600"/>
                  </a:moveTo>
                  <a:cubicBezTo>
                    <a:pt x="1947" y="19080"/>
                    <a:pt x="765" y="16560"/>
                    <a:pt x="259" y="14400"/>
                  </a:cubicBezTo>
                  <a:cubicBezTo>
                    <a:pt x="-247" y="12240"/>
                    <a:pt x="-78" y="10440"/>
                    <a:pt x="1356" y="8100"/>
                  </a:cubicBezTo>
                  <a:cubicBezTo>
                    <a:pt x="2790" y="5760"/>
                    <a:pt x="5491" y="2880"/>
                    <a:pt x="9034" y="1440"/>
                  </a:cubicBezTo>
                  <a:cubicBezTo>
                    <a:pt x="12578" y="0"/>
                    <a:pt x="16966" y="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4658584" y="598619"/>
              <a:ext cx="91216" cy="108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0925" fill="norm" stroke="1" extrusionOk="0">
                  <a:moveTo>
                    <a:pt x="537" y="8227"/>
                  </a:moveTo>
                  <a:cubicBezTo>
                    <a:pt x="2991" y="7005"/>
                    <a:pt x="5446" y="5782"/>
                    <a:pt x="7410" y="4152"/>
                  </a:cubicBezTo>
                  <a:cubicBezTo>
                    <a:pt x="9373" y="2522"/>
                    <a:pt x="10846" y="484"/>
                    <a:pt x="10355" y="77"/>
                  </a:cubicBezTo>
                  <a:cubicBezTo>
                    <a:pt x="9864" y="-331"/>
                    <a:pt x="7410" y="892"/>
                    <a:pt x="5200" y="3744"/>
                  </a:cubicBezTo>
                  <a:cubicBezTo>
                    <a:pt x="2991" y="6597"/>
                    <a:pt x="1028" y="11080"/>
                    <a:pt x="291" y="14544"/>
                  </a:cubicBezTo>
                  <a:cubicBezTo>
                    <a:pt x="-445" y="18009"/>
                    <a:pt x="46" y="20454"/>
                    <a:pt x="3728" y="20861"/>
                  </a:cubicBezTo>
                  <a:cubicBezTo>
                    <a:pt x="7410" y="21269"/>
                    <a:pt x="14282" y="19639"/>
                    <a:pt x="21155" y="18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4754209" y="597605"/>
              <a:ext cx="61344" cy="13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3" h="21014" fill="norm" stroke="1" extrusionOk="0">
                  <a:moveTo>
                    <a:pt x="11090" y="873"/>
                  </a:moveTo>
                  <a:cubicBezTo>
                    <a:pt x="7606" y="219"/>
                    <a:pt x="4122" y="-436"/>
                    <a:pt x="2032" y="382"/>
                  </a:cubicBezTo>
                  <a:cubicBezTo>
                    <a:pt x="-58" y="1200"/>
                    <a:pt x="-755" y="3491"/>
                    <a:pt x="987" y="5128"/>
                  </a:cubicBezTo>
                  <a:cubicBezTo>
                    <a:pt x="2729" y="6764"/>
                    <a:pt x="6910" y="7746"/>
                    <a:pt x="10742" y="9709"/>
                  </a:cubicBezTo>
                  <a:cubicBezTo>
                    <a:pt x="14574" y="11673"/>
                    <a:pt x="18058" y="14619"/>
                    <a:pt x="19451" y="16909"/>
                  </a:cubicBezTo>
                  <a:cubicBezTo>
                    <a:pt x="20845" y="19200"/>
                    <a:pt x="20148" y="20837"/>
                    <a:pt x="18406" y="21000"/>
                  </a:cubicBezTo>
                  <a:cubicBezTo>
                    <a:pt x="16664" y="21164"/>
                    <a:pt x="13877" y="19855"/>
                    <a:pt x="11090" y="18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4885480" y="400050"/>
              <a:ext cx="92920" cy="33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71" fill="norm" stroke="1" extrusionOk="0">
                  <a:moveTo>
                    <a:pt x="2352" y="0"/>
                  </a:moveTo>
                  <a:cubicBezTo>
                    <a:pt x="912" y="3488"/>
                    <a:pt x="-528" y="6976"/>
                    <a:pt x="192" y="10196"/>
                  </a:cubicBezTo>
                  <a:cubicBezTo>
                    <a:pt x="912" y="13416"/>
                    <a:pt x="3792" y="16368"/>
                    <a:pt x="5952" y="18179"/>
                  </a:cubicBezTo>
                  <a:cubicBezTo>
                    <a:pt x="8112" y="19990"/>
                    <a:pt x="9552" y="20661"/>
                    <a:pt x="11712" y="21063"/>
                  </a:cubicBezTo>
                  <a:cubicBezTo>
                    <a:pt x="13872" y="21466"/>
                    <a:pt x="16752" y="21600"/>
                    <a:pt x="18432" y="21332"/>
                  </a:cubicBezTo>
                  <a:cubicBezTo>
                    <a:pt x="20112" y="21063"/>
                    <a:pt x="20592" y="20393"/>
                    <a:pt x="21072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4864099" y="596900"/>
              <a:ext cx="76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4534693" y="969812"/>
              <a:ext cx="119857" cy="112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0957" fill="norm" stroke="1" extrusionOk="0">
                  <a:moveTo>
                    <a:pt x="7816" y="8570"/>
                  </a:moveTo>
                  <a:cubicBezTo>
                    <a:pt x="7437" y="6606"/>
                    <a:pt x="7058" y="4642"/>
                    <a:pt x="6300" y="2875"/>
                  </a:cubicBezTo>
                  <a:cubicBezTo>
                    <a:pt x="5542" y="1108"/>
                    <a:pt x="4405" y="-463"/>
                    <a:pt x="3269" y="126"/>
                  </a:cubicBezTo>
                  <a:cubicBezTo>
                    <a:pt x="2132" y="715"/>
                    <a:pt x="995" y="3464"/>
                    <a:pt x="426" y="6802"/>
                  </a:cubicBezTo>
                  <a:cubicBezTo>
                    <a:pt x="-142" y="10141"/>
                    <a:pt x="-142" y="14068"/>
                    <a:pt x="426" y="16817"/>
                  </a:cubicBezTo>
                  <a:cubicBezTo>
                    <a:pt x="995" y="19566"/>
                    <a:pt x="2132" y="21137"/>
                    <a:pt x="3269" y="20941"/>
                  </a:cubicBezTo>
                  <a:cubicBezTo>
                    <a:pt x="4405" y="20744"/>
                    <a:pt x="5542" y="18781"/>
                    <a:pt x="6679" y="16424"/>
                  </a:cubicBezTo>
                  <a:cubicBezTo>
                    <a:pt x="7816" y="14068"/>
                    <a:pt x="8953" y="11319"/>
                    <a:pt x="10469" y="10533"/>
                  </a:cubicBezTo>
                  <a:cubicBezTo>
                    <a:pt x="11984" y="9748"/>
                    <a:pt x="13879" y="10926"/>
                    <a:pt x="15774" y="11515"/>
                  </a:cubicBezTo>
                  <a:cubicBezTo>
                    <a:pt x="17669" y="12104"/>
                    <a:pt x="19563" y="12104"/>
                    <a:pt x="21458" y="12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4666686" y="958849"/>
              <a:ext cx="64065" cy="113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033" fill="norm" stroke="1" extrusionOk="0">
                  <a:moveTo>
                    <a:pt x="16908" y="0"/>
                  </a:moveTo>
                  <a:cubicBezTo>
                    <a:pt x="13424" y="0"/>
                    <a:pt x="9941" y="0"/>
                    <a:pt x="7502" y="982"/>
                  </a:cubicBezTo>
                  <a:cubicBezTo>
                    <a:pt x="5063" y="1964"/>
                    <a:pt x="3670" y="3927"/>
                    <a:pt x="2276" y="6087"/>
                  </a:cubicBezTo>
                  <a:cubicBezTo>
                    <a:pt x="883" y="8247"/>
                    <a:pt x="-511" y="10604"/>
                    <a:pt x="186" y="13353"/>
                  </a:cubicBezTo>
                  <a:cubicBezTo>
                    <a:pt x="883" y="16102"/>
                    <a:pt x="3670" y="19244"/>
                    <a:pt x="7154" y="20422"/>
                  </a:cubicBezTo>
                  <a:cubicBezTo>
                    <a:pt x="10637" y="21600"/>
                    <a:pt x="14818" y="20815"/>
                    <a:pt x="17257" y="20225"/>
                  </a:cubicBezTo>
                  <a:cubicBezTo>
                    <a:pt x="19695" y="19636"/>
                    <a:pt x="20392" y="19244"/>
                    <a:pt x="21089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4750395" y="928422"/>
              <a:ext cx="214800" cy="25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03" fill="norm" stroke="1" extrusionOk="0">
                  <a:moveTo>
                    <a:pt x="3752" y="5288"/>
                  </a:moveTo>
                  <a:cubicBezTo>
                    <a:pt x="2693" y="5108"/>
                    <a:pt x="1634" y="4928"/>
                    <a:pt x="999" y="5378"/>
                  </a:cubicBezTo>
                  <a:cubicBezTo>
                    <a:pt x="364" y="5828"/>
                    <a:pt x="152" y="6908"/>
                    <a:pt x="46" y="7898"/>
                  </a:cubicBezTo>
                  <a:cubicBezTo>
                    <a:pt x="-60" y="8888"/>
                    <a:pt x="-60" y="9788"/>
                    <a:pt x="893" y="10598"/>
                  </a:cubicBezTo>
                  <a:cubicBezTo>
                    <a:pt x="1846" y="11408"/>
                    <a:pt x="3752" y="12128"/>
                    <a:pt x="5446" y="11858"/>
                  </a:cubicBezTo>
                  <a:cubicBezTo>
                    <a:pt x="7140" y="11588"/>
                    <a:pt x="8622" y="10328"/>
                    <a:pt x="9469" y="9248"/>
                  </a:cubicBezTo>
                  <a:cubicBezTo>
                    <a:pt x="10316" y="8168"/>
                    <a:pt x="10528" y="7268"/>
                    <a:pt x="10528" y="6368"/>
                  </a:cubicBezTo>
                  <a:cubicBezTo>
                    <a:pt x="10528" y="5468"/>
                    <a:pt x="10316" y="4568"/>
                    <a:pt x="9893" y="4478"/>
                  </a:cubicBezTo>
                  <a:cubicBezTo>
                    <a:pt x="9469" y="4388"/>
                    <a:pt x="8834" y="5108"/>
                    <a:pt x="8305" y="6368"/>
                  </a:cubicBezTo>
                  <a:cubicBezTo>
                    <a:pt x="7775" y="7628"/>
                    <a:pt x="7352" y="9428"/>
                    <a:pt x="7458" y="10688"/>
                  </a:cubicBezTo>
                  <a:cubicBezTo>
                    <a:pt x="7564" y="11948"/>
                    <a:pt x="8199" y="12668"/>
                    <a:pt x="9575" y="12848"/>
                  </a:cubicBezTo>
                  <a:cubicBezTo>
                    <a:pt x="10952" y="13028"/>
                    <a:pt x="13069" y="12668"/>
                    <a:pt x="14446" y="12128"/>
                  </a:cubicBezTo>
                  <a:cubicBezTo>
                    <a:pt x="15822" y="11588"/>
                    <a:pt x="16458" y="10868"/>
                    <a:pt x="16775" y="11048"/>
                  </a:cubicBezTo>
                  <a:cubicBezTo>
                    <a:pt x="17093" y="11228"/>
                    <a:pt x="17093" y="12308"/>
                    <a:pt x="17093" y="13748"/>
                  </a:cubicBezTo>
                  <a:cubicBezTo>
                    <a:pt x="17093" y="15188"/>
                    <a:pt x="17093" y="16988"/>
                    <a:pt x="17093" y="18518"/>
                  </a:cubicBezTo>
                  <a:cubicBezTo>
                    <a:pt x="17093" y="20048"/>
                    <a:pt x="17093" y="21308"/>
                    <a:pt x="16987" y="21398"/>
                  </a:cubicBezTo>
                  <a:cubicBezTo>
                    <a:pt x="16881" y="21488"/>
                    <a:pt x="16669" y="20408"/>
                    <a:pt x="16564" y="17078"/>
                  </a:cubicBezTo>
                  <a:cubicBezTo>
                    <a:pt x="16458" y="13748"/>
                    <a:pt x="16458" y="8168"/>
                    <a:pt x="16669" y="4928"/>
                  </a:cubicBezTo>
                  <a:cubicBezTo>
                    <a:pt x="16881" y="1688"/>
                    <a:pt x="17305" y="788"/>
                    <a:pt x="18046" y="338"/>
                  </a:cubicBezTo>
                  <a:cubicBezTo>
                    <a:pt x="18787" y="-112"/>
                    <a:pt x="19846" y="-112"/>
                    <a:pt x="20481" y="338"/>
                  </a:cubicBezTo>
                  <a:cubicBezTo>
                    <a:pt x="21116" y="788"/>
                    <a:pt x="21328" y="1688"/>
                    <a:pt x="21434" y="2858"/>
                  </a:cubicBezTo>
                  <a:cubicBezTo>
                    <a:pt x="21540" y="4028"/>
                    <a:pt x="21540" y="5468"/>
                    <a:pt x="21011" y="6458"/>
                  </a:cubicBezTo>
                  <a:cubicBezTo>
                    <a:pt x="20481" y="7448"/>
                    <a:pt x="19422" y="7988"/>
                    <a:pt x="18364" y="8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5013060" y="825500"/>
              <a:ext cx="72815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0" h="21600" fill="norm" stroke="1" extrusionOk="0">
                  <a:moveTo>
                    <a:pt x="2775" y="0"/>
                  </a:moveTo>
                  <a:cubicBezTo>
                    <a:pt x="1575" y="3960"/>
                    <a:pt x="375" y="7920"/>
                    <a:pt x="75" y="10440"/>
                  </a:cubicBezTo>
                  <a:cubicBezTo>
                    <a:pt x="-225" y="12960"/>
                    <a:pt x="375" y="14040"/>
                    <a:pt x="1875" y="14310"/>
                  </a:cubicBezTo>
                  <a:cubicBezTo>
                    <a:pt x="3375" y="14580"/>
                    <a:pt x="5775" y="14040"/>
                    <a:pt x="7575" y="13320"/>
                  </a:cubicBezTo>
                  <a:cubicBezTo>
                    <a:pt x="9375" y="12600"/>
                    <a:pt x="10575" y="11700"/>
                    <a:pt x="11475" y="10800"/>
                  </a:cubicBezTo>
                  <a:cubicBezTo>
                    <a:pt x="12375" y="9900"/>
                    <a:pt x="12975" y="9000"/>
                    <a:pt x="12075" y="8910"/>
                  </a:cubicBezTo>
                  <a:cubicBezTo>
                    <a:pt x="11175" y="8820"/>
                    <a:pt x="8775" y="9540"/>
                    <a:pt x="7575" y="10350"/>
                  </a:cubicBezTo>
                  <a:cubicBezTo>
                    <a:pt x="6375" y="11160"/>
                    <a:pt x="6375" y="12060"/>
                    <a:pt x="8475" y="13230"/>
                  </a:cubicBezTo>
                  <a:cubicBezTo>
                    <a:pt x="10575" y="14400"/>
                    <a:pt x="14775" y="15840"/>
                    <a:pt x="17475" y="17190"/>
                  </a:cubicBezTo>
                  <a:cubicBezTo>
                    <a:pt x="20175" y="18540"/>
                    <a:pt x="21375" y="19800"/>
                    <a:pt x="20175" y="20520"/>
                  </a:cubicBezTo>
                  <a:cubicBezTo>
                    <a:pt x="18975" y="21240"/>
                    <a:pt x="15375" y="21420"/>
                    <a:pt x="117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4965699" y="869950"/>
              <a:ext cx="152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364"/>
                    <a:pt x="4800" y="11127"/>
                    <a:pt x="8400" y="7527"/>
                  </a:cubicBezTo>
                  <a:cubicBezTo>
                    <a:pt x="12000" y="3927"/>
                    <a:pt x="168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5372099" y="800100"/>
              <a:ext cx="127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5346700" y="869399"/>
              <a:ext cx="139700" cy="102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8" fill="norm" stroke="1" extrusionOk="0">
                  <a:moveTo>
                    <a:pt x="0" y="10480"/>
                  </a:moveTo>
                  <a:cubicBezTo>
                    <a:pt x="4582" y="6592"/>
                    <a:pt x="9164" y="2704"/>
                    <a:pt x="12273" y="976"/>
                  </a:cubicBezTo>
                  <a:cubicBezTo>
                    <a:pt x="15382" y="-752"/>
                    <a:pt x="17018" y="-320"/>
                    <a:pt x="18327" y="3352"/>
                  </a:cubicBezTo>
                  <a:cubicBezTo>
                    <a:pt x="19636" y="7024"/>
                    <a:pt x="20618" y="13936"/>
                    <a:pt x="21600" y="20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5454650" y="914400"/>
              <a:ext cx="115432" cy="62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30" fill="norm" stroke="1" extrusionOk="0">
                  <a:moveTo>
                    <a:pt x="12960" y="0"/>
                  </a:moveTo>
                  <a:cubicBezTo>
                    <a:pt x="11782" y="3600"/>
                    <a:pt x="10604" y="7200"/>
                    <a:pt x="10211" y="10800"/>
                  </a:cubicBezTo>
                  <a:cubicBezTo>
                    <a:pt x="9818" y="14400"/>
                    <a:pt x="10211" y="18000"/>
                    <a:pt x="11585" y="19800"/>
                  </a:cubicBezTo>
                  <a:cubicBezTo>
                    <a:pt x="12960" y="21600"/>
                    <a:pt x="15316" y="21600"/>
                    <a:pt x="17476" y="20880"/>
                  </a:cubicBezTo>
                  <a:cubicBezTo>
                    <a:pt x="19636" y="20160"/>
                    <a:pt x="21600" y="18720"/>
                    <a:pt x="21404" y="17280"/>
                  </a:cubicBezTo>
                  <a:cubicBezTo>
                    <a:pt x="21207" y="15840"/>
                    <a:pt x="18851" y="14400"/>
                    <a:pt x="14924" y="13680"/>
                  </a:cubicBezTo>
                  <a:cubicBezTo>
                    <a:pt x="10996" y="12960"/>
                    <a:pt x="5498" y="12960"/>
                    <a:pt x="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5448300" y="806450"/>
              <a:ext cx="1" cy="1079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6328272" y="419100"/>
              <a:ext cx="21729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684"/>
                    <a:pt x="-1443" y="11368"/>
                    <a:pt x="1502" y="14968"/>
                  </a:cubicBezTo>
                  <a:cubicBezTo>
                    <a:pt x="4448" y="18568"/>
                    <a:pt x="12302" y="20084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6214817" y="400050"/>
              <a:ext cx="262184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2223" y="21600"/>
                  </a:moveTo>
                  <a:cubicBezTo>
                    <a:pt x="1359" y="19600"/>
                    <a:pt x="495" y="17600"/>
                    <a:pt x="150" y="15600"/>
                  </a:cubicBezTo>
                  <a:cubicBezTo>
                    <a:pt x="-196" y="13600"/>
                    <a:pt x="-23" y="11600"/>
                    <a:pt x="1532" y="9000"/>
                  </a:cubicBezTo>
                  <a:cubicBezTo>
                    <a:pt x="3087" y="6400"/>
                    <a:pt x="6025" y="3200"/>
                    <a:pt x="9567" y="1600"/>
                  </a:cubicBezTo>
                  <a:cubicBezTo>
                    <a:pt x="13110" y="0"/>
                    <a:pt x="17257" y="0"/>
                    <a:pt x="214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6440916" y="482591"/>
              <a:ext cx="179823" cy="17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233" fill="norm" stroke="1" extrusionOk="0">
                  <a:moveTo>
                    <a:pt x="1997" y="9912"/>
                  </a:moveTo>
                  <a:cubicBezTo>
                    <a:pt x="2991" y="8895"/>
                    <a:pt x="3984" y="7879"/>
                    <a:pt x="4977" y="6354"/>
                  </a:cubicBezTo>
                  <a:cubicBezTo>
                    <a:pt x="5970" y="4829"/>
                    <a:pt x="6963" y="2796"/>
                    <a:pt x="6839" y="1907"/>
                  </a:cubicBezTo>
                  <a:cubicBezTo>
                    <a:pt x="6715" y="1018"/>
                    <a:pt x="5473" y="1272"/>
                    <a:pt x="4108" y="2542"/>
                  </a:cubicBezTo>
                  <a:cubicBezTo>
                    <a:pt x="2742" y="3813"/>
                    <a:pt x="1253" y="6100"/>
                    <a:pt x="508" y="7879"/>
                  </a:cubicBezTo>
                  <a:cubicBezTo>
                    <a:pt x="-237" y="9658"/>
                    <a:pt x="-237" y="10928"/>
                    <a:pt x="1004" y="12072"/>
                  </a:cubicBezTo>
                  <a:cubicBezTo>
                    <a:pt x="2246" y="13215"/>
                    <a:pt x="4729" y="14232"/>
                    <a:pt x="8329" y="12707"/>
                  </a:cubicBezTo>
                  <a:cubicBezTo>
                    <a:pt x="11929" y="11182"/>
                    <a:pt x="16646" y="7116"/>
                    <a:pt x="19004" y="4448"/>
                  </a:cubicBezTo>
                  <a:cubicBezTo>
                    <a:pt x="21363" y="1780"/>
                    <a:pt x="21363" y="509"/>
                    <a:pt x="20742" y="128"/>
                  </a:cubicBezTo>
                  <a:cubicBezTo>
                    <a:pt x="20122" y="-253"/>
                    <a:pt x="18880" y="255"/>
                    <a:pt x="17887" y="1145"/>
                  </a:cubicBezTo>
                  <a:cubicBezTo>
                    <a:pt x="16894" y="2034"/>
                    <a:pt x="16149" y="3305"/>
                    <a:pt x="16273" y="5083"/>
                  </a:cubicBezTo>
                  <a:cubicBezTo>
                    <a:pt x="16397" y="6862"/>
                    <a:pt x="17391" y="9149"/>
                    <a:pt x="18508" y="11691"/>
                  </a:cubicBezTo>
                  <a:cubicBezTo>
                    <a:pt x="19625" y="14232"/>
                    <a:pt x="20866" y="17027"/>
                    <a:pt x="20991" y="18806"/>
                  </a:cubicBezTo>
                  <a:cubicBezTo>
                    <a:pt x="21115" y="20585"/>
                    <a:pt x="20122" y="21347"/>
                    <a:pt x="19253" y="21220"/>
                  </a:cubicBezTo>
                  <a:cubicBezTo>
                    <a:pt x="18384" y="21093"/>
                    <a:pt x="17639" y="20076"/>
                    <a:pt x="17142" y="18425"/>
                  </a:cubicBezTo>
                  <a:cubicBezTo>
                    <a:pt x="16646" y="16773"/>
                    <a:pt x="16397" y="14486"/>
                    <a:pt x="16149" y="12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6716679" y="323850"/>
              <a:ext cx="52422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1600" fill="norm" stroke="1" extrusionOk="0">
                  <a:moveTo>
                    <a:pt x="18082" y="0"/>
                  </a:moveTo>
                  <a:cubicBezTo>
                    <a:pt x="11436" y="5437"/>
                    <a:pt x="4789" y="10873"/>
                    <a:pt x="1882" y="14327"/>
                  </a:cubicBezTo>
                  <a:cubicBezTo>
                    <a:pt x="-1026" y="17780"/>
                    <a:pt x="-195" y="19249"/>
                    <a:pt x="1882" y="20204"/>
                  </a:cubicBezTo>
                  <a:cubicBezTo>
                    <a:pt x="3959" y="21159"/>
                    <a:pt x="7282" y="21600"/>
                    <a:pt x="10605" y="21600"/>
                  </a:cubicBezTo>
                  <a:cubicBezTo>
                    <a:pt x="13928" y="21600"/>
                    <a:pt x="17251" y="21159"/>
                    <a:pt x="18912" y="20571"/>
                  </a:cubicBezTo>
                  <a:cubicBezTo>
                    <a:pt x="20574" y="19984"/>
                    <a:pt x="20574" y="19249"/>
                    <a:pt x="20574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6672719" y="488950"/>
              <a:ext cx="128132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4438" y="21600"/>
                  </a:moveTo>
                  <a:cubicBezTo>
                    <a:pt x="2314" y="19200"/>
                    <a:pt x="189" y="16800"/>
                    <a:pt x="12" y="15600"/>
                  </a:cubicBezTo>
                  <a:cubicBezTo>
                    <a:pt x="-165" y="14400"/>
                    <a:pt x="1605" y="14400"/>
                    <a:pt x="5501" y="12000"/>
                  </a:cubicBezTo>
                  <a:cubicBezTo>
                    <a:pt x="9396" y="9600"/>
                    <a:pt x="15415" y="4800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6292850" y="8318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6270535" y="825500"/>
              <a:ext cx="92166" cy="163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77" fill="norm" stroke="1" extrusionOk="0">
                  <a:moveTo>
                    <a:pt x="5175" y="2492"/>
                  </a:moveTo>
                  <a:cubicBezTo>
                    <a:pt x="2720" y="2215"/>
                    <a:pt x="266" y="1938"/>
                    <a:pt x="20" y="1385"/>
                  </a:cubicBezTo>
                  <a:cubicBezTo>
                    <a:pt x="-225" y="831"/>
                    <a:pt x="1739" y="0"/>
                    <a:pt x="3948" y="0"/>
                  </a:cubicBezTo>
                  <a:cubicBezTo>
                    <a:pt x="6157" y="0"/>
                    <a:pt x="8611" y="831"/>
                    <a:pt x="10575" y="3600"/>
                  </a:cubicBezTo>
                  <a:cubicBezTo>
                    <a:pt x="12539" y="6369"/>
                    <a:pt x="14011" y="11077"/>
                    <a:pt x="14748" y="14123"/>
                  </a:cubicBezTo>
                  <a:cubicBezTo>
                    <a:pt x="15484" y="17169"/>
                    <a:pt x="15484" y="18554"/>
                    <a:pt x="14502" y="19662"/>
                  </a:cubicBezTo>
                  <a:cubicBezTo>
                    <a:pt x="13520" y="20769"/>
                    <a:pt x="11557" y="21600"/>
                    <a:pt x="10330" y="21323"/>
                  </a:cubicBezTo>
                  <a:cubicBezTo>
                    <a:pt x="9102" y="21046"/>
                    <a:pt x="8611" y="19662"/>
                    <a:pt x="10575" y="15923"/>
                  </a:cubicBezTo>
                  <a:cubicBezTo>
                    <a:pt x="12539" y="12185"/>
                    <a:pt x="16957" y="6092"/>
                    <a:pt x="213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6385655" y="825567"/>
              <a:ext cx="137021" cy="315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289" fill="norm" stroke="1" extrusionOk="0">
                  <a:moveTo>
                    <a:pt x="378" y="2141"/>
                  </a:moveTo>
                  <a:cubicBezTo>
                    <a:pt x="50" y="2856"/>
                    <a:pt x="-277" y="3571"/>
                    <a:pt x="378" y="3857"/>
                  </a:cubicBezTo>
                  <a:cubicBezTo>
                    <a:pt x="1032" y="4143"/>
                    <a:pt x="2668" y="4000"/>
                    <a:pt x="4305" y="3571"/>
                  </a:cubicBezTo>
                  <a:cubicBezTo>
                    <a:pt x="5941" y="3142"/>
                    <a:pt x="7578" y="2427"/>
                    <a:pt x="8559" y="1712"/>
                  </a:cubicBezTo>
                  <a:cubicBezTo>
                    <a:pt x="9541" y="996"/>
                    <a:pt x="9868" y="281"/>
                    <a:pt x="9214" y="67"/>
                  </a:cubicBezTo>
                  <a:cubicBezTo>
                    <a:pt x="8559" y="-148"/>
                    <a:pt x="6923" y="138"/>
                    <a:pt x="5123" y="1139"/>
                  </a:cubicBezTo>
                  <a:cubicBezTo>
                    <a:pt x="3323" y="2141"/>
                    <a:pt x="1359" y="3857"/>
                    <a:pt x="705" y="5073"/>
                  </a:cubicBezTo>
                  <a:cubicBezTo>
                    <a:pt x="50" y="6289"/>
                    <a:pt x="705" y="7004"/>
                    <a:pt x="2996" y="7290"/>
                  </a:cubicBezTo>
                  <a:cubicBezTo>
                    <a:pt x="5287" y="7577"/>
                    <a:pt x="9214" y="7433"/>
                    <a:pt x="12159" y="6933"/>
                  </a:cubicBezTo>
                  <a:cubicBezTo>
                    <a:pt x="15105" y="6432"/>
                    <a:pt x="17068" y="5574"/>
                    <a:pt x="18541" y="4787"/>
                  </a:cubicBezTo>
                  <a:cubicBezTo>
                    <a:pt x="20014" y="4000"/>
                    <a:pt x="20996" y="3285"/>
                    <a:pt x="21159" y="3357"/>
                  </a:cubicBezTo>
                  <a:cubicBezTo>
                    <a:pt x="21323" y="3428"/>
                    <a:pt x="20668" y="4286"/>
                    <a:pt x="20341" y="7076"/>
                  </a:cubicBezTo>
                  <a:cubicBezTo>
                    <a:pt x="20014" y="9865"/>
                    <a:pt x="20014" y="14586"/>
                    <a:pt x="20014" y="17375"/>
                  </a:cubicBezTo>
                  <a:cubicBezTo>
                    <a:pt x="20014" y="20165"/>
                    <a:pt x="20014" y="21023"/>
                    <a:pt x="19032" y="21237"/>
                  </a:cubicBezTo>
                  <a:cubicBezTo>
                    <a:pt x="18050" y="21452"/>
                    <a:pt x="16087" y="21023"/>
                    <a:pt x="14287" y="19235"/>
                  </a:cubicBezTo>
                  <a:cubicBezTo>
                    <a:pt x="12487" y="17447"/>
                    <a:pt x="10850" y="14300"/>
                    <a:pt x="9214" y="1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6502400" y="794745"/>
              <a:ext cx="63500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880" y="12302"/>
                    <a:pt x="5760" y="4448"/>
                    <a:pt x="9360" y="1502"/>
                  </a:cubicBezTo>
                  <a:cubicBezTo>
                    <a:pt x="12960" y="-1443"/>
                    <a:pt x="1728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6579972" y="806534"/>
              <a:ext cx="76475" cy="155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7" h="21132" fill="norm" stroke="1" extrusionOk="0">
                  <a:moveTo>
                    <a:pt x="1336" y="12084"/>
                  </a:moveTo>
                  <a:cubicBezTo>
                    <a:pt x="7589" y="9204"/>
                    <a:pt x="13842" y="6324"/>
                    <a:pt x="17252" y="4164"/>
                  </a:cubicBezTo>
                  <a:cubicBezTo>
                    <a:pt x="20663" y="2004"/>
                    <a:pt x="21231" y="564"/>
                    <a:pt x="19810" y="132"/>
                  </a:cubicBezTo>
                  <a:cubicBezTo>
                    <a:pt x="18389" y="-300"/>
                    <a:pt x="14978" y="276"/>
                    <a:pt x="11284" y="2580"/>
                  </a:cubicBezTo>
                  <a:cubicBezTo>
                    <a:pt x="7589" y="4884"/>
                    <a:pt x="3610" y="8916"/>
                    <a:pt x="1620" y="11940"/>
                  </a:cubicBezTo>
                  <a:cubicBezTo>
                    <a:pt x="-369" y="14964"/>
                    <a:pt x="-369" y="16980"/>
                    <a:pt x="768" y="18420"/>
                  </a:cubicBezTo>
                  <a:cubicBezTo>
                    <a:pt x="1905" y="19860"/>
                    <a:pt x="4178" y="20724"/>
                    <a:pt x="7589" y="21012"/>
                  </a:cubicBezTo>
                  <a:cubicBezTo>
                    <a:pt x="10999" y="21300"/>
                    <a:pt x="15547" y="21012"/>
                    <a:pt x="20094" y="20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6676475" y="855444"/>
              <a:ext cx="111676" cy="113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0728" fill="norm" stroke="1" extrusionOk="0">
                  <a:moveTo>
                    <a:pt x="18704" y="329"/>
                  </a:moveTo>
                  <a:cubicBezTo>
                    <a:pt x="16704" y="-56"/>
                    <a:pt x="14704" y="-442"/>
                    <a:pt x="11504" y="1294"/>
                  </a:cubicBezTo>
                  <a:cubicBezTo>
                    <a:pt x="8304" y="3029"/>
                    <a:pt x="3904" y="6887"/>
                    <a:pt x="1704" y="10165"/>
                  </a:cubicBezTo>
                  <a:cubicBezTo>
                    <a:pt x="-496" y="13444"/>
                    <a:pt x="-496" y="16144"/>
                    <a:pt x="1304" y="18072"/>
                  </a:cubicBezTo>
                  <a:cubicBezTo>
                    <a:pt x="3104" y="20001"/>
                    <a:pt x="6704" y="21158"/>
                    <a:pt x="10304" y="20579"/>
                  </a:cubicBezTo>
                  <a:cubicBezTo>
                    <a:pt x="13904" y="20001"/>
                    <a:pt x="17504" y="17687"/>
                    <a:pt x="21104" y="15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6793353" y="698499"/>
              <a:ext cx="90047" cy="33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379" fill="norm" stroke="1" extrusionOk="0">
                  <a:moveTo>
                    <a:pt x="14993" y="0"/>
                  </a:moveTo>
                  <a:cubicBezTo>
                    <a:pt x="10084" y="2187"/>
                    <a:pt x="5175" y="4375"/>
                    <a:pt x="2475" y="7246"/>
                  </a:cubicBezTo>
                  <a:cubicBezTo>
                    <a:pt x="-225" y="10116"/>
                    <a:pt x="-716" y="13671"/>
                    <a:pt x="1002" y="16200"/>
                  </a:cubicBezTo>
                  <a:cubicBezTo>
                    <a:pt x="2720" y="18729"/>
                    <a:pt x="6648" y="20233"/>
                    <a:pt x="9839" y="20916"/>
                  </a:cubicBezTo>
                  <a:cubicBezTo>
                    <a:pt x="13029" y="21600"/>
                    <a:pt x="15484" y="21463"/>
                    <a:pt x="17202" y="20916"/>
                  </a:cubicBezTo>
                  <a:cubicBezTo>
                    <a:pt x="18920" y="20370"/>
                    <a:pt x="19902" y="19413"/>
                    <a:pt x="20884" y="18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6807200" y="863600"/>
              <a:ext cx="952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6892093" y="844550"/>
              <a:ext cx="47368" cy="16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0" h="21125" fill="norm" stroke="1" extrusionOk="0">
                  <a:moveTo>
                    <a:pt x="17904" y="0"/>
                  </a:moveTo>
                  <a:cubicBezTo>
                    <a:pt x="13404" y="267"/>
                    <a:pt x="8904" y="533"/>
                    <a:pt x="5304" y="1200"/>
                  </a:cubicBezTo>
                  <a:cubicBezTo>
                    <a:pt x="1704" y="1867"/>
                    <a:pt x="-996" y="2933"/>
                    <a:pt x="354" y="4667"/>
                  </a:cubicBezTo>
                  <a:cubicBezTo>
                    <a:pt x="1704" y="6400"/>
                    <a:pt x="7104" y="8800"/>
                    <a:pt x="11154" y="10800"/>
                  </a:cubicBezTo>
                  <a:cubicBezTo>
                    <a:pt x="15204" y="12800"/>
                    <a:pt x="17904" y="14400"/>
                    <a:pt x="19254" y="15867"/>
                  </a:cubicBezTo>
                  <a:cubicBezTo>
                    <a:pt x="20604" y="17333"/>
                    <a:pt x="20604" y="18667"/>
                    <a:pt x="17904" y="19733"/>
                  </a:cubicBezTo>
                  <a:cubicBezTo>
                    <a:pt x="15204" y="20800"/>
                    <a:pt x="9804" y="21600"/>
                    <a:pt x="6654" y="20800"/>
                  </a:cubicBezTo>
                  <a:cubicBezTo>
                    <a:pt x="3504" y="20000"/>
                    <a:pt x="2604" y="17600"/>
                    <a:pt x="1704" y="1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7176443" y="710930"/>
              <a:ext cx="259416" cy="253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65" fill="norm" stroke="1" extrusionOk="0">
                  <a:moveTo>
                    <a:pt x="4103" y="1094"/>
                  </a:moveTo>
                  <a:cubicBezTo>
                    <a:pt x="3057" y="915"/>
                    <a:pt x="2012" y="737"/>
                    <a:pt x="1228" y="2343"/>
                  </a:cubicBezTo>
                  <a:cubicBezTo>
                    <a:pt x="445" y="3950"/>
                    <a:pt x="-78" y="7342"/>
                    <a:pt x="9" y="10465"/>
                  </a:cubicBezTo>
                  <a:cubicBezTo>
                    <a:pt x="96" y="13589"/>
                    <a:pt x="793" y="16446"/>
                    <a:pt x="1141" y="18320"/>
                  </a:cubicBezTo>
                  <a:cubicBezTo>
                    <a:pt x="1490" y="20194"/>
                    <a:pt x="1490" y="21087"/>
                    <a:pt x="1228" y="21176"/>
                  </a:cubicBezTo>
                  <a:cubicBezTo>
                    <a:pt x="967" y="21265"/>
                    <a:pt x="445" y="20551"/>
                    <a:pt x="183" y="19391"/>
                  </a:cubicBezTo>
                  <a:cubicBezTo>
                    <a:pt x="-78" y="18231"/>
                    <a:pt x="-78" y="16624"/>
                    <a:pt x="357" y="15821"/>
                  </a:cubicBezTo>
                  <a:cubicBezTo>
                    <a:pt x="793" y="15018"/>
                    <a:pt x="1664" y="15018"/>
                    <a:pt x="3667" y="13589"/>
                  </a:cubicBezTo>
                  <a:cubicBezTo>
                    <a:pt x="5670" y="12161"/>
                    <a:pt x="8806" y="9305"/>
                    <a:pt x="10809" y="7074"/>
                  </a:cubicBezTo>
                  <a:cubicBezTo>
                    <a:pt x="12812" y="4842"/>
                    <a:pt x="13683" y="3236"/>
                    <a:pt x="14206" y="1986"/>
                  </a:cubicBezTo>
                  <a:cubicBezTo>
                    <a:pt x="14728" y="737"/>
                    <a:pt x="14903" y="-156"/>
                    <a:pt x="14554" y="23"/>
                  </a:cubicBezTo>
                  <a:cubicBezTo>
                    <a:pt x="14206" y="201"/>
                    <a:pt x="13335" y="1451"/>
                    <a:pt x="12725" y="4307"/>
                  </a:cubicBezTo>
                  <a:cubicBezTo>
                    <a:pt x="12116" y="7163"/>
                    <a:pt x="11767" y="11626"/>
                    <a:pt x="11593" y="14393"/>
                  </a:cubicBezTo>
                  <a:cubicBezTo>
                    <a:pt x="11419" y="17160"/>
                    <a:pt x="11419" y="18231"/>
                    <a:pt x="11854" y="18856"/>
                  </a:cubicBezTo>
                  <a:cubicBezTo>
                    <a:pt x="12290" y="19480"/>
                    <a:pt x="13161" y="19659"/>
                    <a:pt x="13945" y="19480"/>
                  </a:cubicBezTo>
                  <a:cubicBezTo>
                    <a:pt x="14728" y="19302"/>
                    <a:pt x="15425" y="18766"/>
                    <a:pt x="16035" y="18052"/>
                  </a:cubicBezTo>
                  <a:cubicBezTo>
                    <a:pt x="16645" y="17338"/>
                    <a:pt x="17167" y="16446"/>
                    <a:pt x="17080" y="16267"/>
                  </a:cubicBezTo>
                  <a:cubicBezTo>
                    <a:pt x="16993" y="16089"/>
                    <a:pt x="16296" y="16624"/>
                    <a:pt x="15948" y="17427"/>
                  </a:cubicBezTo>
                  <a:cubicBezTo>
                    <a:pt x="15599" y="18231"/>
                    <a:pt x="15599" y="19302"/>
                    <a:pt x="16035" y="20016"/>
                  </a:cubicBezTo>
                  <a:cubicBezTo>
                    <a:pt x="16470" y="20730"/>
                    <a:pt x="17341" y="21087"/>
                    <a:pt x="18212" y="21265"/>
                  </a:cubicBezTo>
                  <a:cubicBezTo>
                    <a:pt x="19083" y="21444"/>
                    <a:pt x="19954" y="21444"/>
                    <a:pt x="20564" y="20730"/>
                  </a:cubicBezTo>
                  <a:cubicBezTo>
                    <a:pt x="21174" y="20016"/>
                    <a:pt x="21522" y="18588"/>
                    <a:pt x="21261" y="17695"/>
                  </a:cubicBezTo>
                  <a:cubicBezTo>
                    <a:pt x="20999" y="16803"/>
                    <a:pt x="20128" y="16446"/>
                    <a:pt x="19083" y="16089"/>
                  </a:cubicBezTo>
                  <a:cubicBezTo>
                    <a:pt x="18038" y="15732"/>
                    <a:pt x="16819" y="15375"/>
                    <a:pt x="15599" y="15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6832600" y="1739900"/>
              <a:ext cx="6985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4145"/>
                    <a:pt x="5236" y="8291"/>
                    <a:pt x="8836" y="11891"/>
                  </a:cubicBezTo>
                  <a:cubicBezTo>
                    <a:pt x="12436" y="15491"/>
                    <a:pt x="17018" y="185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6832600" y="1675791"/>
              <a:ext cx="205317" cy="28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4676" y="21330"/>
                  </a:moveTo>
                  <a:cubicBezTo>
                    <a:pt x="4008" y="15654"/>
                    <a:pt x="3340" y="9978"/>
                    <a:pt x="3452" y="6431"/>
                  </a:cubicBezTo>
                  <a:cubicBezTo>
                    <a:pt x="3563" y="2883"/>
                    <a:pt x="4454" y="1464"/>
                    <a:pt x="5567" y="676"/>
                  </a:cubicBezTo>
                  <a:cubicBezTo>
                    <a:pt x="6680" y="-112"/>
                    <a:pt x="8016" y="-270"/>
                    <a:pt x="10132" y="518"/>
                  </a:cubicBezTo>
                  <a:cubicBezTo>
                    <a:pt x="12247" y="1307"/>
                    <a:pt x="15142" y="3041"/>
                    <a:pt x="17480" y="4933"/>
                  </a:cubicBezTo>
                  <a:cubicBezTo>
                    <a:pt x="19819" y="6825"/>
                    <a:pt x="21600" y="8875"/>
                    <a:pt x="21600" y="10845"/>
                  </a:cubicBezTo>
                  <a:cubicBezTo>
                    <a:pt x="21600" y="12816"/>
                    <a:pt x="19819" y="14708"/>
                    <a:pt x="16367" y="15891"/>
                  </a:cubicBezTo>
                  <a:cubicBezTo>
                    <a:pt x="12915" y="17073"/>
                    <a:pt x="7794" y="17546"/>
                    <a:pt x="4788" y="17467"/>
                  </a:cubicBezTo>
                  <a:cubicBezTo>
                    <a:pt x="1781" y="17388"/>
                    <a:pt x="891" y="16758"/>
                    <a:pt x="0" y="16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6904780" y="3073400"/>
              <a:ext cx="2942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1878"/>
                    <a:pt x="-1585" y="3757"/>
                    <a:pt x="575" y="7357"/>
                  </a:cubicBezTo>
                  <a:cubicBezTo>
                    <a:pt x="2735" y="10957"/>
                    <a:pt x="11375" y="16278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6915150" y="2896832"/>
              <a:ext cx="164142" cy="228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0846" fill="norm" stroke="1" extrusionOk="0">
                  <a:moveTo>
                    <a:pt x="800" y="17245"/>
                  </a:moveTo>
                  <a:cubicBezTo>
                    <a:pt x="1067" y="12038"/>
                    <a:pt x="1333" y="6831"/>
                    <a:pt x="1733" y="3745"/>
                  </a:cubicBezTo>
                  <a:cubicBezTo>
                    <a:pt x="2133" y="659"/>
                    <a:pt x="2667" y="-305"/>
                    <a:pt x="5467" y="81"/>
                  </a:cubicBezTo>
                  <a:cubicBezTo>
                    <a:pt x="8267" y="466"/>
                    <a:pt x="13333" y="2202"/>
                    <a:pt x="16667" y="4806"/>
                  </a:cubicBezTo>
                  <a:cubicBezTo>
                    <a:pt x="20000" y="7409"/>
                    <a:pt x="21600" y="10881"/>
                    <a:pt x="20133" y="13870"/>
                  </a:cubicBezTo>
                  <a:cubicBezTo>
                    <a:pt x="18667" y="16859"/>
                    <a:pt x="14133" y="19366"/>
                    <a:pt x="10267" y="20331"/>
                  </a:cubicBezTo>
                  <a:cubicBezTo>
                    <a:pt x="6400" y="21295"/>
                    <a:pt x="3200" y="20716"/>
                    <a:pt x="0" y="20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5378450" y="1886966"/>
              <a:ext cx="241300" cy="411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4576"/>
                  </a:moveTo>
                  <a:cubicBezTo>
                    <a:pt x="568" y="7220"/>
                    <a:pt x="1137" y="9865"/>
                    <a:pt x="1705" y="12345"/>
                  </a:cubicBezTo>
                  <a:cubicBezTo>
                    <a:pt x="2274" y="14825"/>
                    <a:pt x="2842" y="17139"/>
                    <a:pt x="3126" y="18571"/>
                  </a:cubicBezTo>
                  <a:cubicBezTo>
                    <a:pt x="3411" y="20004"/>
                    <a:pt x="3411" y="20555"/>
                    <a:pt x="3316" y="20500"/>
                  </a:cubicBezTo>
                  <a:cubicBezTo>
                    <a:pt x="3221" y="20445"/>
                    <a:pt x="3032" y="19784"/>
                    <a:pt x="2747" y="17469"/>
                  </a:cubicBezTo>
                  <a:cubicBezTo>
                    <a:pt x="2463" y="15155"/>
                    <a:pt x="2084" y="11188"/>
                    <a:pt x="1895" y="8818"/>
                  </a:cubicBezTo>
                  <a:cubicBezTo>
                    <a:pt x="1705" y="6449"/>
                    <a:pt x="1705" y="5678"/>
                    <a:pt x="1800" y="4906"/>
                  </a:cubicBezTo>
                  <a:cubicBezTo>
                    <a:pt x="1895" y="4135"/>
                    <a:pt x="2084" y="3363"/>
                    <a:pt x="2463" y="3198"/>
                  </a:cubicBezTo>
                  <a:cubicBezTo>
                    <a:pt x="2842" y="3033"/>
                    <a:pt x="3411" y="3474"/>
                    <a:pt x="4737" y="5402"/>
                  </a:cubicBezTo>
                  <a:cubicBezTo>
                    <a:pt x="6063" y="7331"/>
                    <a:pt x="8147" y="10747"/>
                    <a:pt x="10232" y="13612"/>
                  </a:cubicBezTo>
                  <a:cubicBezTo>
                    <a:pt x="12316" y="16478"/>
                    <a:pt x="14400" y="18792"/>
                    <a:pt x="15916" y="20059"/>
                  </a:cubicBezTo>
                  <a:cubicBezTo>
                    <a:pt x="17432" y="21327"/>
                    <a:pt x="18379" y="21547"/>
                    <a:pt x="19042" y="21382"/>
                  </a:cubicBezTo>
                  <a:cubicBezTo>
                    <a:pt x="19705" y="21216"/>
                    <a:pt x="20084" y="20665"/>
                    <a:pt x="20463" y="18241"/>
                  </a:cubicBezTo>
                  <a:cubicBezTo>
                    <a:pt x="20842" y="15816"/>
                    <a:pt x="21221" y="11518"/>
                    <a:pt x="21411" y="8543"/>
                  </a:cubicBezTo>
                  <a:cubicBezTo>
                    <a:pt x="21600" y="5567"/>
                    <a:pt x="21600" y="3914"/>
                    <a:pt x="21600" y="2537"/>
                  </a:cubicBezTo>
                  <a:cubicBezTo>
                    <a:pt x="21600" y="1159"/>
                    <a:pt x="21600" y="57"/>
                    <a:pt x="21505" y="2"/>
                  </a:cubicBezTo>
                  <a:cubicBezTo>
                    <a:pt x="21411" y="-53"/>
                    <a:pt x="21221" y="939"/>
                    <a:pt x="21032" y="1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5400393" y="2832100"/>
              <a:ext cx="276507" cy="45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43" fill="norm" stroke="1" extrusionOk="0">
                  <a:moveTo>
                    <a:pt x="3731" y="7167"/>
                  </a:moveTo>
                  <a:cubicBezTo>
                    <a:pt x="3072" y="9058"/>
                    <a:pt x="2412" y="10949"/>
                    <a:pt x="2083" y="13189"/>
                  </a:cubicBezTo>
                  <a:cubicBezTo>
                    <a:pt x="1753" y="15429"/>
                    <a:pt x="1753" y="18017"/>
                    <a:pt x="1588" y="19559"/>
                  </a:cubicBezTo>
                  <a:cubicBezTo>
                    <a:pt x="1423" y="21102"/>
                    <a:pt x="1093" y="21600"/>
                    <a:pt x="763" y="21401"/>
                  </a:cubicBezTo>
                  <a:cubicBezTo>
                    <a:pt x="434" y="21202"/>
                    <a:pt x="104" y="20306"/>
                    <a:pt x="21" y="18166"/>
                  </a:cubicBezTo>
                  <a:cubicBezTo>
                    <a:pt x="-61" y="16026"/>
                    <a:pt x="104" y="12641"/>
                    <a:pt x="269" y="10501"/>
                  </a:cubicBezTo>
                  <a:cubicBezTo>
                    <a:pt x="434" y="8361"/>
                    <a:pt x="599" y="7465"/>
                    <a:pt x="1011" y="6669"/>
                  </a:cubicBezTo>
                  <a:cubicBezTo>
                    <a:pt x="1423" y="5873"/>
                    <a:pt x="2083" y="5176"/>
                    <a:pt x="2742" y="5027"/>
                  </a:cubicBezTo>
                  <a:cubicBezTo>
                    <a:pt x="3402" y="4877"/>
                    <a:pt x="4061" y="5276"/>
                    <a:pt x="4968" y="6868"/>
                  </a:cubicBezTo>
                  <a:cubicBezTo>
                    <a:pt x="5875" y="8461"/>
                    <a:pt x="7029" y="11248"/>
                    <a:pt x="8101" y="13786"/>
                  </a:cubicBezTo>
                  <a:cubicBezTo>
                    <a:pt x="9173" y="16324"/>
                    <a:pt x="10162" y="18614"/>
                    <a:pt x="10986" y="19908"/>
                  </a:cubicBezTo>
                  <a:cubicBezTo>
                    <a:pt x="11811" y="21202"/>
                    <a:pt x="12470" y="21500"/>
                    <a:pt x="13130" y="21401"/>
                  </a:cubicBezTo>
                  <a:cubicBezTo>
                    <a:pt x="13789" y="21301"/>
                    <a:pt x="14449" y="20804"/>
                    <a:pt x="15273" y="19211"/>
                  </a:cubicBezTo>
                  <a:cubicBezTo>
                    <a:pt x="16098" y="17618"/>
                    <a:pt x="17087" y="14931"/>
                    <a:pt x="17747" y="12044"/>
                  </a:cubicBezTo>
                  <a:cubicBezTo>
                    <a:pt x="18406" y="9158"/>
                    <a:pt x="18736" y="6072"/>
                    <a:pt x="19313" y="4031"/>
                  </a:cubicBezTo>
                  <a:cubicBezTo>
                    <a:pt x="19890" y="1991"/>
                    <a:pt x="20715" y="995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6445250" y="2896085"/>
              <a:ext cx="39323" cy="424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69" fill="norm" stroke="1" extrusionOk="0">
                  <a:moveTo>
                    <a:pt x="0" y="938"/>
                  </a:moveTo>
                  <a:cubicBezTo>
                    <a:pt x="1137" y="404"/>
                    <a:pt x="2274" y="-131"/>
                    <a:pt x="4547" y="29"/>
                  </a:cubicBezTo>
                  <a:cubicBezTo>
                    <a:pt x="6821" y="190"/>
                    <a:pt x="10232" y="1045"/>
                    <a:pt x="13642" y="3344"/>
                  </a:cubicBezTo>
                  <a:cubicBezTo>
                    <a:pt x="17053" y="5643"/>
                    <a:pt x="20463" y="9386"/>
                    <a:pt x="21032" y="12647"/>
                  </a:cubicBezTo>
                  <a:cubicBezTo>
                    <a:pt x="21600" y="15909"/>
                    <a:pt x="19326" y="18689"/>
                    <a:pt x="17053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6274742" y="2857499"/>
              <a:ext cx="41180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600" fill="norm" stroke="1" extrusionOk="0">
                  <a:moveTo>
                    <a:pt x="616" y="21600"/>
                  </a:moveTo>
                  <a:cubicBezTo>
                    <a:pt x="283" y="20291"/>
                    <a:pt x="-49" y="18982"/>
                    <a:pt x="6" y="17673"/>
                  </a:cubicBezTo>
                  <a:cubicBezTo>
                    <a:pt x="62" y="16364"/>
                    <a:pt x="505" y="15055"/>
                    <a:pt x="2443" y="12600"/>
                  </a:cubicBezTo>
                  <a:cubicBezTo>
                    <a:pt x="4382" y="10145"/>
                    <a:pt x="7816" y="6545"/>
                    <a:pt x="11249" y="4255"/>
                  </a:cubicBezTo>
                  <a:cubicBezTo>
                    <a:pt x="14683" y="1964"/>
                    <a:pt x="18117" y="982"/>
                    <a:pt x="215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464725" y="1738159"/>
              <a:ext cx="18626" cy="40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69" fill="norm" stroke="1" extrusionOk="0">
                  <a:moveTo>
                    <a:pt x="21118" y="760"/>
                  </a:moveTo>
                  <a:cubicBezTo>
                    <a:pt x="13918" y="314"/>
                    <a:pt x="6718" y="-131"/>
                    <a:pt x="3118" y="36"/>
                  </a:cubicBezTo>
                  <a:cubicBezTo>
                    <a:pt x="-482" y="203"/>
                    <a:pt x="-482" y="982"/>
                    <a:pt x="718" y="3154"/>
                  </a:cubicBezTo>
                  <a:cubicBezTo>
                    <a:pt x="1918" y="5325"/>
                    <a:pt x="4318" y="8888"/>
                    <a:pt x="5518" y="12172"/>
                  </a:cubicBezTo>
                  <a:cubicBezTo>
                    <a:pt x="6718" y="15457"/>
                    <a:pt x="6718" y="18463"/>
                    <a:pt x="6718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462888" y="1720849"/>
              <a:ext cx="217312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138" y="21600"/>
                  </a:moveTo>
                  <a:cubicBezTo>
                    <a:pt x="-69" y="18000"/>
                    <a:pt x="-277" y="14400"/>
                    <a:pt x="1385" y="10800"/>
                  </a:cubicBezTo>
                  <a:cubicBezTo>
                    <a:pt x="3046" y="7200"/>
                    <a:pt x="6577" y="3600"/>
                    <a:pt x="10211" y="1800"/>
                  </a:cubicBezTo>
                  <a:cubicBezTo>
                    <a:pt x="13846" y="0"/>
                    <a:pt x="17585" y="0"/>
                    <a:pt x="213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6489700" y="1892300"/>
              <a:ext cx="1714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5429"/>
                    <a:pt x="5867" y="9257"/>
                    <a:pt x="9467" y="5657"/>
                  </a:cubicBezTo>
                  <a:cubicBezTo>
                    <a:pt x="13067" y="2057"/>
                    <a:pt x="1733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4984750" y="1930400"/>
              <a:ext cx="44450" cy="39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320"/>
                    <a:pt x="10286" y="8640"/>
                    <a:pt x="13371" y="11851"/>
                  </a:cubicBezTo>
                  <a:cubicBezTo>
                    <a:pt x="16457" y="15062"/>
                    <a:pt x="17486" y="17163"/>
                    <a:pt x="18514" y="18798"/>
                  </a:cubicBezTo>
                  <a:cubicBezTo>
                    <a:pt x="19543" y="20432"/>
                    <a:pt x="20571" y="21600"/>
                    <a:pt x="21086" y="21600"/>
                  </a:cubicBezTo>
                  <a:cubicBezTo>
                    <a:pt x="21600" y="21600"/>
                    <a:pt x="21600" y="20432"/>
                    <a:pt x="21600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4824871" y="1905000"/>
              <a:ext cx="29958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1906" y="21600"/>
                  </a:moveTo>
                  <a:cubicBezTo>
                    <a:pt x="994" y="21600"/>
                    <a:pt x="81" y="21600"/>
                    <a:pt x="5" y="20571"/>
                  </a:cubicBezTo>
                  <a:cubicBezTo>
                    <a:pt x="-71" y="19543"/>
                    <a:pt x="690" y="17486"/>
                    <a:pt x="3504" y="14143"/>
                  </a:cubicBezTo>
                  <a:cubicBezTo>
                    <a:pt x="6318" y="10800"/>
                    <a:pt x="11185" y="6171"/>
                    <a:pt x="14532" y="3600"/>
                  </a:cubicBezTo>
                  <a:cubicBezTo>
                    <a:pt x="17878" y="1029"/>
                    <a:pt x="19704" y="514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4997875" y="2916766"/>
              <a:ext cx="24976" cy="35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5038" y="1811"/>
                  </a:moveTo>
                  <a:cubicBezTo>
                    <a:pt x="3238" y="905"/>
                    <a:pt x="1438" y="0"/>
                    <a:pt x="538" y="0"/>
                  </a:cubicBezTo>
                  <a:cubicBezTo>
                    <a:pt x="-362" y="0"/>
                    <a:pt x="-362" y="905"/>
                    <a:pt x="2338" y="3686"/>
                  </a:cubicBezTo>
                  <a:cubicBezTo>
                    <a:pt x="5038" y="6467"/>
                    <a:pt x="10438" y="11123"/>
                    <a:pt x="14038" y="14422"/>
                  </a:cubicBezTo>
                  <a:cubicBezTo>
                    <a:pt x="17638" y="17720"/>
                    <a:pt x="19438" y="19660"/>
                    <a:pt x="212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5016500" y="2863850"/>
              <a:ext cx="2222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6" y="17432"/>
                    <a:pt x="3291" y="13263"/>
                    <a:pt x="6891" y="9663"/>
                  </a:cubicBezTo>
                  <a:cubicBezTo>
                    <a:pt x="10491" y="6063"/>
                    <a:pt x="16046" y="30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5041899" y="3028950"/>
              <a:ext cx="1778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6238081" y="1478419"/>
              <a:ext cx="917426" cy="931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09" fill="norm" stroke="1" extrusionOk="0">
                  <a:moveTo>
                    <a:pt x="17075" y="1932"/>
                  </a:moveTo>
                  <a:cubicBezTo>
                    <a:pt x="16876" y="1492"/>
                    <a:pt x="16678" y="1052"/>
                    <a:pt x="16206" y="686"/>
                  </a:cubicBezTo>
                  <a:cubicBezTo>
                    <a:pt x="15734" y="319"/>
                    <a:pt x="14990" y="26"/>
                    <a:pt x="13798" y="1"/>
                  </a:cubicBezTo>
                  <a:cubicBezTo>
                    <a:pt x="12606" y="-23"/>
                    <a:pt x="10967" y="221"/>
                    <a:pt x="9428" y="734"/>
                  </a:cubicBezTo>
                  <a:cubicBezTo>
                    <a:pt x="7889" y="1248"/>
                    <a:pt x="6449" y="2029"/>
                    <a:pt x="5232" y="2958"/>
                  </a:cubicBezTo>
                  <a:cubicBezTo>
                    <a:pt x="4016" y="3887"/>
                    <a:pt x="3023" y="4962"/>
                    <a:pt x="2228" y="6110"/>
                  </a:cubicBezTo>
                  <a:cubicBezTo>
                    <a:pt x="1434" y="7258"/>
                    <a:pt x="838" y="8480"/>
                    <a:pt x="465" y="9824"/>
                  </a:cubicBezTo>
                  <a:cubicBezTo>
                    <a:pt x="93" y="11168"/>
                    <a:pt x="-56" y="12634"/>
                    <a:pt x="18" y="14051"/>
                  </a:cubicBezTo>
                  <a:cubicBezTo>
                    <a:pt x="93" y="15468"/>
                    <a:pt x="391" y="16837"/>
                    <a:pt x="987" y="17936"/>
                  </a:cubicBezTo>
                  <a:cubicBezTo>
                    <a:pt x="1583" y="19036"/>
                    <a:pt x="2476" y="19867"/>
                    <a:pt x="3618" y="20453"/>
                  </a:cubicBezTo>
                  <a:cubicBezTo>
                    <a:pt x="4761" y="21039"/>
                    <a:pt x="6151" y="21382"/>
                    <a:pt x="7690" y="21479"/>
                  </a:cubicBezTo>
                  <a:cubicBezTo>
                    <a:pt x="9230" y="21577"/>
                    <a:pt x="10918" y="21430"/>
                    <a:pt x="12457" y="21015"/>
                  </a:cubicBezTo>
                  <a:cubicBezTo>
                    <a:pt x="13996" y="20600"/>
                    <a:pt x="15387" y="19915"/>
                    <a:pt x="16554" y="19036"/>
                  </a:cubicBezTo>
                  <a:cubicBezTo>
                    <a:pt x="17721" y="18156"/>
                    <a:pt x="18664" y="17081"/>
                    <a:pt x="19384" y="15786"/>
                  </a:cubicBezTo>
                  <a:cubicBezTo>
                    <a:pt x="20104" y="14491"/>
                    <a:pt x="20601" y="12976"/>
                    <a:pt x="20948" y="11608"/>
                  </a:cubicBezTo>
                  <a:cubicBezTo>
                    <a:pt x="21296" y="10239"/>
                    <a:pt x="21494" y="9018"/>
                    <a:pt x="21519" y="7967"/>
                  </a:cubicBezTo>
                  <a:cubicBezTo>
                    <a:pt x="21544" y="6916"/>
                    <a:pt x="21395" y="6037"/>
                    <a:pt x="21147" y="5377"/>
                  </a:cubicBezTo>
                  <a:cubicBezTo>
                    <a:pt x="20898" y="4717"/>
                    <a:pt x="20551" y="4277"/>
                    <a:pt x="19806" y="3935"/>
                  </a:cubicBezTo>
                  <a:cubicBezTo>
                    <a:pt x="19061" y="3593"/>
                    <a:pt x="17919" y="3349"/>
                    <a:pt x="17224" y="3276"/>
                  </a:cubicBezTo>
                  <a:cubicBezTo>
                    <a:pt x="16529" y="3202"/>
                    <a:pt x="16281" y="3300"/>
                    <a:pt x="16032" y="3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7467600" y="1504950"/>
              <a:ext cx="25451" cy="22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504" fill="norm" stroke="1" extrusionOk="0">
                  <a:moveTo>
                    <a:pt x="19938" y="0"/>
                  </a:moveTo>
                  <a:cubicBezTo>
                    <a:pt x="14954" y="2422"/>
                    <a:pt x="9969" y="4845"/>
                    <a:pt x="9138" y="7873"/>
                  </a:cubicBezTo>
                  <a:cubicBezTo>
                    <a:pt x="8308" y="10901"/>
                    <a:pt x="11631" y="14535"/>
                    <a:pt x="14954" y="17159"/>
                  </a:cubicBezTo>
                  <a:cubicBezTo>
                    <a:pt x="18277" y="19783"/>
                    <a:pt x="21600" y="21398"/>
                    <a:pt x="19108" y="21499"/>
                  </a:cubicBezTo>
                  <a:cubicBezTo>
                    <a:pt x="16615" y="21600"/>
                    <a:pt x="8308" y="20187"/>
                    <a:pt x="0" y="18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7395811" y="1479549"/>
              <a:ext cx="22419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600" fill="norm" stroke="1" extrusionOk="0">
                  <a:moveTo>
                    <a:pt x="3749" y="21600"/>
                  </a:moveTo>
                  <a:cubicBezTo>
                    <a:pt x="2956" y="20533"/>
                    <a:pt x="2163" y="19467"/>
                    <a:pt x="1272" y="18267"/>
                  </a:cubicBezTo>
                  <a:cubicBezTo>
                    <a:pt x="380" y="17067"/>
                    <a:pt x="-611" y="15733"/>
                    <a:pt x="479" y="13600"/>
                  </a:cubicBezTo>
                  <a:cubicBezTo>
                    <a:pt x="1569" y="11467"/>
                    <a:pt x="4739" y="8533"/>
                    <a:pt x="8505" y="6133"/>
                  </a:cubicBezTo>
                  <a:cubicBezTo>
                    <a:pt x="12270" y="3733"/>
                    <a:pt x="16629" y="1867"/>
                    <a:pt x="209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7569200" y="1629833"/>
              <a:ext cx="81909" cy="146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20" fill="norm" stroke="1" extrusionOk="0">
                  <a:moveTo>
                    <a:pt x="0" y="309"/>
                  </a:moveTo>
                  <a:cubicBezTo>
                    <a:pt x="1662" y="1543"/>
                    <a:pt x="3323" y="2777"/>
                    <a:pt x="5538" y="3240"/>
                  </a:cubicBezTo>
                  <a:cubicBezTo>
                    <a:pt x="7754" y="3703"/>
                    <a:pt x="10523" y="3394"/>
                    <a:pt x="12738" y="2469"/>
                  </a:cubicBezTo>
                  <a:cubicBezTo>
                    <a:pt x="14954" y="1543"/>
                    <a:pt x="16615" y="0"/>
                    <a:pt x="17446" y="0"/>
                  </a:cubicBezTo>
                  <a:cubicBezTo>
                    <a:pt x="18277" y="0"/>
                    <a:pt x="18277" y="1543"/>
                    <a:pt x="18831" y="3857"/>
                  </a:cubicBezTo>
                  <a:cubicBezTo>
                    <a:pt x="19385" y="6171"/>
                    <a:pt x="20492" y="9257"/>
                    <a:pt x="21046" y="11726"/>
                  </a:cubicBezTo>
                  <a:cubicBezTo>
                    <a:pt x="21600" y="14194"/>
                    <a:pt x="21600" y="16046"/>
                    <a:pt x="20769" y="17589"/>
                  </a:cubicBezTo>
                  <a:cubicBezTo>
                    <a:pt x="19938" y="19131"/>
                    <a:pt x="18277" y="20366"/>
                    <a:pt x="15785" y="20983"/>
                  </a:cubicBezTo>
                  <a:cubicBezTo>
                    <a:pt x="13292" y="21600"/>
                    <a:pt x="9969" y="21600"/>
                    <a:pt x="9692" y="18977"/>
                  </a:cubicBezTo>
                  <a:cubicBezTo>
                    <a:pt x="9415" y="16354"/>
                    <a:pt x="12185" y="11109"/>
                    <a:pt x="14954" y="5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7668492" y="1630818"/>
              <a:ext cx="51929" cy="180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366" fill="norm" stroke="1" extrusionOk="0">
                  <a:moveTo>
                    <a:pt x="10875" y="888"/>
                  </a:moveTo>
                  <a:cubicBezTo>
                    <a:pt x="11706" y="6916"/>
                    <a:pt x="12536" y="12943"/>
                    <a:pt x="12121" y="16585"/>
                  </a:cubicBezTo>
                  <a:cubicBezTo>
                    <a:pt x="11706" y="20227"/>
                    <a:pt x="10044" y="21483"/>
                    <a:pt x="7967" y="21357"/>
                  </a:cubicBezTo>
                  <a:cubicBezTo>
                    <a:pt x="5890" y="21232"/>
                    <a:pt x="3398" y="19725"/>
                    <a:pt x="1736" y="16460"/>
                  </a:cubicBezTo>
                  <a:cubicBezTo>
                    <a:pt x="75" y="13195"/>
                    <a:pt x="-756" y="8171"/>
                    <a:pt x="906" y="4906"/>
                  </a:cubicBezTo>
                  <a:cubicBezTo>
                    <a:pt x="2567" y="1641"/>
                    <a:pt x="6721" y="134"/>
                    <a:pt x="10459" y="9"/>
                  </a:cubicBezTo>
                  <a:cubicBezTo>
                    <a:pt x="14198" y="-117"/>
                    <a:pt x="17521" y="1139"/>
                    <a:pt x="19182" y="2395"/>
                  </a:cubicBezTo>
                  <a:cubicBezTo>
                    <a:pt x="20844" y="3650"/>
                    <a:pt x="20844" y="4906"/>
                    <a:pt x="18767" y="5911"/>
                  </a:cubicBezTo>
                  <a:cubicBezTo>
                    <a:pt x="16690" y="6916"/>
                    <a:pt x="12536" y="7669"/>
                    <a:pt x="8382" y="8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7744540" y="1605227"/>
              <a:ext cx="59610" cy="86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0485" fill="norm" stroke="1" extrusionOk="0">
                  <a:moveTo>
                    <a:pt x="866" y="7849"/>
                  </a:moveTo>
                  <a:cubicBezTo>
                    <a:pt x="4590" y="7346"/>
                    <a:pt x="8314" y="6844"/>
                    <a:pt x="11293" y="5588"/>
                  </a:cubicBezTo>
                  <a:cubicBezTo>
                    <a:pt x="14273" y="4332"/>
                    <a:pt x="16507" y="2323"/>
                    <a:pt x="15762" y="1067"/>
                  </a:cubicBezTo>
                  <a:cubicBezTo>
                    <a:pt x="15017" y="-189"/>
                    <a:pt x="11293" y="-691"/>
                    <a:pt x="7942" y="1569"/>
                  </a:cubicBezTo>
                  <a:cubicBezTo>
                    <a:pt x="4590" y="3830"/>
                    <a:pt x="1610" y="8853"/>
                    <a:pt x="493" y="12621"/>
                  </a:cubicBezTo>
                  <a:cubicBezTo>
                    <a:pt x="-624" y="16388"/>
                    <a:pt x="121" y="18900"/>
                    <a:pt x="3100" y="19904"/>
                  </a:cubicBezTo>
                  <a:cubicBezTo>
                    <a:pt x="6079" y="20909"/>
                    <a:pt x="11293" y="20407"/>
                    <a:pt x="14645" y="19904"/>
                  </a:cubicBezTo>
                  <a:cubicBezTo>
                    <a:pt x="17997" y="19402"/>
                    <a:pt x="19486" y="18900"/>
                    <a:pt x="20976" y="18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8084492" y="1435100"/>
              <a:ext cx="18109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692"/>
                    <a:pt x="-1068" y="7385"/>
                    <a:pt x="132" y="10985"/>
                  </a:cubicBezTo>
                  <a:cubicBezTo>
                    <a:pt x="1332" y="14585"/>
                    <a:pt x="10932" y="18092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8026400" y="1415486"/>
              <a:ext cx="158750" cy="51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0" y="20966"/>
                  </a:moveTo>
                  <a:cubicBezTo>
                    <a:pt x="576" y="16646"/>
                    <a:pt x="1152" y="12326"/>
                    <a:pt x="3888" y="8438"/>
                  </a:cubicBezTo>
                  <a:cubicBezTo>
                    <a:pt x="6624" y="4550"/>
                    <a:pt x="11520" y="1094"/>
                    <a:pt x="14832" y="230"/>
                  </a:cubicBezTo>
                  <a:cubicBezTo>
                    <a:pt x="18144" y="-634"/>
                    <a:pt x="19872" y="1094"/>
                    <a:pt x="21600" y="2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8001000" y="1651000"/>
              <a:ext cx="1968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4" y="18900"/>
                    <a:pt x="6968" y="16200"/>
                    <a:pt x="10568" y="12600"/>
                  </a:cubicBezTo>
                  <a:cubicBezTo>
                    <a:pt x="14168" y="9000"/>
                    <a:pt x="17884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4649674" y="2654066"/>
              <a:ext cx="1123751" cy="94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13" fill="norm" stroke="1" extrusionOk="0">
                  <a:moveTo>
                    <a:pt x="18295" y="2448"/>
                  </a:moveTo>
                  <a:cubicBezTo>
                    <a:pt x="17971" y="1634"/>
                    <a:pt x="17648" y="820"/>
                    <a:pt x="17142" y="389"/>
                  </a:cubicBezTo>
                  <a:cubicBezTo>
                    <a:pt x="16637" y="-42"/>
                    <a:pt x="15949" y="-90"/>
                    <a:pt x="14938" y="126"/>
                  </a:cubicBezTo>
                  <a:cubicBezTo>
                    <a:pt x="13927" y="341"/>
                    <a:pt x="12592" y="820"/>
                    <a:pt x="11237" y="1371"/>
                  </a:cubicBezTo>
                  <a:cubicBezTo>
                    <a:pt x="9882" y="1922"/>
                    <a:pt x="8506" y="2544"/>
                    <a:pt x="7151" y="3334"/>
                  </a:cubicBezTo>
                  <a:cubicBezTo>
                    <a:pt x="5796" y="4125"/>
                    <a:pt x="4461" y="5083"/>
                    <a:pt x="3369" y="6016"/>
                  </a:cubicBezTo>
                  <a:cubicBezTo>
                    <a:pt x="2277" y="6950"/>
                    <a:pt x="1428" y="7860"/>
                    <a:pt x="841" y="8866"/>
                  </a:cubicBezTo>
                  <a:cubicBezTo>
                    <a:pt x="255" y="9872"/>
                    <a:pt x="-69" y="10973"/>
                    <a:pt x="12" y="12290"/>
                  </a:cubicBezTo>
                  <a:cubicBezTo>
                    <a:pt x="93" y="13608"/>
                    <a:pt x="578" y="15140"/>
                    <a:pt x="1246" y="16409"/>
                  </a:cubicBezTo>
                  <a:cubicBezTo>
                    <a:pt x="1913" y="17679"/>
                    <a:pt x="2762" y="18684"/>
                    <a:pt x="3915" y="19498"/>
                  </a:cubicBezTo>
                  <a:cubicBezTo>
                    <a:pt x="5068" y="20313"/>
                    <a:pt x="6524" y="20935"/>
                    <a:pt x="7879" y="21223"/>
                  </a:cubicBezTo>
                  <a:cubicBezTo>
                    <a:pt x="9234" y="21510"/>
                    <a:pt x="10488" y="21462"/>
                    <a:pt x="11722" y="21151"/>
                  </a:cubicBezTo>
                  <a:cubicBezTo>
                    <a:pt x="12956" y="20839"/>
                    <a:pt x="14169" y="20265"/>
                    <a:pt x="15342" y="19546"/>
                  </a:cubicBezTo>
                  <a:cubicBezTo>
                    <a:pt x="16515" y="18828"/>
                    <a:pt x="17648" y="17966"/>
                    <a:pt x="18558" y="16840"/>
                  </a:cubicBezTo>
                  <a:cubicBezTo>
                    <a:pt x="19468" y="15715"/>
                    <a:pt x="20156" y="14326"/>
                    <a:pt x="20621" y="12817"/>
                  </a:cubicBezTo>
                  <a:cubicBezTo>
                    <a:pt x="21086" y="11309"/>
                    <a:pt x="21329" y="9680"/>
                    <a:pt x="21430" y="8172"/>
                  </a:cubicBezTo>
                  <a:cubicBezTo>
                    <a:pt x="21531" y="6663"/>
                    <a:pt x="21491" y="5274"/>
                    <a:pt x="20985" y="4196"/>
                  </a:cubicBezTo>
                  <a:cubicBezTo>
                    <a:pt x="20479" y="3119"/>
                    <a:pt x="19509" y="2353"/>
                    <a:pt x="18356" y="2185"/>
                  </a:cubicBezTo>
                  <a:cubicBezTo>
                    <a:pt x="17203" y="2017"/>
                    <a:pt x="15868" y="2448"/>
                    <a:pt x="15019" y="2808"/>
                  </a:cubicBezTo>
                  <a:cubicBezTo>
                    <a:pt x="14169" y="3167"/>
                    <a:pt x="13805" y="3454"/>
                    <a:pt x="13441" y="3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4698999" y="3714750"/>
              <a:ext cx="444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4564520" y="3683000"/>
              <a:ext cx="24243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354" y="21600"/>
                  </a:moveTo>
                  <a:cubicBezTo>
                    <a:pt x="1227" y="19705"/>
                    <a:pt x="100" y="17811"/>
                    <a:pt x="6" y="16105"/>
                  </a:cubicBezTo>
                  <a:cubicBezTo>
                    <a:pt x="-88" y="14400"/>
                    <a:pt x="851" y="12884"/>
                    <a:pt x="3950" y="10611"/>
                  </a:cubicBezTo>
                  <a:cubicBezTo>
                    <a:pt x="7049" y="8337"/>
                    <a:pt x="12309" y="5305"/>
                    <a:pt x="15595" y="3411"/>
                  </a:cubicBezTo>
                  <a:cubicBezTo>
                    <a:pt x="18882" y="1516"/>
                    <a:pt x="20197" y="758"/>
                    <a:pt x="215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4779105" y="3797300"/>
              <a:ext cx="108949" cy="16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371" fill="norm" stroke="1" extrusionOk="0">
                  <a:moveTo>
                    <a:pt x="471" y="0"/>
                  </a:moveTo>
                  <a:cubicBezTo>
                    <a:pt x="64" y="1333"/>
                    <a:pt x="-344" y="2667"/>
                    <a:pt x="471" y="3333"/>
                  </a:cubicBezTo>
                  <a:cubicBezTo>
                    <a:pt x="1286" y="4000"/>
                    <a:pt x="3324" y="4000"/>
                    <a:pt x="5769" y="3600"/>
                  </a:cubicBezTo>
                  <a:cubicBezTo>
                    <a:pt x="8214" y="3200"/>
                    <a:pt x="11067" y="2400"/>
                    <a:pt x="12698" y="3067"/>
                  </a:cubicBezTo>
                  <a:cubicBezTo>
                    <a:pt x="14328" y="3733"/>
                    <a:pt x="14735" y="5867"/>
                    <a:pt x="15958" y="8533"/>
                  </a:cubicBezTo>
                  <a:cubicBezTo>
                    <a:pt x="17181" y="11200"/>
                    <a:pt x="19218" y="14400"/>
                    <a:pt x="20237" y="16667"/>
                  </a:cubicBezTo>
                  <a:cubicBezTo>
                    <a:pt x="21256" y="18933"/>
                    <a:pt x="21256" y="20267"/>
                    <a:pt x="20033" y="20933"/>
                  </a:cubicBezTo>
                  <a:cubicBezTo>
                    <a:pt x="18811" y="21600"/>
                    <a:pt x="16365" y="21600"/>
                    <a:pt x="13920" y="20267"/>
                  </a:cubicBezTo>
                  <a:cubicBezTo>
                    <a:pt x="11475" y="18933"/>
                    <a:pt x="9030" y="16267"/>
                    <a:pt x="7603" y="14267"/>
                  </a:cubicBezTo>
                  <a:cubicBezTo>
                    <a:pt x="6177" y="12267"/>
                    <a:pt x="5769" y="10933"/>
                    <a:pt x="5362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4896761" y="3763597"/>
              <a:ext cx="63129" cy="246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143" fill="norm" stroke="1" extrusionOk="0">
                  <a:moveTo>
                    <a:pt x="3881" y="2890"/>
                  </a:moveTo>
                  <a:cubicBezTo>
                    <a:pt x="7365" y="6883"/>
                    <a:pt x="10848" y="10876"/>
                    <a:pt x="12939" y="13417"/>
                  </a:cubicBezTo>
                  <a:cubicBezTo>
                    <a:pt x="15029" y="15959"/>
                    <a:pt x="15726" y="17048"/>
                    <a:pt x="16074" y="18228"/>
                  </a:cubicBezTo>
                  <a:cubicBezTo>
                    <a:pt x="16423" y="19407"/>
                    <a:pt x="16423" y="20678"/>
                    <a:pt x="15029" y="21041"/>
                  </a:cubicBezTo>
                  <a:cubicBezTo>
                    <a:pt x="13635" y="21404"/>
                    <a:pt x="10848" y="20859"/>
                    <a:pt x="8061" y="18318"/>
                  </a:cubicBezTo>
                  <a:cubicBezTo>
                    <a:pt x="5274" y="15777"/>
                    <a:pt x="2487" y="11239"/>
                    <a:pt x="1094" y="8244"/>
                  </a:cubicBezTo>
                  <a:cubicBezTo>
                    <a:pt x="-300" y="5249"/>
                    <a:pt x="-300" y="3797"/>
                    <a:pt x="745" y="2617"/>
                  </a:cubicBezTo>
                  <a:cubicBezTo>
                    <a:pt x="1790" y="1438"/>
                    <a:pt x="3881" y="530"/>
                    <a:pt x="7016" y="167"/>
                  </a:cubicBezTo>
                  <a:cubicBezTo>
                    <a:pt x="10152" y="-196"/>
                    <a:pt x="14332" y="-14"/>
                    <a:pt x="17119" y="1165"/>
                  </a:cubicBezTo>
                  <a:cubicBezTo>
                    <a:pt x="19906" y="2345"/>
                    <a:pt x="21300" y="4523"/>
                    <a:pt x="20603" y="6157"/>
                  </a:cubicBezTo>
                  <a:cubicBezTo>
                    <a:pt x="19906" y="7791"/>
                    <a:pt x="17119" y="8880"/>
                    <a:pt x="14332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4978400" y="3742526"/>
              <a:ext cx="101600" cy="130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0" y="8872"/>
                  </a:moveTo>
                  <a:cubicBezTo>
                    <a:pt x="2250" y="8872"/>
                    <a:pt x="4500" y="8872"/>
                    <a:pt x="6525" y="8186"/>
                  </a:cubicBezTo>
                  <a:cubicBezTo>
                    <a:pt x="8550" y="7501"/>
                    <a:pt x="10350" y="6129"/>
                    <a:pt x="11250" y="4415"/>
                  </a:cubicBezTo>
                  <a:cubicBezTo>
                    <a:pt x="12150" y="2701"/>
                    <a:pt x="12150" y="644"/>
                    <a:pt x="11025" y="129"/>
                  </a:cubicBezTo>
                  <a:cubicBezTo>
                    <a:pt x="9900" y="-385"/>
                    <a:pt x="7650" y="644"/>
                    <a:pt x="5625" y="3044"/>
                  </a:cubicBezTo>
                  <a:cubicBezTo>
                    <a:pt x="3600" y="5444"/>
                    <a:pt x="1800" y="9215"/>
                    <a:pt x="1125" y="12129"/>
                  </a:cubicBezTo>
                  <a:cubicBezTo>
                    <a:pt x="450" y="15044"/>
                    <a:pt x="900" y="17101"/>
                    <a:pt x="4500" y="18472"/>
                  </a:cubicBezTo>
                  <a:cubicBezTo>
                    <a:pt x="8100" y="19844"/>
                    <a:pt x="14850" y="20529"/>
                    <a:pt x="21600" y="2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5232399" y="3708400"/>
              <a:ext cx="127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35"/>
                    <a:pt x="0" y="11270"/>
                    <a:pt x="3600" y="14870"/>
                  </a:cubicBezTo>
                  <a:cubicBezTo>
                    <a:pt x="7200" y="18470"/>
                    <a:pt x="1440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5280522" y="3689350"/>
              <a:ext cx="21729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320"/>
                    <a:pt x="-1443" y="8640"/>
                    <a:pt x="1502" y="12240"/>
                  </a:cubicBezTo>
                  <a:cubicBezTo>
                    <a:pt x="4448" y="15840"/>
                    <a:pt x="12302" y="1872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5194299" y="3663950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5200650" y="3810000"/>
              <a:ext cx="2286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508"/>
                    <a:pt x="10800" y="9415"/>
                    <a:pt x="14400" y="5815"/>
                  </a:cubicBezTo>
                  <a:cubicBezTo>
                    <a:pt x="18000" y="2215"/>
                    <a:pt x="1980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0" y="4349749"/>
              <a:ext cx="1250950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000"/>
                  </a:moveTo>
                  <a:cubicBezTo>
                    <a:pt x="124" y="5500"/>
                    <a:pt x="249" y="5000"/>
                    <a:pt x="387" y="4750"/>
                  </a:cubicBezTo>
                  <a:cubicBezTo>
                    <a:pt x="526" y="4500"/>
                    <a:pt x="680" y="4500"/>
                    <a:pt x="830" y="4600"/>
                  </a:cubicBezTo>
                  <a:cubicBezTo>
                    <a:pt x="979" y="4700"/>
                    <a:pt x="1126" y="4900"/>
                    <a:pt x="1270" y="5050"/>
                  </a:cubicBezTo>
                  <a:cubicBezTo>
                    <a:pt x="1414" y="5200"/>
                    <a:pt x="1557" y="5300"/>
                    <a:pt x="1694" y="5350"/>
                  </a:cubicBezTo>
                  <a:cubicBezTo>
                    <a:pt x="1831" y="5400"/>
                    <a:pt x="1963" y="5400"/>
                    <a:pt x="2096" y="5400"/>
                  </a:cubicBezTo>
                  <a:cubicBezTo>
                    <a:pt x="2229" y="5400"/>
                    <a:pt x="2365" y="5400"/>
                    <a:pt x="2509" y="5350"/>
                  </a:cubicBezTo>
                  <a:cubicBezTo>
                    <a:pt x="2653" y="5300"/>
                    <a:pt x="2807" y="5200"/>
                    <a:pt x="2938" y="5100"/>
                  </a:cubicBezTo>
                  <a:cubicBezTo>
                    <a:pt x="3070" y="5000"/>
                    <a:pt x="3180" y="4900"/>
                    <a:pt x="3293" y="4800"/>
                  </a:cubicBezTo>
                  <a:cubicBezTo>
                    <a:pt x="3406" y="4700"/>
                    <a:pt x="3523" y="4600"/>
                    <a:pt x="3648" y="4500"/>
                  </a:cubicBezTo>
                  <a:cubicBezTo>
                    <a:pt x="3772" y="4400"/>
                    <a:pt x="3903" y="4300"/>
                    <a:pt x="4037" y="4200"/>
                  </a:cubicBezTo>
                  <a:cubicBezTo>
                    <a:pt x="4170" y="4100"/>
                    <a:pt x="4305" y="4000"/>
                    <a:pt x="4444" y="3900"/>
                  </a:cubicBezTo>
                  <a:cubicBezTo>
                    <a:pt x="4583" y="3800"/>
                    <a:pt x="4726" y="3700"/>
                    <a:pt x="4874" y="3550"/>
                  </a:cubicBezTo>
                  <a:cubicBezTo>
                    <a:pt x="5022" y="3400"/>
                    <a:pt x="5175" y="3200"/>
                    <a:pt x="5332" y="3050"/>
                  </a:cubicBezTo>
                  <a:cubicBezTo>
                    <a:pt x="5490" y="2900"/>
                    <a:pt x="5650" y="2800"/>
                    <a:pt x="5769" y="2700"/>
                  </a:cubicBezTo>
                  <a:cubicBezTo>
                    <a:pt x="5888" y="2600"/>
                    <a:pt x="5965" y="2500"/>
                    <a:pt x="6049" y="2450"/>
                  </a:cubicBezTo>
                  <a:cubicBezTo>
                    <a:pt x="6133" y="2400"/>
                    <a:pt x="6224" y="2400"/>
                    <a:pt x="6363" y="2350"/>
                  </a:cubicBezTo>
                  <a:cubicBezTo>
                    <a:pt x="6502" y="2300"/>
                    <a:pt x="6688" y="2200"/>
                    <a:pt x="6873" y="2100"/>
                  </a:cubicBezTo>
                  <a:cubicBezTo>
                    <a:pt x="7057" y="2000"/>
                    <a:pt x="7240" y="1900"/>
                    <a:pt x="7374" y="1850"/>
                  </a:cubicBezTo>
                  <a:cubicBezTo>
                    <a:pt x="7507" y="1800"/>
                    <a:pt x="7591" y="1800"/>
                    <a:pt x="7730" y="1750"/>
                  </a:cubicBezTo>
                  <a:cubicBezTo>
                    <a:pt x="7869" y="1700"/>
                    <a:pt x="8063" y="1600"/>
                    <a:pt x="8216" y="1500"/>
                  </a:cubicBezTo>
                  <a:cubicBezTo>
                    <a:pt x="8370" y="1400"/>
                    <a:pt x="8483" y="1300"/>
                    <a:pt x="8640" y="1200"/>
                  </a:cubicBezTo>
                  <a:cubicBezTo>
                    <a:pt x="8797" y="1100"/>
                    <a:pt x="8998" y="1000"/>
                    <a:pt x="9154" y="900"/>
                  </a:cubicBezTo>
                  <a:cubicBezTo>
                    <a:pt x="9309" y="800"/>
                    <a:pt x="9418" y="700"/>
                    <a:pt x="9532" y="650"/>
                  </a:cubicBezTo>
                  <a:cubicBezTo>
                    <a:pt x="9645" y="600"/>
                    <a:pt x="9762" y="600"/>
                    <a:pt x="9875" y="550"/>
                  </a:cubicBezTo>
                  <a:cubicBezTo>
                    <a:pt x="9989" y="500"/>
                    <a:pt x="10098" y="400"/>
                    <a:pt x="10212" y="350"/>
                  </a:cubicBezTo>
                  <a:cubicBezTo>
                    <a:pt x="10325" y="300"/>
                    <a:pt x="10442" y="300"/>
                    <a:pt x="10555" y="250"/>
                  </a:cubicBezTo>
                  <a:cubicBezTo>
                    <a:pt x="10668" y="200"/>
                    <a:pt x="10778" y="100"/>
                    <a:pt x="10895" y="50"/>
                  </a:cubicBezTo>
                  <a:cubicBezTo>
                    <a:pt x="11012" y="0"/>
                    <a:pt x="11136" y="0"/>
                    <a:pt x="11257" y="0"/>
                  </a:cubicBezTo>
                  <a:cubicBezTo>
                    <a:pt x="11377" y="0"/>
                    <a:pt x="11494" y="0"/>
                    <a:pt x="11672" y="0"/>
                  </a:cubicBezTo>
                  <a:cubicBezTo>
                    <a:pt x="11849" y="0"/>
                    <a:pt x="12086" y="0"/>
                    <a:pt x="12269" y="0"/>
                  </a:cubicBezTo>
                  <a:cubicBezTo>
                    <a:pt x="12452" y="0"/>
                    <a:pt x="12580" y="0"/>
                    <a:pt x="12704" y="0"/>
                  </a:cubicBezTo>
                  <a:cubicBezTo>
                    <a:pt x="12828" y="0"/>
                    <a:pt x="12949" y="0"/>
                    <a:pt x="13071" y="50"/>
                  </a:cubicBezTo>
                  <a:cubicBezTo>
                    <a:pt x="13194" y="100"/>
                    <a:pt x="13318" y="200"/>
                    <a:pt x="13437" y="300"/>
                  </a:cubicBezTo>
                  <a:cubicBezTo>
                    <a:pt x="13556" y="400"/>
                    <a:pt x="13669" y="500"/>
                    <a:pt x="13790" y="600"/>
                  </a:cubicBezTo>
                  <a:cubicBezTo>
                    <a:pt x="13910" y="700"/>
                    <a:pt x="14038" y="800"/>
                    <a:pt x="14223" y="1000"/>
                  </a:cubicBezTo>
                  <a:cubicBezTo>
                    <a:pt x="14407" y="1200"/>
                    <a:pt x="14649" y="1500"/>
                    <a:pt x="14824" y="1750"/>
                  </a:cubicBezTo>
                  <a:cubicBezTo>
                    <a:pt x="14999" y="2000"/>
                    <a:pt x="15109" y="2200"/>
                    <a:pt x="15228" y="2400"/>
                  </a:cubicBezTo>
                  <a:cubicBezTo>
                    <a:pt x="15347" y="2600"/>
                    <a:pt x="15475" y="2800"/>
                    <a:pt x="15597" y="3000"/>
                  </a:cubicBezTo>
                  <a:cubicBezTo>
                    <a:pt x="15719" y="3200"/>
                    <a:pt x="15836" y="3400"/>
                    <a:pt x="15953" y="3650"/>
                  </a:cubicBezTo>
                  <a:cubicBezTo>
                    <a:pt x="16070" y="3900"/>
                    <a:pt x="16187" y="4200"/>
                    <a:pt x="16301" y="4450"/>
                  </a:cubicBezTo>
                  <a:cubicBezTo>
                    <a:pt x="16414" y="4700"/>
                    <a:pt x="16523" y="4900"/>
                    <a:pt x="16640" y="5200"/>
                  </a:cubicBezTo>
                  <a:cubicBezTo>
                    <a:pt x="16757" y="5500"/>
                    <a:pt x="16882" y="5900"/>
                    <a:pt x="17000" y="6250"/>
                  </a:cubicBezTo>
                  <a:cubicBezTo>
                    <a:pt x="17119" y="6600"/>
                    <a:pt x="17232" y="6900"/>
                    <a:pt x="17348" y="7250"/>
                  </a:cubicBezTo>
                  <a:cubicBezTo>
                    <a:pt x="17463" y="7600"/>
                    <a:pt x="17580" y="8000"/>
                    <a:pt x="17691" y="8350"/>
                  </a:cubicBezTo>
                  <a:cubicBezTo>
                    <a:pt x="17803" y="8700"/>
                    <a:pt x="17909" y="9000"/>
                    <a:pt x="18020" y="9350"/>
                  </a:cubicBezTo>
                  <a:cubicBezTo>
                    <a:pt x="18132" y="9700"/>
                    <a:pt x="18249" y="10100"/>
                    <a:pt x="18360" y="10450"/>
                  </a:cubicBezTo>
                  <a:cubicBezTo>
                    <a:pt x="18471" y="10800"/>
                    <a:pt x="18577" y="11100"/>
                    <a:pt x="18685" y="11450"/>
                  </a:cubicBezTo>
                  <a:cubicBezTo>
                    <a:pt x="18793" y="11800"/>
                    <a:pt x="18903" y="12200"/>
                    <a:pt x="19056" y="12700"/>
                  </a:cubicBezTo>
                  <a:cubicBezTo>
                    <a:pt x="19210" y="13200"/>
                    <a:pt x="19407" y="13800"/>
                    <a:pt x="19595" y="14450"/>
                  </a:cubicBezTo>
                  <a:cubicBezTo>
                    <a:pt x="19784" y="15100"/>
                    <a:pt x="19963" y="15800"/>
                    <a:pt x="20134" y="16400"/>
                  </a:cubicBezTo>
                  <a:cubicBezTo>
                    <a:pt x="20306" y="17000"/>
                    <a:pt x="20471" y="17500"/>
                    <a:pt x="20624" y="18000"/>
                  </a:cubicBezTo>
                  <a:cubicBezTo>
                    <a:pt x="20778" y="18500"/>
                    <a:pt x="20920" y="19000"/>
                    <a:pt x="21081" y="19600"/>
                  </a:cubicBezTo>
                  <a:cubicBezTo>
                    <a:pt x="21242" y="20200"/>
                    <a:pt x="21421" y="20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90499" y="4722600"/>
              <a:ext cx="175425" cy="28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05" fill="norm" stroke="1" extrusionOk="0">
                  <a:moveTo>
                    <a:pt x="0" y="1072"/>
                  </a:moveTo>
                  <a:cubicBezTo>
                    <a:pt x="514" y="1855"/>
                    <a:pt x="1029" y="2637"/>
                    <a:pt x="2957" y="3107"/>
                  </a:cubicBezTo>
                  <a:cubicBezTo>
                    <a:pt x="4886" y="3577"/>
                    <a:pt x="8229" y="3733"/>
                    <a:pt x="11314" y="3498"/>
                  </a:cubicBezTo>
                  <a:cubicBezTo>
                    <a:pt x="14400" y="3263"/>
                    <a:pt x="17229" y="2637"/>
                    <a:pt x="19029" y="2011"/>
                  </a:cubicBezTo>
                  <a:cubicBezTo>
                    <a:pt x="20829" y="1385"/>
                    <a:pt x="21600" y="759"/>
                    <a:pt x="21214" y="368"/>
                  </a:cubicBezTo>
                  <a:cubicBezTo>
                    <a:pt x="20829" y="-23"/>
                    <a:pt x="19286" y="-180"/>
                    <a:pt x="17357" y="290"/>
                  </a:cubicBezTo>
                  <a:cubicBezTo>
                    <a:pt x="15429" y="759"/>
                    <a:pt x="13114" y="1855"/>
                    <a:pt x="11571" y="2716"/>
                  </a:cubicBezTo>
                  <a:cubicBezTo>
                    <a:pt x="10029" y="3577"/>
                    <a:pt x="9257" y="4203"/>
                    <a:pt x="9000" y="4907"/>
                  </a:cubicBezTo>
                  <a:cubicBezTo>
                    <a:pt x="8743" y="5611"/>
                    <a:pt x="9000" y="6394"/>
                    <a:pt x="9771" y="6785"/>
                  </a:cubicBezTo>
                  <a:cubicBezTo>
                    <a:pt x="10543" y="7177"/>
                    <a:pt x="11829" y="7177"/>
                    <a:pt x="13114" y="7255"/>
                  </a:cubicBezTo>
                  <a:cubicBezTo>
                    <a:pt x="14400" y="7333"/>
                    <a:pt x="15686" y="7490"/>
                    <a:pt x="15943" y="7881"/>
                  </a:cubicBezTo>
                  <a:cubicBezTo>
                    <a:pt x="16200" y="8272"/>
                    <a:pt x="15429" y="8898"/>
                    <a:pt x="13371" y="10072"/>
                  </a:cubicBezTo>
                  <a:cubicBezTo>
                    <a:pt x="11314" y="11246"/>
                    <a:pt x="7971" y="12968"/>
                    <a:pt x="6043" y="14690"/>
                  </a:cubicBezTo>
                  <a:cubicBezTo>
                    <a:pt x="4114" y="16411"/>
                    <a:pt x="3600" y="18133"/>
                    <a:pt x="3729" y="19307"/>
                  </a:cubicBezTo>
                  <a:cubicBezTo>
                    <a:pt x="3857" y="20481"/>
                    <a:pt x="4629" y="21107"/>
                    <a:pt x="6557" y="21263"/>
                  </a:cubicBezTo>
                  <a:cubicBezTo>
                    <a:pt x="8486" y="21420"/>
                    <a:pt x="11571" y="21107"/>
                    <a:pt x="14657" y="20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361950" y="4842933"/>
              <a:ext cx="222250" cy="14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6887"/>
                  </a:moveTo>
                  <a:cubicBezTo>
                    <a:pt x="823" y="5948"/>
                    <a:pt x="1646" y="5009"/>
                    <a:pt x="2571" y="4852"/>
                  </a:cubicBezTo>
                  <a:cubicBezTo>
                    <a:pt x="3497" y="4696"/>
                    <a:pt x="4526" y="5322"/>
                    <a:pt x="5246" y="7200"/>
                  </a:cubicBezTo>
                  <a:cubicBezTo>
                    <a:pt x="5966" y="9078"/>
                    <a:pt x="6377" y="12209"/>
                    <a:pt x="6274" y="14400"/>
                  </a:cubicBezTo>
                  <a:cubicBezTo>
                    <a:pt x="6171" y="16591"/>
                    <a:pt x="5554" y="17843"/>
                    <a:pt x="4834" y="19096"/>
                  </a:cubicBezTo>
                  <a:cubicBezTo>
                    <a:pt x="4114" y="20348"/>
                    <a:pt x="3291" y="21600"/>
                    <a:pt x="2880" y="21443"/>
                  </a:cubicBezTo>
                  <a:cubicBezTo>
                    <a:pt x="2469" y="21287"/>
                    <a:pt x="2469" y="19722"/>
                    <a:pt x="3909" y="16435"/>
                  </a:cubicBezTo>
                  <a:cubicBezTo>
                    <a:pt x="5349" y="13148"/>
                    <a:pt x="8229" y="8139"/>
                    <a:pt x="9977" y="4852"/>
                  </a:cubicBezTo>
                  <a:cubicBezTo>
                    <a:pt x="11726" y="1565"/>
                    <a:pt x="12343" y="0"/>
                    <a:pt x="12549" y="0"/>
                  </a:cubicBezTo>
                  <a:cubicBezTo>
                    <a:pt x="12754" y="0"/>
                    <a:pt x="12549" y="1565"/>
                    <a:pt x="12137" y="4696"/>
                  </a:cubicBezTo>
                  <a:cubicBezTo>
                    <a:pt x="11726" y="7826"/>
                    <a:pt x="11109" y="12522"/>
                    <a:pt x="11314" y="15339"/>
                  </a:cubicBezTo>
                  <a:cubicBezTo>
                    <a:pt x="11520" y="18157"/>
                    <a:pt x="12549" y="19096"/>
                    <a:pt x="14400" y="18783"/>
                  </a:cubicBezTo>
                  <a:cubicBezTo>
                    <a:pt x="16251" y="18470"/>
                    <a:pt x="18926" y="16904"/>
                    <a:pt x="21600" y="15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52972" y="4705350"/>
              <a:ext cx="21729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506"/>
                    <a:pt x="-1443" y="11012"/>
                    <a:pt x="1502" y="14612"/>
                  </a:cubicBezTo>
                  <a:cubicBezTo>
                    <a:pt x="4448" y="18212"/>
                    <a:pt x="12302" y="19906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374650" y="5041900"/>
              <a:ext cx="3429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33" y="14400"/>
                    <a:pt x="8267" y="7200"/>
                    <a:pt x="11867" y="3600"/>
                  </a:cubicBezTo>
                  <a:cubicBezTo>
                    <a:pt x="15467" y="0"/>
                    <a:pt x="185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469900" y="5029200"/>
              <a:ext cx="2921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0" y="17788"/>
                    <a:pt x="8139" y="13976"/>
                    <a:pt x="11739" y="10376"/>
                  </a:cubicBezTo>
                  <a:cubicBezTo>
                    <a:pt x="15339" y="6776"/>
                    <a:pt x="18470" y="33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952500" y="4768849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990600" y="4908550"/>
              <a:ext cx="19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552286" y="4614333"/>
              <a:ext cx="200314" cy="344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196" fill="norm" stroke="1" extrusionOk="0">
                  <a:moveTo>
                    <a:pt x="1054" y="12231"/>
                  </a:moveTo>
                  <a:cubicBezTo>
                    <a:pt x="1509" y="11581"/>
                    <a:pt x="1963" y="10930"/>
                    <a:pt x="2077" y="10214"/>
                  </a:cubicBezTo>
                  <a:cubicBezTo>
                    <a:pt x="2191" y="9499"/>
                    <a:pt x="1963" y="8718"/>
                    <a:pt x="1850" y="8783"/>
                  </a:cubicBezTo>
                  <a:cubicBezTo>
                    <a:pt x="1736" y="8848"/>
                    <a:pt x="1736" y="9759"/>
                    <a:pt x="1736" y="11190"/>
                  </a:cubicBezTo>
                  <a:cubicBezTo>
                    <a:pt x="1736" y="12622"/>
                    <a:pt x="1736" y="14573"/>
                    <a:pt x="1509" y="16525"/>
                  </a:cubicBezTo>
                  <a:cubicBezTo>
                    <a:pt x="1281" y="18477"/>
                    <a:pt x="826" y="20429"/>
                    <a:pt x="599" y="21014"/>
                  </a:cubicBezTo>
                  <a:cubicBezTo>
                    <a:pt x="372" y="21600"/>
                    <a:pt x="372" y="20819"/>
                    <a:pt x="258" y="17957"/>
                  </a:cubicBezTo>
                  <a:cubicBezTo>
                    <a:pt x="144" y="15094"/>
                    <a:pt x="-83" y="10149"/>
                    <a:pt x="31" y="7027"/>
                  </a:cubicBezTo>
                  <a:cubicBezTo>
                    <a:pt x="144" y="3904"/>
                    <a:pt x="599" y="2602"/>
                    <a:pt x="1281" y="1627"/>
                  </a:cubicBezTo>
                  <a:cubicBezTo>
                    <a:pt x="1963" y="651"/>
                    <a:pt x="2873" y="0"/>
                    <a:pt x="3669" y="0"/>
                  </a:cubicBezTo>
                  <a:cubicBezTo>
                    <a:pt x="4464" y="0"/>
                    <a:pt x="5146" y="651"/>
                    <a:pt x="6170" y="2407"/>
                  </a:cubicBezTo>
                  <a:cubicBezTo>
                    <a:pt x="7193" y="4164"/>
                    <a:pt x="8557" y="7027"/>
                    <a:pt x="9694" y="8653"/>
                  </a:cubicBezTo>
                  <a:cubicBezTo>
                    <a:pt x="10831" y="10280"/>
                    <a:pt x="11740" y="10670"/>
                    <a:pt x="12536" y="10475"/>
                  </a:cubicBezTo>
                  <a:cubicBezTo>
                    <a:pt x="13332" y="10280"/>
                    <a:pt x="14014" y="9499"/>
                    <a:pt x="14582" y="8133"/>
                  </a:cubicBezTo>
                  <a:cubicBezTo>
                    <a:pt x="15151" y="6766"/>
                    <a:pt x="15605" y="4814"/>
                    <a:pt x="16174" y="3383"/>
                  </a:cubicBezTo>
                  <a:cubicBezTo>
                    <a:pt x="16742" y="1952"/>
                    <a:pt x="17424" y="1041"/>
                    <a:pt x="17879" y="911"/>
                  </a:cubicBezTo>
                  <a:cubicBezTo>
                    <a:pt x="18334" y="781"/>
                    <a:pt x="18561" y="1431"/>
                    <a:pt x="18789" y="3643"/>
                  </a:cubicBezTo>
                  <a:cubicBezTo>
                    <a:pt x="19016" y="5855"/>
                    <a:pt x="19243" y="9629"/>
                    <a:pt x="19698" y="12166"/>
                  </a:cubicBezTo>
                  <a:cubicBezTo>
                    <a:pt x="20153" y="14704"/>
                    <a:pt x="20835" y="16005"/>
                    <a:pt x="21517" y="17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797050" y="4769325"/>
              <a:ext cx="95250" cy="9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4292"/>
                  </a:moveTo>
                  <a:cubicBezTo>
                    <a:pt x="2400" y="13812"/>
                    <a:pt x="4800" y="13332"/>
                    <a:pt x="6720" y="12132"/>
                  </a:cubicBezTo>
                  <a:cubicBezTo>
                    <a:pt x="8640" y="10932"/>
                    <a:pt x="10080" y="9012"/>
                    <a:pt x="11760" y="6612"/>
                  </a:cubicBezTo>
                  <a:cubicBezTo>
                    <a:pt x="13440" y="4212"/>
                    <a:pt x="15360" y="1332"/>
                    <a:pt x="15120" y="372"/>
                  </a:cubicBezTo>
                  <a:cubicBezTo>
                    <a:pt x="14880" y="-588"/>
                    <a:pt x="12480" y="372"/>
                    <a:pt x="10080" y="2532"/>
                  </a:cubicBezTo>
                  <a:cubicBezTo>
                    <a:pt x="7680" y="4692"/>
                    <a:pt x="5280" y="8052"/>
                    <a:pt x="3840" y="11412"/>
                  </a:cubicBezTo>
                  <a:cubicBezTo>
                    <a:pt x="2400" y="14772"/>
                    <a:pt x="1920" y="18132"/>
                    <a:pt x="5040" y="19572"/>
                  </a:cubicBezTo>
                  <a:cubicBezTo>
                    <a:pt x="8160" y="21012"/>
                    <a:pt x="14880" y="20532"/>
                    <a:pt x="21600" y="20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915212" y="4582583"/>
              <a:ext cx="173938" cy="29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72" fill="norm" stroke="1" extrusionOk="0">
                  <a:moveTo>
                    <a:pt x="14358" y="15073"/>
                  </a:moveTo>
                  <a:cubicBezTo>
                    <a:pt x="11496" y="14452"/>
                    <a:pt x="8633" y="13830"/>
                    <a:pt x="6681" y="13753"/>
                  </a:cubicBezTo>
                  <a:cubicBezTo>
                    <a:pt x="4730" y="13675"/>
                    <a:pt x="3689" y="14141"/>
                    <a:pt x="2648" y="15151"/>
                  </a:cubicBezTo>
                  <a:cubicBezTo>
                    <a:pt x="1607" y="16161"/>
                    <a:pt x="566" y="17715"/>
                    <a:pt x="175" y="18881"/>
                  </a:cubicBezTo>
                  <a:cubicBezTo>
                    <a:pt x="-215" y="20046"/>
                    <a:pt x="45" y="20823"/>
                    <a:pt x="956" y="21212"/>
                  </a:cubicBezTo>
                  <a:cubicBezTo>
                    <a:pt x="1867" y="21600"/>
                    <a:pt x="3428" y="21600"/>
                    <a:pt x="5120" y="20901"/>
                  </a:cubicBezTo>
                  <a:cubicBezTo>
                    <a:pt x="6812" y="20201"/>
                    <a:pt x="8633" y="18803"/>
                    <a:pt x="10325" y="15617"/>
                  </a:cubicBezTo>
                  <a:cubicBezTo>
                    <a:pt x="12016" y="12432"/>
                    <a:pt x="13578" y="7459"/>
                    <a:pt x="14228" y="4351"/>
                  </a:cubicBezTo>
                  <a:cubicBezTo>
                    <a:pt x="14879" y="1243"/>
                    <a:pt x="14619" y="0"/>
                    <a:pt x="13968" y="0"/>
                  </a:cubicBezTo>
                  <a:cubicBezTo>
                    <a:pt x="13318" y="0"/>
                    <a:pt x="12277" y="1243"/>
                    <a:pt x="11756" y="3963"/>
                  </a:cubicBezTo>
                  <a:cubicBezTo>
                    <a:pt x="11236" y="6682"/>
                    <a:pt x="11236" y="10878"/>
                    <a:pt x="11366" y="13364"/>
                  </a:cubicBezTo>
                  <a:cubicBezTo>
                    <a:pt x="11496" y="15850"/>
                    <a:pt x="11756" y="16627"/>
                    <a:pt x="12537" y="17094"/>
                  </a:cubicBezTo>
                  <a:cubicBezTo>
                    <a:pt x="13318" y="17560"/>
                    <a:pt x="14619" y="17715"/>
                    <a:pt x="15530" y="17404"/>
                  </a:cubicBezTo>
                  <a:cubicBezTo>
                    <a:pt x="16440" y="17094"/>
                    <a:pt x="16961" y="16317"/>
                    <a:pt x="17481" y="15384"/>
                  </a:cubicBezTo>
                  <a:cubicBezTo>
                    <a:pt x="18002" y="14452"/>
                    <a:pt x="18522" y="13364"/>
                    <a:pt x="18783" y="13364"/>
                  </a:cubicBezTo>
                  <a:cubicBezTo>
                    <a:pt x="19043" y="13364"/>
                    <a:pt x="19043" y="14452"/>
                    <a:pt x="19433" y="15306"/>
                  </a:cubicBezTo>
                  <a:cubicBezTo>
                    <a:pt x="19824" y="16161"/>
                    <a:pt x="20604" y="16783"/>
                    <a:pt x="21385" y="17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2070049" y="4670570"/>
              <a:ext cx="25452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19986" fill="norm" stroke="1" extrusionOk="0">
                  <a:moveTo>
                    <a:pt x="5024" y="19986"/>
                  </a:moveTo>
                  <a:cubicBezTo>
                    <a:pt x="1701" y="11757"/>
                    <a:pt x="-1622" y="3529"/>
                    <a:pt x="870" y="957"/>
                  </a:cubicBezTo>
                  <a:cubicBezTo>
                    <a:pt x="3363" y="-1614"/>
                    <a:pt x="11670" y="1472"/>
                    <a:pt x="19978" y="4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2125528" y="4705349"/>
              <a:ext cx="274772" cy="13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0894" fill="norm" stroke="1" extrusionOk="0">
                  <a:moveTo>
                    <a:pt x="5080" y="2991"/>
                  </a:moveTo>
                  <a:cubicBezTo>
                    <a:pt x="4256" y="2658"/>
                    <a:pt x="3431" y="2326"/>
                    <a:pt x="2442" y="3655"/>
                  </a:cubicBezTo>
                  <a:cubicBezTo>
                    <a:pt x="1453" y="4985"/>
                    <a:pt x="299" y="7975"/>
                    <a:pt x="51" y="11132"/>
                  </a:cubicBezTo>
                  <a:cubicBezTo>
                    <a:pt x="-196" y="14289"/>
                    <a:pt x="464" y="17612"/>
                    <a:pt x="1618" y="19108"/>
                  </a:cubicBezTo>
                  <a:cubicBezTo>
                    <a:pt x="2772" y="20603"/>
                    <a:pt x="4421" y="20271"/>
                    <a:pt x="6070" y="18942"/>
                  </a:cubicBezTo>
                  <a:cubicBezTo>
                    <a:pt x="7719" y="17612"/>
                    <a:pt x="9367" y="15286"/>
                    <a:pt x="10522" y="13458"/>
                  </a:cubicBezTo>
                  <a:cubicBezTo>
                    <a:pt x="11676" y="11631"/>
                    <a:pt x="12335" y="10302"/>
                    <a:pt x="12253" y="9471"/>
                  </a:cubicBezTo>
                  <a:cubicBezTo>
                    <a:pt x="12170" y="8640"/>
                    <a:pt x="11346" y="8308"/>
                    <a:pt x="10439" y="9138"/>
                  </a:cubicBezTo>
                  <a:cubicBezTo>
                    <a:pt x="9532" y="9969"/>
                    <a:pt x="8543" y="11963"/>
                    <a:pt x="8625" y="12462"/>
                  </a:cubicBezTo>
                  <a:cubicBezTo>
                    <a:pt x="8708" y="12960"/>
                    <a:pt x="9862" y="11963"/>
                    <a:pt x="10769" y="13126"/>
                  </a:cubicBezTo>
                  <a:cubicBezTo>
                    <a:pt x="11676" y="14289"/>
                    <a:pt x="12335" y="17612"/>
                    <a:pt x="13077" y="19440"/>
                  </a:cubicBezTo>
                  <a:cubicBezTo>
                    <a:pt x="13819" y="21268"/>
                    <a:pt x="14644" y="21600"/>
                    <a:pt x="15880" y="19108"/>
                  </a:cubicBezTo>
                  <a:cubicBezTo>
                    <a:pt x="17117" y="16615"/>
                    <a:pt x="18766" y="11298"/>
                    <a:pt x="19755" y="7643"/>
                  </a:cubicBezTo>
                  <a:cubicBezTo>
                    <a:pt x="20744" y="3988"/>
                    <a:pt x="21074" y="1994"/>
                    <a:pt x="214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2354630" y="4573554"/>
              <a:ext cx="45670" cy="258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71" fill="norm" stroke="1" extrusionOk="0">
                  <a:moveTo>
                    <a:pt x="21184" y="2505"/>
                  </a:moveTo>
                  <a:cubicBezTo>
                    <a:pt x="20202" y="1627"/>
                    <a:pt x="19220" y="749"/>
                    <a:pt x="16275" y="310"/>
                  </a:cubicBezTo>
                  <a:cubicBezTo>
                    <a:pt x="13329" y="-129"/>
                    <a:pt x="8420" y="-129"/>
                    <a:pt x="4984" y="486"/>
                  </a:cubicBezTo>
                  <a:cubicBezTo>
                    <a:pt x="1548" y="1100"/>
                    <a:pt x="-416" y="2330"/>
                    <a:pt x="75" y="5491"/>
                  </a:cubicBezTo>
                  <a:cubicBezTo>
                    <a:pt x="566" y="8651"/>
                    <a:pt x="3511" y="13744"/>
                    <a:pt x="7439" y="16730"/>
                  </a:cubicBezTo>
                  <a:cubicBezTo>
                    <a:pt x="11366" y="19715"/>
                    <a:pt x="16275" y="20593"/>
                    <a:pt x="21184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2737576" y="4578349"/>
              <a:ext cx="24674" cy="29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29" fill="norm" stroke="1" extrusionOk="0">
                  <a:moveTo>
                    <a:pt x="20982" y="0"/>
                  </a:moveTo>
                  <a:cubicBezTo>
                    <a:pt x="13782" y="2434"/>
                    <a:pt x="6582" y="4868"/>
                    <a:pt x="2982" y="8138"/>
                  </a:cubicBezTo>
                  <a:cubicBezTo>
                    <a:pt x="-618" y="11408"/>
                    <a:pt x="-618" y="15515"/>
                    <a:pt x="1182" y="18025"/>
                  </a:cubicBezTo>
                  <a:cubicBezTo>
                    <a:pt x="2982" y="20535"/>
                    <a:pt x="6582" y="21448"/>
                    <a:pt x="10182" y="21524"/>
                  </a:cubicBezTo>
                  <a:cubicBezTo>
                    <a:pt x="13782" y="21600"/>
                    <a:pt x="17382" y="20839"/>
                    <a:pt x="20982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2691294" y="4722283"/>
              <a:ext cx="147156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5716" y="21600"/>
                  </a:moveTo>
                  <a:cubicBezTo>
                    <a:pt x="2939" y="17280"/>
                    <a:pt x="162" y="12960"/>
                    <a:pt x="7" y="8640"/>
                  </a:cubicBezTo>
                  <a:cubicBezTo>
                    <a:pt x="-147" y="4320"/>
                    <a:pt x="2322" y="0"/>
                    <a:pt x="6333" y="0"/>
                  </a:cubicBezTo>
                  <a:cubicBezTo>
                    <a:pt x="10344" y="0"/>
                    <a:pt x="15899" y="4320"/>
                    <a:pt x="21453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2837231" y="4702085"/>
              <a:ext cx="169739" cy="19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222" fill="norm" stroke="1" extrusionOk="0">
                  <a:moveTo>
                    <a:pt x="1754" y="4491"/>
                  </a:moveTo>
                  <a:cubicBezTo>
                    <a:pt x="2820" y="2652"/>
                    <a:pt x="3887" y="814"/>
                    <a:pt x="3887" y="469"/>
                  </a:cubicBezTo>
                  <a:cubicBezTo>
                    <a:pt x="3887" y="125"/>
                    <a:pt x="2820" y="1274"/>
                    <a:pt x="1887" y="3916"/>
                  </a:cubicBezTo>
                  <a:cubicBezTo>
                    <a:pt x="954" y="6559"/>
                    <a:pt x="154" y="10695"/>
                    <a:pt x="20" y="13338"/>
                  </a:cubicBezTo>
                  <a:cubicBezTo>
                    <a:pt x="-113" y="15980"/>
                    <a:pt x="420" y="17129"/>
                    <a:pt x="1487" y="17818"/>
                  </a:cubicBezTo>
                  <a:cubicBezTo>
                    <a:pt x="2554" y="18508"/>
                    <a:pt x="4154" y="18738"/>
                    <a:pt x="6820" y="16899"/>
                  </a:cubicBezTo>
                  <a:cubicBezTo>
                    <a:pt x="9487" y="15061"/>
                    <a:pt x="13220" y="11155"/>
                    <a:pt x="15220" y="8397"/>
                  </a:cubicBezTo>
                  <a:cubicBezTo>
                    <a:pt x="17220" y="5640"/>
                    <a:pt x="17487" y="4031"/>
                    <a:pt x="17620" y="2652"/>
                  </a:cubicBezTo>
                  <a:cubicBezTo>
                    <a:pt x="17754" y="1274"/>
                    <a:pt x="17754" y="125"/>
                    <a:pt x="16954" y="10"/>
                  </a:cubicBezTo>
                  <a:cubicBezTo>
                    <a:pt x="16154" y="-105"/>
                    <a:pt x="14554" y="814"/>
                    <a:pt x="13887" y="1848"/>
                  </a:cubicBezTo>
                  <a:cubicBezTo>
                    <a:pt x="13220" y="2882"/>
                    <a:pt x="13487" y="4031"/>
                    <a:pt x="14820" y="5984"/>
                  </a:cubicBezTo>
                  <a:cubicBezTo>
                    <a:pt x="16154" y="7938"/>
                    <a:pt x="18554" y="10695"/>
                    <a:pt x="19887" y="12763"/>
                  </a:cubicBezTo>
                  <a:cubicBezTo>
                    <a:pt x="21220" y="14831"/>
                    <a:pt x="21487" y="16210"/>
                    <a:pt x="21354" y="17474"/>
                  </a:cubicBezTo>
                  <a:cubicBezTo>
                    <a:pt x="21220" y="18738"/>
                    <a:pt x="20687" y="19886"/>
                    <a:pt x="19754" y="20576"/>
                  </a:cubicBezTo>
                  <a:cubicBezTo>
                    <a:pt x="18820" y="21265"/>
                    <a:pt x="17487" y="21495"/>
                    <a:pt x="16687" y="20806"/>
                  </a:cubicBezTo>
                  <a:cubicBezTo>
                    <a:pt x="15887" y="20116"/>
                    <a:pt x="15620" y="18508"/>
                    <a:pt x="15354" y="16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3028682" y="4546600"/>
              <a:ext cx="170925" cy="30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531" fill="norm" stroke="1" extrusionOk="0">
                  <a:moveTo>
                    <a:pt x="11887" y="0"/>
                  </a:moveTo>
                  <a:cubicBezTo>
                    <a:pt x="11097" y="5287"/>
                    <a:pt x="10307" y="10573"/>
                    <a:pt x="9911" y="13594"/>
                  </a:cubicBezTo>
                  <a:cubicBezTo>
                    <a:pt x="9516" y="16615"/>
                    <a:pt x="9516" y="17371"/>
                    <a:pt x="9516" y="18126"/>
                  </a:cubicBezTo>
                  <a:cubicBezTo>
                    <a:pt x="9516" y="18881"/>
                    <a:pt x="9516" y="19636"/>
                    <a:pt x="9911" y="20316"/>
                  </a:cubicBezTo>
                  <a:cubicBezTo>
                    <a:pt x="10307" y="20996"/>
                    <a:pt x="11097" y="21600"/>
                    <a:pt x="11624" y="21524"/>
                  </a:cubicBezTo>
                  <a:cubicBezTo>
                    <a:pt x="12150" y="21449"/>
                    <a:pt x="12414" y="20694"/>
                    <a:pt x="12019" y="19410"/>
                  </a:cubicBezTo>
                  <a:cubicBezTo>
                    <a:pt x="11624" y="18126"/>
                    <a:pt x="10570" y="16313"/>
                    <a:pt x="9121" y="15105"/>
                  </a:cubicBezTo>
                  <a:cubicBezTo>
                    <a:pt x="7672" y="13897"/>
                    <a:pt x="5829" y="13292"/>
                    <a:pt x="3985" y="13066"/>
                  </a:cubicBezTo>
                  <a:cubicBezTo>
                    <a:pt x="2141" y="12839"/>
                    <a:pt x="297" y="12990"/>
                    <a:pt x="33" y="12990"/>
                  </a:cubicBezTo>
                  <a:cubicBezTo>
                    <a:pt x="-230" y="12990"/>
                    <a:pt x="1087" y="12839"/>
                    <a:pt x="3458" y="12688"/>
                  </a:cubicBezTo>
                  <a:cubicBezTo>
                    <a:pt x="5829" y="12537"/>
                    <a:pt x="9253" y="12386"/>
                    <a:pt x="12019" y="12839"/>
                  </a:cubicBezTo>
                  <a:cubicBezTo>
                    <a:pt x="14785" y="13292"/>
                    <a:pt x="16892" y="14350"/>
                    <a:pt x="18341" y="15407"/>
                  </a:cubicBezTo>
                  <a:cubicBezTo>
                    <a:pt x="19790" y="16464"/>
                    <a:pt x="20580" y="17522"/>
                    <a:pt x="20975" y="18428"/>
                  </a:cubicBezTo>
                  <a:cubicBezTo>
                    <a:pt x="21370" y="19334"/>
                    <a:pt x="21370" y="20090"/>
                    <a:pt x="20975" y="20090"/>
                  </a:cubicBezTo>
                  <a:cubicBezTo>
                    <a:pt x="20580" y="20090"/>
                    <a:pt x="19790" y="19334"/>
                    <a:pt x="19131" y="17597"/>
                  </a:cubicBezTo>
                  <a:cubicBezTo>
                    <a:pt x="18472" y="15860"/>
                    <a:pt x="17946" y="13141"/>
                    <a:pt x="18077" y="11480"/>
                  </a:cubicBezTo>
                  <a:cubicBezTo>
                    <a:pt x="18209" y="9818"/>
                    <a:pt x="18999" y="9214"/>
                    <a:pt x="19790" y="8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3244850" y="4719769"/>
              <a:ext cx="224232" cy="349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222" fill="norm" stroke="1" extrusionOk="0">
                  <a:moveTo>
                    <a:pt x="0" y="1439"/>
                  </a:moveTo>
                  <a:cubicBezTo>
                    <a:pt x="404" y="2082"/>
                    <a:pt x="807" y="2725"/>
                    <a:pt x="1009" y="3625"/>
                  </a:cubicBezTo>
                  <a:cubicBezTo>
                    <a:pt x="1211" y="4525"/>
                    <a:pt x="1211" y="5682"/>
                    <a:pt x="1009" y="5939"/>
                  </a:cubicBezTo>
                  <a:cubicBezTo>
                    <a:pt x="807" y="6196"/>
                    <a:pt x="404" y="5553"/>
                    <a:pt x="303" y="4525"/>
                  </a:cubicBezTo>
                  <a:cubicBezTo>
                    <a:pt x="202" y="3496"/>
                    <a:pt x="404" y="2082"/>
                    <a:pt x="908" y="1182"/>
                  </a:cubicBezTo>
                  <a:cubicBezTo>
                    <a:pt x="1413" y="282"/>
                    <a:pt x="2221" y="-104"/>
                    <a:pt x="2826" y="25"/>
                  </a:cubicBezTo>
                  <a:cubicBezTo>
                    <a:pt x="3432" y="153"/>
                    <a:pt x="3836" y="796"/>
                    <a:pt x="4845" y="2017"/>
                  </a:cubicBezTo>
                  <a:cubicBezTo>
                    <a:pt x="5854" y="3239"/>
                    <a:pt x="7469" y="5039"/>
                    <a:pt x="9387" y="6196"/>
                  </a:cubicBezTo>
                  <a:cubicBezTo>
                    <a:pt x="11305" y="7353"/>
                    <a:pt x="13525" y="7867"/>
                    <a:pt x="15342" y="7739"/>
                  </a:cubicBezTo>
                  <a:cubicBezTo>
                    <a:pt x="17159" y="7610"/>
                    <a:pt x="18572" y="6839"/>
                    <a:pt x="18976" y="5810"/>
                  </a:cubicBezTo>
                  <a:cubicBezTo>
                    <a:pt x="19379" y="4782"/>
                    <a:pt x="18774" y="3496"/>
                    <a:pt x="17966" y="2725"/>
                  </a:cubicBezTo>
                  <a:cubicBezTo>
                    <a:pt x="17159" y="1953"/>
                    <a:pt x="16150" y="1696"/>
                    <a:pt x="15140" y="1632"/>
                  </a:cubicBezTo>
                  <a:cubicBezTo>
                    <a:pt x="14131" y="1567"/>
                    <a:pt x="13121" y="1696"/>
                    <a:pt x="12516" y="2082"/>
                  </a:cubicBezTo>
                  <a:cubicBezTo>
                    <a:pt x="11910" y="2467"/>
                    <a:pt x="11708" y="3110"/>
                    <a:pt x="11708" y="3753"/>
                  </a:cubicBezTo>
                  <a:cubicBezTo>
                    <a:pt x="11708" y="4396"/>
                    <a:pt x="11910" y="5039"/>
                    <a:pt x="12516" y="5360"/>
                  </a:cubicBezTo>
                  <a:cubicBezTo>
                    <a:pt x="13121" y="5682"/>
                    <a:pt x="14131" y="5682"/>
                    <a:pt x="15140" y="5682"/>
                  </a:cubicBezTo>
                  <a:cubicBezTo>
                    <a:pt x="16150" y="5682"/>
                    <a:pt x="17159" y="5682"/>
                    <a:pt x="17764" y="6067"/>
                  </a:cubicBezTo>
                  <a:cubicBezTo>
                    <a:pt x="18370" y="6453"/>
                    <a:pt x="18572" y="7225"/>
                    <a:pt x="19178" y="9346"/>
                  </a:cubicBezTo>
                  <a:cubicBezTo>
                    <a:pt x="19783" y="11467"/>
                    <a:pt x="20793" y="14939"/>
                    <a:pt x="21196" y="17060"/>
                  </a:cubicBezTo>
                  <a:cubicBezTo>
                    <a:pt x="21600" y="19182"/>
                    <a:pt x="21398" y="19953"/>
                    <a:pt x="20187" y="20532"/>
                  </a:cubicBezTo>
                  <a:cubicBezTo>
                    <a:pt x="18976" y="21110"/>
                    <a:pt x="16755" y="21496"/>
                    <a:pt x="14736" y="20982"/>
                  </a:cubicBezTo>
                  <a:cubicBezTo>
                    <a:pt x="12718" y="20467"/>
                    <a:pt x="10901" y="19053"/>
                    <a:pt x="9084" y="17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4940300" y="4616179"/>
              <a:ext cx="269218" cy="300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68" fill="norm" stroke="1" extrusionOk="0">
                  <a:moveTo>
                    <a:pt x="0" y="3644"/>
                  </a:moveTo>
                  <a:cubicBezTo>
                    <a:pt x="169" y="2587"/>
                    <a:pt x="337" y="1530"/>
                    <a:pt x="422" y="1605"/>
                  </a:cubicBezTo>
                  <a:cubicBezTo>
                    <a:pt x="506" y="1681"/>
                    <a:pt x="506" y="2889"/>
                    <a:pt x="591" y="6061"/>
                  </a:cubicBezTo>
                  <a:cubicBezTo>
                    <a:pt x="675" y="9233"/>
                    <a:pt x="844" y="14369"/>
                    <a:pt x="1012" y="17314"/>
                  </a:cubicBezTo>
                  <a:cubicBezTo>
                    <a:pt x="1181" y="20260"/>
                    <a:pt x="1350" y="21015"/>
                    <a:pt x="1434" y="20864"/>
                  </a:cubicBezTo>
                  <a:cubicBezTo>
                    <a:pt x="1519" y="20713"/>
                    <a:pt x="1519" y="19655"/>
                    <a:pt x="1434" y="18296"/>
                  </a:cubicBezTo>
                  <a:cubicBezTo>
                    <a:pt x="1350" y="16937"/>
                    <a:pt x="1181" y="15275"/>
                    <a:pt x="928" y="13916"/>
                  </a:cubicBezTo>
                  <a:cubicBezTo>
                    <a:pt x="675" y="12556"/>
                    <a:pt x="337" y="11499"/>
                    <a:pt x="591" y="10970"/>
                  </a:cubicBezTo>
                  <a:cubicBezTo>
                    <a:pt x="844" y="10441"/>
                    <a:pt x="1687" y="10441"/>
                    <a:pt x="3712" y="9535"/>
                  </a:cubicBezTo>
                  <a:cubicBezTo>
                    <a:pt x="5737" y="8629"/>
                    <a:pt x="8944" y="6816"/>
                    <a:pt x="10800" y="5306"/>
                  </a:cubicBezTo>
                  <a:cubicBezTo>
                    <a:pt x="12656" y="3795"/>
                    <a:pt x="13162" y="2587"/>
                    <a:pt x="13416" y="1605"/>
                  </a:cubicBezTo>
                  <a:cubicBezTo>
                    <a:pt x="13669" y="623"/>
                    <a:pt x="13669" y="-132"/>
                    <a:pt x="13500" y="19"/>
                  </a:cubicBezTo>
                  <a:cubicBezTo>
                    <a:pt x="13331" y="170"/>
                    <a:pt x="12994" y="1227"/>
                    <a:pt x="12487" y="4248"/>
                  </a:cubicBezTo>
                  <a:cubicBezTo>
                    <a:pt x="11981" y="7269"/>
                    <a:pt x="11306" y="12254"/>
                    <a:pt x="11053" y="15124"/>
                  </a:cubicBezTo>
                  <a:cubicBezTo>
                    <a:pt x="10800" y="17994"/>
                    <a:pt x="10969" y="18749"/>
                    <a:pt x="11475" y="19278"/>
                  </a:cubicBezTo>
                  <a:cubicBezTo>
                    <a:pt x="11981" y="19806"/>
                    <a:pt x="12825" y="20109"/>
                    <a:pt x="13584" y="19958"/>
                  </a:cubicBezTo>
                  <a:cubicBezTo>
                    <a:pt x="14344" y="19806"/>
                    <a:pt x="15019" y="19202"/>
                    <a:pt x="15609" y="18598"/>
                  </a:cubicBezTo>
                  <a:cubicBezTo>
                    <a:pt x="16200" y="17994"/>
                    <a:pt x="16706" y="17390"/>
                    <a:pt x="16706" y="17390"/>
                  </a:cubicBezTo>
                  <a:cubicBezTo>
                    <a:pt x="16706" y="17390"/>
                    <a:pt x="16200" y="17994"/>
                    <a:pt x="16031" y="18674"/>
                  </a:cubicBezTo>
                  <a:cubicBezTo>
                    <a:pt x="15862" y="19353"/>
                    <a:pt x="16031" y="20109"/>
                    <a:pt x="16538" y="20637"/>
                  </a:cubicBezTo>
                  <a:cubicBezTo>
                    <a:pt x="17044" y="21166"/>
                    <a:pt x="17887" y="21468"/>
                    <a:pt x="18731" y="21468"/>
                  </a:cubicBezTo>
                  <a:cubicBezTo>
                    <a:pt x="19575" y="21468"/>
                    <a:pt x="20419" y="21166"/>
                    <a:pt x="20925" y="20562"/>
                  </a:cubicBezTo>
                  <a:cubicBezTo>
                    <a:pt x="21431" y="19958"/>
                    <a:pt x="21600" y="19051"/>
                    <a:pt x="21347" y="18069"/>
                  </a:cubicBezTo>
                  <a:cubicBezTo>
                    <a:pt x="21094" y="17088"/>
                    <a:pt x="20419" y="16030"/>
                    <a:pt x="19575" y="15653"/>
                  </a:cubicBezTo>
                  <a:cubicBezTo>
                    <a:pt x="18731" y="15275"/>
                    <a:pt x="17719" y="15577"/>
                    <a:pt x="16706" y="15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5321300" y="469900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5346699" y="4895850"/>
              <a:ext cx="19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5664200" y="4775685"/>
              <a:ext cx="19050" cy="23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7200" y="4544"/>
                  </a:moveTo>
                  <a:cubicBezTo>
                    <a:pt x="12000" y="3588"/>
                    <a:pt x="16800" y="2632"/>
                    <a:pt x="19200" y="1677"/>
                  </a:cubicBezTo>
                  <a:cubicBezTo>
                    <a:pt x="21600" y="721"/>
                    <a:pt x="21600" y="-235"/>
                    <a:pt x="21600" y="52"/>
                  </a:cubicBezTo>
                  <a:cubicBezTo>
                    <a:pt x="21600" y="338"/>
                    <a:pt x="21600" y="1868"/>
                    <a:pt x="19200" y="4735"/>
                  </a:cubicBezTo>
                  <a:cubicBezTo>
                    <a:pt x="16800" y="7602"/>
                    <a:pt x="12000" y="11807"/>
                    <a:pt x="9600" y="14484"/>
                  </a:cubicBezTo>
                  <a:cubicBezTo>
                    <a:pt x="7200" y="17160"/>
                    <a:pt x="7200" y="18307"/>
                    <a:pt x="7200" y="19358"/>
                  </a:cubicBezTo>
                  <a:cubicBezTo>
                    <a:pt x="7200" y="20409"/>
                    <a:pt x="7200" y="21365"/>
                    <a:pt x="6000" y="21269"/>
                  </a:cubicBezTo>
                  <a:cubicBezTo>
                    <a:pt x="4800" y="21174"/>
                    <a:pt x="2400" y="20027"/>
                    <a:pt x="0" y="18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5683250" y="47053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5675675" y="4616192"/>
              <a:ext cx="20276" cy="349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486" fill="norm" stroke="1" extrusionOk="0">
                  <a:moveTo>
                    <a:pt x="20689" y="1968"/>
                  </a:moveTo>
                  <a:cubicBezTo>
                    <a:pt x="16369" y="1057"/>
                    <a:pt x="12049" y="146"/>
                    <a:pt x="10969" y="16"/>
                  </a:cubicBezTo>
                  <a:cubicBezTo>
                    <a:pt x="9889" y="-114"/>
                    <a:pt x="12049" y="537"/>
                    <a:pt x="12049" y="2749"/>
                  </a:cubicBezTo>
                  <a:cubicBezTo>
                    <a:pt x="12049" y="4961"/>
                    <a:pt x="9889" y="8734"/>
                    <a:pt x="6649" y="11857"/>
                  </a:cubicBezTo>
                  <a:cubicBezTo>
                    <a:pt x="3409" y="14980"/>
                    <a:pt x="-911" y="17452"/>
                    <a:pt x="169" y="18949"/>
                  </a:cubicBezTo>
                  <a:cubicBezTo>
                    <a:pt x="1249" y="20445"/>
                    <a:pt x="7729" y="20966"/>
                    <a:pt x="14209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5676900" y="4835438"/>
              <a:ext cx="93966" cy="181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485" fill="norm" stroke="1" extrusionOk="0">
                  <a:moveTo>
                    <a:pt x="0" y="2648"/>
                  </a:moveTo>
                  <a:cubicBezTo>
                    <a:pt x="2817" y="1392"/>
                    <a:pt x="5635" y="136"/>
                    <a:pt x="9391" y="11"/>
                  </a:cubicBezTo>
                  <a:cubicBezTo>
                    <a:pt x="13148" y="-115"/>
                    <a:pt x="17843" y="890"/>
                    <a:pt x="19722" y="4029"/>
                  </a:cubicBezTo>
                  <a:cubicBezTo>
                    <a:pt x="21600" y="7169"/>
                    <a:pt x="20661" y="12443"/>
                    <a:pt x="20191" y="15708"/>
                  </a:cubicBezTo>
                  <a:cubicBezTo>
                    <a:pt x="19722" y="18973"/>
                    <a:pt x="19722" y="20229"/>
                    <a:pt x="19722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5833492" y="4858502"/>
              <a:ext cx="256159" cy="124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0178" fill="norm" stroke="1" extrusionOk="0">
                  <a:moveTo>
                    <a:pt x="180" y="15306"/>
                  </a:moveTo>
                  <a:cubicBezTo>
                    <a:pt x="1419" y="12906"/>
                    <a:pt x="2659" y="10506"/>
                    <a:pt x="3456" y="7763"/>
                  </a:cubicBezTo>
                  <a:cubicBezTo>
                    <a:pt x="4252" y="5021"/>
                    <a:pt x="4606" y="1935"/>
                    <a:pt x="4341" y="735"/>
                  </a:cubicBezTo>
                  <a:cubicBezTo>
                    <a:pt x="4075" y="-465"/>
                    <a:pt x="3190" y="221"/>
                    <a:pt x="2305" y="2792"/>
                  </a:cubicBezTo>
                  <a:cubicBezTo>
                    <a:pt x="1419" y="5363"/>
                    <a:pt x="534" y="9821"/>
                    <a:pt x="180" y="12906"/>
                  </a:cubicBezTo>
                  <a:cubicBezTo>
                    <a:pt x="-174" y="15992"/>
                    <a:pt x="3" y="17706"/>
                    <a:pt x="623" y="18906"/>
                  </a:cubicBezTo>
                  <a:cubicBezTo>
                    <a:pt x="1242" y="20106"/>
                    <a:pt x="2305" y="20792"/>
                    <a:pt x="4695" y="19421"/>
                  </a:cubicBezTo>
                  <a:cubicBezTo>
                    <a:pt x="7085" y="18049"/>
                    <a:pt x="10803" y="14621"/>
                    <a:pt x="12928" y="12221"/>
                  </a:cubicBezTo>
                  <a:cubicBezTo>
                    <a:pt x="15052" y="9821"/>
                    <a:pt x="15583" y="8449"/>
                    <a:pt x="15849" y="6906"/>
                  </a:cubicBezTo>
                  <a:cubicBezTo>
                    <a:pt x="16115" y="5363"/>
                    <a:pt x="16115" y="3649"/>
                    <a:pt x="15849" y="2106"/>
                  </a:cubicBezTo>
                  <a:cubicBezTo>
                    <a:pt x="15583" y="563"/>
                    <a:pt x="15052" y="-808"/>
                    <a:pt x="13901" y="563"/>
                  </a:cubicBezTo>
                  <a:cubicBezTo>
                    <a:pt x="12751" y="1935"/>
                    <a:pt x="10980" y="6049"/>
                    <a:pt x="10095" y="8963"/>
                  </a:cubicBezTo>
                  <a:cubicBezTo>
                    <a:pt x="9210" y="11878"/>
                    <a:pt x="9210" y="13592"/>
                    <a:pt x="9210" y="15306"/>
                  </a:cubicBezTo>
                  <a:cubicBezTo>
                    <a:pt x="9210" y="17021"/>
                    <a:pt x="9210" y="18735"/>
                    <a:pt x="9652" y="19592"/>
                  </a:cubicBezTo>
                  <a:cubicBezTo>
                    <a:pt x="10095" y="20449"/>
                    <a:pt x="10980" y="20449"/>
                    <a:pt x="12042" y="18906"/>
                  </a:cubicBezTo>
                  <a:cubicBezTo>
                    <a:pt x="13105" y="17363"/>
                    <a:pt x="14344" y="14278"/>
                    <a:pt x="15141" y="11878"/>
                  </a:cubicBezTo>
                  <a:cubicBezTo>
                    <a:pt x="15937" y="9478"/>
                    <a:pt x="16292" y="7763"/>
                    <a:pt x="16557" y="6049"/>
                  </a:cubicBezTo>
                  <a:cubicBezTo>
                    <a:pt x="16823" y="4335"/>
                    <a:pt x="17000" y="2621"/>
                    <a:pt x="17088" y="2621"/>
                  </a:cubicBezTo>
                  <a:cubicBezTo>
                    <a:pt x="17177" y="2621"/>
                    <a:pt x="17177" y="4335"/>
                    <a:pt x="17177" y="6049"/>
                  </a:cubicBezTo>
                  <a:cubicBezTo>
                    <a:pt x="17177" y="7763"/>
                    <a:pt x="17177" y="9478"/>
                    <a:pt x="17177" y="11192"/>
                  </a:cubicBezTo>
                  <a:cubicBezTo>
                    <a:pt x="17177" y="12906"/>
                    <a:pt x="17177" y="14621"/>
                    <a:pt x="17531" y="15992"/>
                  </a:cubicBezTo>
                  <a:cubicBezTo>
                    <a:pt x="17885" y="17363"/>
                    <a:pt x="18593" y="18392"/>
                    <a:pt x="19301" y="17878"/>
                  </a:cubicBezTo>
                  <a:cubicBezTo>
                    <a:pt x="20010" y="17363"/>
                    <a:pt x="20718" y="15306"/>
                    <a:pt x="21426" y="13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6124822" y="4667249"/>
              <a:ext cx="2832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11391" y="0"/>
                  </a:moveTo>
                  <a:cubicBezTo>
                    <a:pt x="6762" y="5165"/>
                    <a:pt x="2134" y="10330"/>
                    <a:pt x="591" y="13696"/>
                  </a:cubicBezTo>
                  <a:cubicBezTo>
                    <a:pt x="-952" y="17061"/>
                    <a:pt x="591" y="18626"/>
                    <a:pt x="4448" y="19643"/>
                  </a:cubicBezTo>
                  <a:cubicBezTo>
                    <a:pt x="8305" y="20661"/>
                    <a:pt x="14477" y="21130"/>
                    <a:pt x="206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6220883" y="4629149"/>
              <a:ext cx="318577" cy="52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270" fill="norm" stroke="1" extrusionOk="0">
                  <a:moveTo>
                    <a:pt x="2718" y="0"/>
                  </a:moveTo>
                  <a:cubicBezTo>
                    <a:pt x="2003" y="2829"/>
                    <a:pt x="1287" y="5657"/>
                    <a:pt x="930" y="7757"/>
                  </a:cubicBezTo>
                  <a:cubicBezTo>
                    <a:pt x="572" y="9857"/>
                    <a:pt x="572" y="11229"/>
                    <a:pt x="858" y="12086"/>
                  </a:cubicBezTo>
                  <a:cubicBezTo>
                    <a:pt x="1144" y="12943"/>
                    <a:pt x="1717" y="13286"/>
                    <a:pt x="2217" y="13157"/>
                  </a:cubicBezTo>
                  <a:cubicBezTo>
                    <a:pt x="2718" y="13029"/>
                    <a:pt x="3147" y="12429"/>
                    <a:pt x="3219" y="11614"/>
                  </a:cubicBezTo>
                  <a:cubicBezTo>
                    <a:pt x="3290" y="10800"/>
                    <a:pt x="3004" y="9771"/>
                    <a:pt x="2646" y="9043"/>
                  </a:cubicBezTo>
                  <a:cubicBezTo>
                    <a:pt x="2289" y="8314"/>
                    <a:pt x="1860" y="7886"/>
                    <a:pt x="1287" y="7586"/>
                  </a:cubicBezTo>
                  <a:cubicBezTo>
                    <a:pt x="715" y="7286"/>
                    <a:pt x="0" y="7114"/>
                    <a:pt x="0" y="6943"/>
                  </a:cubicBezTo>
                  <a:cubicBezTo>
                    <a:pt x="0" y="6771"/>
                    <a:pt x="715" y="6600"/>
                    <a:pt x="1717" y="5700"/>
                  </a:cubicBezTo>
                  <a:cubicBezTo>
                    <a:pt x="2718" y="4800"/>
                    <a:pt x="4005" y="3171"/>
                    <a:pt x="4864" y="2057"/>
                  </a:cubicBezTo>
                  <a:cubicBezTo>
                    <a:pt x="5722" y="943"/>
                    <a:pt x="6151" y="343"/>
                    <a:pt x="6437" y="257"/>
                  </a:cubicBezTo>
                  <a:cubicBezTo>
                    <a:pt x="6723" y="171"/>
                    <a:pt x="6866" y="600"/>
                    <a:pt x="6795" y="2143"/>
                  </a:cubicBezTo>
                  <a:cubicBezTo>
                    <a:pt x="6723" y="3686"/>
                    <a:pt x="6437" y="6343"/>
                    <a:pt x="6294" y="7886"/>
                  </a:cubicBezTo>
                  <a:cubicBezTo>
                    <a:pt x="6151" y="9429"/>
                    <a:pt x="6151" y="9857"/>
                    <a:pt x="6151" y="10286"/>
                  </a:cubicBezTo>
                  <a:cubicBezTo>
                    <a:pt x="6151" y="10714"/>
                    <a:pt x="6151" y="11143"/>
                    <a:pt x="6509" y="11271"/>
                  </a:cubicBezTo>
                  <a:cubicBezTo>
                    <a:pt x="6866" y="11400"/>
                    <a:pt x="7581" y="11229"/>
                    <a:pt x="8225" y="11014"/>
                  </a:cubicBezTo>
                  <a:cubicBezTo>
                    <a:pt x="8869" y="10800"/>
                    <a:pt x="9441" y="10543"/>
                    <a:pt x="9942" y="10243"/>
                  </a:cubicBezTo>
                  <a:cubicBezTo>
                    <a:pt x="10442" y="9943"/>
                    <a:pt x="10872" y="9600"/>
                    <a:pt x="11229" y="9643"/>
                  </a:cubicBezTo>
                  <a:cubicBezTo>
                    <a:pt x="11587" y="9686"/>
                    <a:pt x="11873" y="10114"/>
                    <a:pt x="12588" y="10371"/>
                  </a:cubicBezTo>
                  <a:cubicBezTo>
                    <a:pt x="13303" y="10629"/>
                    <a:pt x="14448" y="10714"/>
                    <a:pt x="15234" y="10586"/>
                  </a:cubicBezTo>
                  <a:cubicBezTo>
                    <a:pt x="16021" y="10457"/>
                    <a:pt x="16450" y="10114"/>
                    <a:pt x="16879" y="9729"/>
                  </a:cubicBezTo>
                  <a:cubicBezTo>
                    <a:pt x="17309" y="9343"/>
                    <a:pt x="17738" y="8914"/>
                    <a:pt x="18024" y="8443"/>
                  </a:cubicBezTo>
                  <a:cubicBezTo>
                    <a:pt x="18310" y="7971"/>
                    <a:pt x="18453" y="7457"/>
                    <a:pt x="18381" y="7457"/>
                  </a:cubicBezTo>
                  <a:cubicBezTo>
                    <a:pt x="18310" y="7457"/>
                    <a:pt x="18024" y="7971"/>
                    <a:pt x="18381" y="9257"/>
                  </a:cubicBezTo>
                  <a:cubicBezTo>
                    <a:pt x="18739" y="10543"/>
                    <a:pt x="19740" y="12600"/>
                    <a:pt x="20384" y="14357"/>
                  </a:cubicBezTo>
                  <a:cubicBezTo>
                    <a:pt x="21028" y="16114"/>
                    <a:pt x="21314" y="17571"/>
                    <a:pt x="21457" y="18557"/>
                  </a:cubicBezTo>
                  <a:cubicBezTo>
                    <a:pt x="21600" y="19543"/>
                    <a:pt x="21600" y="20057"/>
                    <a:pt x="20813" y="20571"/>
                  </a:cubicBezTo>
                  <a:cubicBezTo>
                    <a:pt x="20026" y="21086"/>
                    <a:pt x="18453" y="21600"/>
                    <a:pt x="17023" y="21000"/>
                  </a:cubicBezTo>
                  <a:cubicBezTo>
                    <a:pt x="15592" y="20400"/>
                    <a:pt x="14305" y="18686"/>
                    <a:pt x="13017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7797800" y="4616449"/>
              <a:ext cx="1333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43" y="0"/>
                  </a:moveTo>
                  <a:cubicBezTo>
                    <a:pt x="5143" y="5200"/>
                    <a:pt x="5143" y="10400"/>
                    <a:pt x="4971" y="13467"/>
                  </a:cubicBezTo>
                  <a:cubicBezTo>
                    <a:pt x="4800" y="16533"/>
                    <a:pt x="4457" y="17467"/>
                    <a:pt x="4114" y="18333"/>
                  </a:cubicBezTo>
                  <a:cubicBezTo>
                    <a:pt x="3771" y="19200"/>
                    <a:pt x="3429" y="20000"/>
                    <a:pt x="2743" y="19933"/>
                  </a:cubicBezTo>
                  <a:cubicBezTo>
                    <a:pt x="2057" y="19867"/>
                    <a:pt x="1029" y="18933"/>
                    <a:pt x="514" y="17733"/>
                  </a:cubicBezTo>
                  <a:cubicBezTo>
                    <a:pt x="0" y="16533"/>
                    <a:pt x="0" y="15067"/>
                    <a:pt x="0" y="13933"/>
                  </a:cubicBezTo>
                  <a:cubicBezTo>
                    <a:pt x="0" y="12800"/>
                    <a:pt x="0" y="12000"/>
                    <a:pt x="857" y="11600"/>
                  </a:cubicBezTo>
                  <a:cubicBezTo>
                    <a:pt x="1714" y="11200"/>
                    <a:pt x="3429" y="11200"/>
                    <a:pt x="5829" y="10733"/>
                  </a:cubicBezTo>
                  <a:cubicBezTo>
                    <a:pt x="8229" y="10267"/>
                    <a:pt x="11314" y="9333"/>
                    <a:pt x="13886" y="7867"/>
                  </a:cubicBezTo>
                  <a:cubicBezTo>
                    <a:pt x="16457" y="6400"/>
                    <a:pt x="18514" y="4400"/>
                    <a:pt x="19714" y="3000"/>
                  </a:cubicBezTo>
                  <a:cubicBezTo>
                    <a:pt x="20914" y="1600"/>
                    <a:pt x="21257" y="800"/>
                    <a:pt x="21429" y="800"/>
                  </a:cubicBezTo>
                  <a:cubicBezTo>
                    <a:pt x="21600" y="800"/>
                    <a:pt x="21600" y="1600"/>
                    <a:pt x="21429" y="4467"/>
                  </a:cubicBezTo>
                  <a:cubicBezTo>
                    <a:pt x="21257" y="7333"/>
                    <a:pt x="20914" y="12267"/>
                    <a:pt x="20914" y="15467"/>
                  </a:cubicBezTo>
                  <a:cubicBezTo>
                    <a:pt x="20914" y="18667"/>
                    <a:pt x="21257" y="201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7988300" y="4876800"/>
              <a:ext cx="63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8070850" y="4743449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8102600" y="4883150"/>
              <a:ext cx="6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8348368" y="4719751"/>
              <a:ext cx="186033" cy="204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913" fill="norm" stroke="1" extrusionOk="0">
                  <a:moveTo>
                    <a:pt x="8952" y="1122"/>
                  </a:moveTo>
                  <a:cubicBezTo>
                    <a:pt x="7982" y="474"/>
                    <a:pt x="7011" y="-174"/>
                    <a:pt x="6161" y="42"/>
                  </a:cubicBezTo>
                  <a:cubicBezTo>
                    <a:pt x="5312" y="258"/>
                    <a:pt x="4584" y="1338"/>
                    <a:pt x="3492" y="4362"/>
                  </a:cubicBezTo>
                  <a:cubicBezTo>
                    <a:pt x="2400" y="7386"/>
                    <a:pt x="943" y="12354"/>
                    <a:pt x="337" y="15378"/>
                  </a:cubicBezTo>
                  <a:cubicBezTo>
                    <a:pt x="-270" y="18402"/>
                    <a:pt x="-27" y="19482"/>
                    <a:pt x="822" y="20238"/>
                  </a:cubicBezTo>
                  <a:cubicBezTo>
                    <a:pt x="1672" y="20994"/>
                    <a:pt x="3128" y="21426"/>
                    <a:pt x="5797" y="19806"/>
                  </a:cubicBezTo>
                  <a:cubicBezTo>
                    <a:pt x="8467" y="18186"/>
                    <a:pt x="12350" y="14514"/>
                    <a:pt x="14534" y="11814"/>
                  </a:cubicBezTo>
                  <a:cubicBezTo>
                    <a:pt x="16719" y="9114"/>
                    <a:pt x="17204" y="7386"/>
                    <a:pt x="16840" y="6846"/>
                  </a:cubicBezTo>
                  <a:cubicBezTo>
                    <a:pt x="16476" y="6306"/>
                    <a:pt x="15263" y="6954"/>
                    <a:pt x="14413" y="8358"/>
                  </a:cubicBezTo>
                  <a:cubicBezTo>
                    <a:pt x="13564" y="9762"/>
                    <a:pt x="13078" y="11922"/>
                    <a:pt x="12957" y="13650"/>
                  </a:cubicBezTo>
                  <a:cubicBezTo>
                    <a:pt x="12836" y="15378"/>
                    <a:pt x="13078" y="16674"/>
                    <a:pt x="13806" y="17538"/>
                  </a:cubicBezTo>
                  <a:cubicBezTo>
                    <a:pt x="14534" y="18402"/>
                    <a:pt x="15748" y="18834"/>
                    <a:pt x="17083" y="18078"/>
                  </a:cubicBezTo>
                  <a:cubicBezTo>
                    <a:pt x="18418" y="17322"/>
                    <a:pt x="19874" y="15378"/>
                    <a:pt x="20602" y="13866"/>
                  </a:cubicBezTo>
                  <a:cubicBezTo>
                    <a:pt x="21330" y="12354"/>
                    <a:pt x="21330" y="11274"/>
                    <a:pt x="20966" y="9978"/>
                  </a:cubicBezTo>
                  <a:cubicBezTo>
                    <a:pt x="20602" y="8682"/>
                    <a:pt x="19874" y="7170"/>
                    <a:pt x="19874" y="6522"/>
                  </a:cubicBezTo>
                  <a:cubicBezTo>
                    <a:pt x="19874" y="5874"/>
                    <a:pt x="20602" y="6090"/>
                    <a:pt x="21330" y="6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8585200" y="4768849"/>
              <a:ext cx="114300" cy="124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97"/>
                  </a:moveTo>
                  <a:cubicBezTo>
                    <a:pt x="400" y="7688"/>
                    <a:pt x="800" y="13180"/>
                    <a:pt x="1600" y="16658"/>
                  </a:cubicBezTo>
                  <a:cubicBezTo>
                    <a:pt x="2400" y="20136"/>
                    <a:pt x="3600" y="21600"/>
                    <a:pt x="4800" y="21600"/>
                  </a:cubicBezTo>
                  <a:cubicBezTo>
                    <a:pt x="6000" y="21600"/>
                    <a:pt x="7200" y="20136"/>
                    <a:pt x="8200" y="17390"/>
                  </a:cubicBezTo>
                  <a:cubicBezTo>
                    <a:pt x="9200" y="14644"/>
                    <a:pt x="10000" y="10617"/>
                    <a:pt x="12200" y="7505"/>
                  </a:cubicBezTo>
                  <a:cubicBezTo>
                    <a:pt x="14400" y="4393"/>
                    <a:pt x="18000" y="21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8747277" y="4737099"/>
              <a:ext cx="60173" cy="14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236" fill="norm" stroke="1" extrusionOk="0">
                  <a:moveTo>
                    <a:pt x="1064" y="11865"/>
                  </a:moveTo>
                  <a:cubicBezTo>
                    <a:pt x="1064" y="13386"/>
                    <a:pt x="1064" y="14907"/>
                    <a:pt x="691" y="16732"/>
                  </a:cubicBezTo>
                  <a:cubicBezTo>
                    <a:pt x="319" y="18558"/>
                    <a:pt x="-426" y="20687"/>
                    <a:pt x="319" y="21144"/>
                  </a:cubicBezTo>
                  <a:cubicBezTo>
                    <a:pt x="1064" y="21600"/>
                    <a:pt x="3298" y="20383"/>
                    <a:pt x="5533" y="17189"/>
                  </a:cubicBezTo>
                  <a:cubicBezTo>
                    <a:pt x="7767" y="13994"/>
                    <a:pt x="10002" y="8823"/>
                    <a:pt x="11119" y="5324"/>
                  </a:cubicBezTo>
                  <a:cubicBezTo>
                    <a:pt x="12236" y="1825"/>
                    <a:pt x="12236" y="0"/>
                    <a:pt x="12608" y="0"/>
                  </a:cubicBezTo>
                  <a:cubicBezTo>
                    <a:pt x="12981" y="0"/>
                    <a:pt x="13726" y="1825"/>
                    <a:pt x="15215" y="3346"/>
                  </a:cubicBezTo>
                  <a:cubicBezTo>
                    <a:pt x="16705" y="4868"/>
                    <a:pt x="18940" y="6085"/>
                    <a:pt x="21174" y="7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8820655" y="4598640"/>
              <a:ext cx="132845" cy="295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10" fill="norm" stroke="1" extrusionOk="0">
                  <a:moveTo>
                    <a:pt x="11232" y="18165"/>
                  </a:moveTo>
                  <a:cubicBezTo>
                    <a:pt x="11232" y="17404"/>
                    <a:pt x="11232" y="16644"/>
                    <a:pt x="10032" y="16035"/>
                  </a:cubicBezTo>
                  <a:cubicBezTo>
                    <a:pt x="8832" y="15427"/>
                    <a:pt x="6432" y="14970"/>
                    <a:pt x="4718" y="15046"/>
                  </a:cubicBezTo>
                  <a:cubicBezTo>
                    <a:pt x="3004" y="15122"/>
                    <a:pt x="1975" y="15731"/>
                    <a:pt x="1289" y="16491"/>
                  </a:cubicBezTo>
                  <a:cubicBezTo>
                    <a:pt x="604" y="17252"/>
                    <a:pt x="261" y="18165"/>
                    <a:pt x="89" y="19001"/>
                  </a:cubicBezTo>
                  <a:cubicBezTo>
                    <a:pt x="-82" y="19838"/>
                    <a:pt x="-82" y="20598"/>
                    <a:pt x="775" y="20979"/>
                  </a:cubicBezTo>
                  <a:cubicBezTo>
                    <a:pt x="1632" y="21359"/>
                    <a:pt x="3347" y="21359"/>
                    <a:pt x="5404" y="20294"/>
                  </a:cubicBezTo>
                  <a:cubicBezTo>
                    <a:pt x="7461" y="19229"/>
                    <a:pt x="9861" y="17100"/>
                    <a:pt x="12089" y="13753"/>
                  </a:cubicBezTo>
                  <a:cubicBezTo>
                    <a:pt x="14318" y="10407"/>
                    <a:pt x="16375" y="5844"/>
                    <a:pt x="17575" y="3182"/>
                  </a:cubicBezTo>
                  <a:cubicBezTo>
                    <a:pt x="18775" y="520"/>
                    <a:pt x="19118" y="-241"/>
                    <a:pt x="18604" y="63"/>
                  </a:cubicBezTo>
                  <a:cubicBezTo>
                    <a:pt x="18089" y="367"/>
                    <a:pt x="16718" y="1736"/>
                    <a:pt x="16375" y="4246"/>
                  </a:cubicBezTo>
                  <a:cubicBezTo>
                    <a:pt x="16032" y="6756"/>
                    <a:pt x="16718" y="10407"/>
                    <a:pt x="17747" y="12613"/>
                  </a:cubicBezTo>
                  <a:cubicBezTo>
                    <a:pt x="18775" y="14818"/>
                    <a:pt x="20147" y="15579"/>
                    <a:pt x="21518" y="16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3063011" y="1569898"/>
              <a:ext cx="1220652" cy="737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5" fill="norm" stroke="1" extrusionOk="0">
                  <a:moveTo>
                    <a:pt x="14371" y="2180"/>
                  </a:moveTo>
                  <a:cubicBezTo>
                    <a:pt x="14371" y="1871"/>
                    <a:pt x="14371" y="1563"/>
                    <a:pt x="14427" y="1285"/>
                  </a:cubicBezTo>
                  <a:cubicBezTo>
                    <a:pt x="14483" y="1007"/>
                    <a:pt x="14595" y="760"/>
                    <a:pt x="14502" y="637"/>
                  </a:cubicBezTo>
                  <a:cubicBezTo>
                    <a:pt x="14409" y="513"/>
                    <a:pt x="14111" y="513"/>
                    <a:pt x="13459" y="421"/>
                  </a:cubicBezTo>
                  <a:cubicBezTo>
                    <a:pt x="12807" y="328"/>
                    <a:pt x="11802" y="143"/>
                    <a:pt x="10778" y="51"/>
                  </a:cubicBezTo>
                  <a:cubicBezTo>
                    <a:pt x="9753" y="-42"/>
                    <a:pt x="8711" y="-42"/>
                    <a:pt x="7538" y="359"/>
                  </a:cubicBezTo>
                  <a:cubicBezTo>
                    <a:pt x="6365" y="760"/>
                    <a:pt x="5061" y="1563"/>
                    <a:pt x="4000" y="2396"/>
                  </a:cubicBezTo>
                  <a:cubicBezTo>
                    <a:pt x="2938" y="3229"/>
                    <a:pt x="2119" y="4093"/>
                    <a:pt x="1579" y="4864"/>
                  </a:cubicBezTo>
                  <a:cubicBezTo>
                    <a:pt x="1039" y="5636"/>
                    <a:pt x="778" y="6315"/>
                    <a:pt x="555" y="7456"/>
                  </a:cubicBezTo>
                  <a:cubicBezTo>
                    <a:pt x="331" y="8598"/>
                    <a:pt x="145" y="10203"/>
                    <a:pt x="52" y="11622"/>
                  </a:cubicBezTo>
                  <a:cubicBezTo>
                    <a:pt x="-41" y="13041"/>
                    <a:pt x="-41" y="14276"/>
                    <a:pt x="313" y="15541"/>
                  </a:cubicBezTo>
                  <a:cubicBezTo>
                    <a:pt x="667" y="16806"/>
                    <a:pt x="1374" y="18102"/>
                    <a:pt x="2417" y="19028"/>
                  </a:cubicBezTo>
                  <a:cubicBezTo>
                    <a:pt x="3460" y="19953"/>
                    <a:pt x="4838" y="20509"/>
                    <a:pt x="6178" y="20910"/>
                  </a:cubicBezTo>
                  <a:cubicBezTo>
                    <a:pt x="7519" y="21311"/>
                    <a:pt x="8822" y="21558"/>
                    <a:pt x="10126" y="21496"/>
                  </a:cubicBezTo>
                  <a:cubicBezTo>
                    <a:pt x="11429" y="21435"/>
                    <a:pt x="12733" y="21064"/>
                    <a:pt x="13869" y="20509"/>
                  </a:cubicBezTo>
                  <a:cubicBezTo>
                    <a:pt x="15005" y="19953"/>
                    <a:pt x="15973" y="19213"/>
                    <a:pt x="16867" y="18195"/>
                  </a:cubicBezTo>
                  <a:cubicBezTo>
                    <a:pt x="17760" y="17176"/>
                    <a:pt x="18580" y="15880"/>
                    <a:pt x="19325" y="14461"/>
                  </a:cubicBezTo>
                  <a:cubicBezTo>
                    <a:pt x="20069" y="13041"/>
                    <a:pt x="20740" y="11499"/>
                    <a:pt x="21112" y="10172"/>
                  </a:cubicBezTo>
                  <a:cubicBezTo>
                    <a:pt x="21485" y="8845"/>
                    <a:pt x="21559" y="7734"/>
                    <a:pt x="21391" y="6747"/>
                  </a:cubicBezTo>
                  <a:cubicBezTo>
                    <a:pt x="21224" y="5759"/>
                    <a:pt x="20814" y="4895"/>
                    <a:pt x="20051" y="4216"/>
                  </a:cubicBezTo>
                  <a:cubicBezTo>
                    <a:pt x="19287" y="3537"/>
                    <a:pt x="18170" y="3044"/>
                    <a:pt x="16792" y="2735"/>
                  </a:cubicBezTo>
                  <a:cubicBezTo>
                    <a:pt x="15414" y="2427"/>
                    <a:pt x="13776" y="2303"/>
                    <a:pt x="12137" y="21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2990850" y="1429851"/>
              <a:ext cx="107950" cy="181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9" fill="norm" stroke="1" extrusionOk="0">
                  <a:moveTo>
                    <a:pt x="0" y="3475"/>
                  </a:moveTo>
                  <a:cubicBezTo>
                    <a:pt x="1271" y="7555"/>
                    <a:pt x="2541" y="11635"/>
                    <a:pt x="3176" y="14755"/>
                  </a:cubicBezTo>
                  <a:cubicBezTo>
                    <a:pt x="3812" y="17875"/>
                    <a:pt x="3812" y="20035"/>
                    <a:pt x="3388" y="20515"/>
                  </a:cubicBezTo>
                  <a:cubicBezTo>
                    <a:pt x="2965" y="20995"/>
                    <a:pt x="2118" y="19795"/>
                    <a:pt x="1694" y="17155"/>
                  </a:cubicBezTo>
                  <a:cubicBezTo>
                    <a:pt x="1271" y="14515"/>
                    <a:pt x="1271" y="10435"/>
                    <a:pt x="2118" y="7315"/>
                  </a:cubicBezTo>
                  <a:cubicBezTo>
                    <a:pt x="2965" y="4195"/>
                    <a:pt x="4659" y="2035"/>
                    <a:pt x="6565" y="835"/>
                  </a:cubicBezTo>
                  <a:cubicBezTo>
                    <a:pt x="8471" y="-365"/>
                    <a:pt x="10588" y="-605"/>
                    <a:pt x="13129" y="2395"/>
                  </a:cubicBezTo>
                  <a:cubicBezTo>
                    <a:pt x="15671" y="5395"/>
                    <a:pt x="18635" y="11635"/>
                    <a:pt x="21600" y="178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3118460" y="1446868"/>
              <a:ext cx="73873" cy="9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0495" fill="norm" stroke="1" extrusionOk="0">
                  <a:moveTo>
                    <a:pt x="10627" y="211"/>
                  </a:moveTo>
                  <a:cubicBezTo>
                    <a:pt x="7627" y="1171"/>
                    <a:pt x="4627" y="2131"/>
                    <a:pt x="2827" y="4051"/>
                  </a:cubicBezTo>
                  <a:cubicBezTo>
                    <a:pt x="1027" y="5971"/>
                    <a:pt x="427" y="8851"/>
                    <a:pt x="127" y="11491"/>
                  </a:cubicBezTo>
                  <a:cubicBezTo>
                    <a:pt x="-173" y="14131"/>
                    <a:pt x="-173" y="16531"/>
                    <a:pt x="2827" y="18211"/>
                  </a:cubicBezTo>
                  <a:cubicBezTo>
                    <a:pt x="5827" y="19891"/>
                    <a:pt x="11827" y="20851"/>
                    <a:pt x="15727" y="20371"/>
                  </a:cubicBezTo>
                  <a:cubicBezTo>
                    <a:pt x="19627" y="19891"/>
                    <a:pt x="21427" y="17971"/>
                    <a:pt x="20827" y="14131"/>
                  </a:cubicBezTo>
                  <a:cubicBezTo>
                    <a:pt x="20227" y="10291"/>
                    <a:pt x="17227" y="4531"/>
                    <a:pt x="13927" y="1891"/>
                  </a:cubicBezTo>
                  <a:cubicBezTo>
                    <a:pt x="10627" y="-749"/>
                    <a:pt x="7027" y="-269"/>
                    <a:pt x="6127" y="1171"/>
                  </a:cubicBezTo>
                  <a:cubicBezTo>
                    <a:pt x="5227" y="2611"/>
                    <a:pt x="7027" y="5011"/>
                    <a:pt x="8827" y="74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3413405" y="1349151"/>
              <a:ext cx="110846" cy="13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89" fill="norm" stroke="1" extrusionOk="0">
                  <a:moveTo>
                    <a:pt x="15229" y="1485"/>
                  </a:moveTo>
                  <a:cubicBezTo>
                    <a:pt x="13191" y="840"/>
                    <a:pt x="11153" y="195"/>
                    <a:pt x="9116" y="34"/>
                  </a:cubicBezTo>
                  <a:cubicBezTo>
                    <a:pt x="7078" y="-127"/>
                    <a:pt x="5040" y="195"/>
                    <a:pt x="3410" y="2936"/>
                  </a:cubicBezTo>
                  <a:cubicBezTo>
                    <a:pt x="1780" y="5676"/>
                    <a:pt x="557" y="10834"/>
                    <a:pt x="150" y="14219"/>
                  </a:cubicBezTo>
                  <a:cubicBezTo>
                    <a:pt x="-258" y="17604"/>
                    <a:pt x="150" y="19216"/>
                    <a:pt x="1576" y="20183"/>
                  </a:cubicBezTo>
                  <a:cubicBezTo>
                    <a:pt x="3002" y="21151"/>
                    <a:pt x="5448" y="21473"/>
                    <a:pt x="8912" y="19861"/>
                  </a:cubicBezTo>
                  <a:cubicBezTo>
                    <a:pt x="12376" y="18249"/>
                    <a:pt x="16859" y="14703"/>
                    <a:pt x="21342" y="11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3522047" y="1358900"/>
              <a:ext cx="57237" cy="93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271" fill="norm" stroke="1" extrusionOk="0">
                  <a:moveTo>
                    <a:pt x="10060" y="7200"/>
                  </a:moveTo>
                  <a:cubicBezTo>
                    <a:pt x="6203" y="8160"/>
                    <a:pt x="2346" y="9120"/>
                    <a:pt x="803" y="11520"/>
                  </a:cubicBezTo>
                  <a:cubicBezTo>
                    <a:pt x="-740" y="13920"/>
                    <a:pt x="31" y="17760"/>
                    <a:pt x="2346" y="19680"/>
                  </a:cubicBezTo>
                  <a:cubicBezTo>
                    <a:pt x="4660" y="21600"/>
                    <a:pt x="8517" y="21600"/>
                    <a:pt x="11603" y="20640"/>
                  </a:cubicBezTo>
                  <a:cubicBezTo>
                    <a:pt x="14689" y="19680"/>
                    <a:pt x="17003" y="17760"/>
                    <a:pt x="18546" y="15600"/>
                  </a:cubicBezTo>
                  <a:cubicBezTo>
                    <a:pt x="20089" y="13440"/>
                    <a:pt x="20860" y="11040"/>
                    <a:pt x="20860" y="8640"/>
                  </a:cubicBezTo>
                  <a:cubicBezTo>
                    <a:pt x="20860" y="6240"/>
                    <a:pt x="20089" y="3840"/>
                    <a:pt x="18931" y="2400"/>
                  </a:cubicBezTo>
                  <a:cubicBezTo>
                    <a:pt x="17774" y="960"/>
                    <a:pt x="16231" y="480"/>
                    <a:pt x="1468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3600450" y="1320800"/>
              <a:ext cx="107950" cy="9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515"/>
                  </a:moveTo>
                  <a:cubicBezTo>
                    <a:pt x="2118" y="9651"/>
                    <a:pt x="4235" y="13787"/>
                    <a:pt x="6141" y="16774"/>
                  </a:cubicBezTo>
                  <a:cubicBezTo>
                    <a:pt x="8047" y="19762"/>
                    <a:pt x="9741" y="21600"/>
                    <a:pt x="11224" y="21600"/>
                  </a:cubicBezTo>
                  <a:cubicBezTo>
                    <a:pt x="12706" y="21600"/>
                    <a:pt x="13976" y="19762"/>
                    <a:pt x="15247" y="16315"/>
                  </a:cubicBezTo>
                  <a:cubicBezTo>
                    <a:pt x="16518" y="12868"/>
                    <a:pt x="17788" y="7813"/>
                    <a:pt x="18847" y="4826"/>
                  </a:cubicBezTo>
                  <a:cubicBezTo>
                    <a:pt x="19906" y="1838"/>
                    <a:pt x="20753" y="9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3736693" y="1327150"/>
              <a:ext cx="28858" cy="5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2520" y="0"/>
                  </a:moveTo>
                  <a:cubicBezTo>
                    <a:pt x="977" y="4320"/>
                    <a:pt x="-566" y="8640"/>
                    <a:pt x="205" y="12960"/>
                  </a:cubicBezTo>
                  <a:cubicBezTo>
                    <a:pt x="977" y="17280"/>
                    <a:pt x="4063" y="21600"/>
                    <a:pt x="7920" y="21600"/>
                  </a:cubicBezTo>
                  <a:cubicBezTo>
                    <a:pt x="11777" y="21600"/>
                    <a:pt x="16405" y="17280"/>
                    <a:pt x="21034" y="129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3765550" y="126365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3774016" y="1072912"/>
              <a:ext cx="102997" cy="317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916" fill="norm" stroke="1" extrusionOk="0">
                  <a:moveTo>
                    <a:pt x="11232" y="15066"/>
                  </a:moveTo>
                  <a:cubicBezTo>
                    <a:pt x="9504" y="14648"/>
                    <a:pt x="7776" y="14230"/>
                    <a:pt x="6048" y="14370"/>
                  </a:cubicBezTo>
                  <a:cubicBezTo>
                    <a:pt x="4320" y="14509"/>
                    <a:pt x="2592" y="15206"/>
                    <a:pt x="1512" y="16042"/>
                  </a:cubicBezTo>
                  <a:cubicBezTo>
                    <a:pt x="432" y="16878"/>
                    <a:pt x="0" y="17853"/>
                    <a:pt x="0" y="18690"/>
                  </a:cubicBezTo>
                  <a:cubicBezTo>
                    <a:pt x="0" y="19526"/>
                    <a:pt x="432" y="20223"/>
                    <a:pt x="2808" y="20641"/>
                  </a:cubicBezTo>
                  <a:cubicBezTo>
                    <a:pt x="5184" y="21059"/>
                    <a:pt x="9504" y="21198"/>
                    <a:pt x="13176" y="19595"/>
                  </a:cubicBezTo>
                  <a:cubicBezTo>
                    <a:pt x="16848" y="17993"/>
                    <a:pt x="19872" y="14648"/>
                    <a:pt x="20736" y="11513"/>
                  </a:cubicBezTo>
                  <a:cubicBezTo>
                    <a:pt x="21600" y="8377"/>
                    <a:pt x="20304" y="5451"/>
                    <a:pt x="19440" y="3639"/>
                  </a:cubicBezTo>
                  <a:cubicBezTo>
                    <a:pt x="18576" y="1828"/>
                    <a:pt x="18144" y="1131"/>
                    <a:pt x="16848" y="573"/>
                  </a:cubicBezTo>
                  <a:cubicBezTo>
                    <a:pt x="15552" y="16"/>
                    <a:pt x="13392" y="-402"/>
                    <a:pt x="11448" y="643"/>
                  </a:cubicBezTo>
                  <a:cubicBezTo>
                    <a:pt x="9504" y="1688"/>
                    <a:pt x="7776" y="4197"/>
                    <a:pt x="9072" y="7402"/>
                  </a:cubicBezTo>
                  <a:cubicBezTo>
                    <a:pt x="10368" y="10607"/>
                    <a:pt x="14688" y="14509"/>
                    <a:pt x="19008" y="184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3049446" y="2551724"/>
              <a:ext cx="1138851" cy="627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60" fill="norm" stroke="1" extrusionOk="0">
                  <a:moveTo>
                    <a:pt x="15786" y="3705"/>
                  </a:moveTo>
                  <a:cubicBezTo>
                    <a:pt x="15430" y="3417"/>
                    <a:pt x="15073" y="3129"/>
                    <a:pt x="14479" y="2517"/>
                  </a:cubicBezTo>
                  <a:cubicBezTo>
                    <a:pt x="13884" y="1905"/>
                    <a:pt x="13052" y="969"/>
                    <a:pt x="12101" y="465"/>
                  </a:cubicBezTo>
                  <a:cubicBezTo>
                    <a:pt x="11149" y="-39"/>
                    <a:pt x="10079" y="-111"/>
                    <a:pt x="8890" y="141"/>
                  </a:cubicBezTo>
                  <a:cubicBezTo>
                    <a:pt x="7701" y="393"/>
                    <a:pt x="6393" y="969"/>
                    <a:pt x="5224" y="1653"/>
                  </a:cubicBezTo>
                  <a:cubicBezTo>
                    <a:pt x="4055" y="2337"/>
                    <a:pt x="3025" y="3129"/>
                    <a:pt x="2133" y="4245"/>
                  </a:cubicBezTo>
                  <a:cubicBezTo>
                    <a:pt x="1241" y="5361"/>
                    <a:pt x="488" y="6801"/>
                    <a:pt x="171" y="8529"/>
                  </a:cubicBezTo>
                  <a:cubicBezTo>
                    <a:pt x="-146" y="10257"/>
                    <a:pt x="-27" y="12273"/>
                    <a:pt x="567" y="14037"/>
                  </a:cubicBezTo>
                  <a:cubicBezTo>
                    <a:pt x="1162" y="15801"/>
                    <a:pt x="2232" y="17313"/>
                    <a:pt x="3461" y="18465"/>
                  </a:cubicBezTo>
                  <a:cubicBezTo>
                    <a:pt x="4689" y="19617"/>
                    <a:pt x="6076" y="20409"/>
                    <a:pt x="7543" y="20877"/>
                  </a:cubicBezTo>
                  <a:cubicBezTo>
                    <a:pt x="9009" y="21345"/>
                    <a:pt x="10555" y="21489"/>
                    <a:pt x="12061" y="21237"/>
                  </a:cubicBezTo>
                  <a:cubicBezTo>
                    <a:pt x="13567" y="20985"/>
                    <a:pt x="15033" y="20337"/>
                    <a:pt x="16322" y="19545"/>
                  </a:cubicBezTo>
                  <a:cubicBezTo>
                    <a:pt x="17610" y="18753"/>
                    <a:pt x="18719" y="17817"/>
                    <a:pt x="19571" y="16521"/>
                  </a:cubicBezTo>
                  <a:cubicBezTo>
                    <a:pt x="20424" y="15225"/>
                    <a:pt x="21018" y="13569"/>
                    <a:pt x="21236" y="12021"/>
                  </a:cubicBezTo>
                  <a:cubicBezTo>
                    <a:pt x="21454" y="10473"/>
                    <a:pt x="21295" y="9033"/>
                    <a:pt x="20443" y="8025"/>
                  </a:cubicBezTo>
                  <a:cubicBezTo>
                    <a:pt x="19591" y="7017"/>
                    <a:pt x="18046" y="6441"/>
                    <a:pt x="16975" y="6297"/>
                  </a:cubicBezTo>
                  <a:cubicBezTo>
                    <a:pt x="15905" y="6153"/>
                    <a:pt x="15311" y="6441"/>
                    <a:pt x="14716" y="67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3197208" y="3364517"/>
              <a:ext cx="123843" cy="179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0797" fill="norm" stroke="1" extrusionOk="0">
                  <a:moveTo>
                    <a:pt x="21063" y="851"/>
                  </a:moveTo>
                  <a:cubicBezTo>
                    <a:pt x="18543" y="114"/>
                    <a:pt x="16023" y="-622"/>
                    <a:pt x="12423" y="851"/>
                  </a:cubicBezTo>
                  <a:cubicBezTo>
                    <a:pt x="8823" y="2323"/>
                    <a:pt x="4143" y="6005"/>
                    <a:pt x="1803" y="9319"/>
                  </a:cubicBezTo>
                  <a:cubicBezTo>
                    <a:pt x="-537" y="12633"/>
                    <a:pt x="-537" y="15578"/>
                    <a:pt x="1443" y="17542"/>
                  </a:cubicBezTo>
                  <a:cubicBezTo>
                    <a:pt x="3423" y="19505"/>
                    <a:pt x="7383" y="20487"/>
                    <a:pt x="10263" y="20733"/>
                  </a:cubicBezTo>
                  <a:cubicBezTo>
                    <a:pt x="13143" y="20978"/>
                    <a:pt x="14943" y="20487"/>
                    <a:pt x="16743" y="199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3321691" y="3429000"/>
              <a:ext cx="85888" cy="10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124" fill="norm" stroke="1" extrusionOk="0">
                  <a:moveTo>
                    <a:pt x="16815" y="5184"/>
                  </a:moveTo>
                  <a:cubicBezTo>
                    <a:pt x="12701" y="4320"/>
                    <a:pt x="8587" y="3456"/>
                    <a:pt x="5758" y="3888"/>
                  </a:cubicBezTo>
                  <a:cubicBezTo>
                    <a:pt x="2930" y="4320"/>
                    <a:pt x="1387" y="6048"/>
                    <a:pt x="615" y="8208"/>
                  </a:cubicBezTo>
                  <a:cubicBezTo>
                    <a:pt x="-156" y="10368"/>
                    <a:pt x="-156" y="12960"/>
                    <a:pt x="358" y="15336"/>
                  </a:cubicBezTo>
                  <a:cubicBezTo>
                    <a:pt x="873" y="17712"/>
                    <a:pt x="1901" y="19872"/>
                    <a:pt x="4987" y="20736"/>
                  </a:cubicBezTo>
                  <a:cubicBezTo>
                    <a:pt x="8073" y="21600"/>
                    <a:pt x="13215" y="21168"/>
                    <a:pt x="16558" y="17928"/>
                  </a:cubicBezTo>
                  <a:cubicBezTo>
                    <a:pt x="19901" y="14688"/>
                    <a:pt x="21444" y="8640"/>
                    <a:pt x="20673" y="5184"/>
                  </a:cubicBezTo>
                  <a:cubicBezTo>
                    <a:pt x="19901" y="1728"/>
                    <a:pt x="16815" y="864"/>
                    <a:pt x="1373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3435350" y="3359150"/>
              <a:ext cx="133350" cy="14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9529"/>
                  </a:moveTo>
                  <a:cubicBezTo>
                    <a:pt x="2057" y="13341"/>
                    <a:pt x="4114" y="17153"/>
                    <a:pt x="6000" y="19218"/>
                  </a:cubicBezTo>
                  <a:cubicBezTo>
                    <a:pt x="7886" y="21282"/>
                    <a:pt x="9600" y="21600"/>
                    <a:pt x="10971" y="20965"/>
                  </a:cubicBezTo>
                  <a:cubicBezTo>
                    <a:pt x="12343" y="20329"/>
                    <a:pt x="13371" y="18741"/>
                    <a:pt x="15086" y="15088"/>
                  </a:cubicBezTo>
                  <a:cubicBezTo>
                    <a:pt x="16800" y="11435"/>
                    <a:pt x="19200" y="57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3594100" y="3378200"/>
              <a:ext cx="254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3613150" y="3300868"/>
              <a:ext cx="3175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1440" y="10858"/>
                    <a:pt x="2880" y="889"/>
                    <a:pt x="6480" y="58"/>
                  </a:cubicBezTo>
                  <a:cubicBezTo>
                    <a:pt x="10080" y="-773"/>
                    <a:pt x="15840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3700830" y="3125427"/>
              <a:ext cx="147271" cy="368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54" fill="norm" stroke="1" extrusionOk="0">
                  <a:moveTo>
                    <a:pt x="12212" y="15761"/>
                  </a:moveTo>
                  <a:cubicBezTo>
                    <a:pt x="10669" y="15515"/>
                    <a:pt x="9126" y="15270"/>
                    <a:pt x="7429" y="15086"/>
                  </a:cubicBezTo>
                  <a:cubicBezTo>
                    <a:pt x="5732" y="14901"/>
                    <a:pt x="3880" y="14779"/>
                    <a:pt x="2492" y="15392"/>
                  </a:cubicBezTo>
                  <a:cubicBezTo>
                    <a:pt x="1103" y="16006"/>
                    <a:pt x="178" y="17356"/>
                    <a:pt x="23" y="18399"/>
                  </a:cubicBezTo>
                  <a:cubicBezTo>
                    <a:pt x="-131" y="19442"/>
                    <a:pt x="486" y="20179"/>
                    <a:pt x="1566" y="20670"/>
                  </a:cubicBezTo>
                  <a:cubicBezTo>
                    <a:pt x="2646" y="21161"/>
                    <a:pt x="4189" y="21406"/>
                    <a:pt x="5578" y="21345"/>
                  </a:cubicBezTo>
                  <a:cubicBezTo>
                    <a:pt x="6966" y="21283"/>
                    <a:pt x="8200" y="20915"/>
                    <a:pt x="9589" y="19258"/>
                  </a:cubicBezTo>
                  <a:cubicBezTo>
                    <a:pt x="10978" y="17601"/>
                    <a:pt x="12520" y="14656"/>
                    <a:pt x="13292" y="11649"/>
                  </a:cubicBezTo>
                  <a:cubicBezTo>
                    <a:pt x="14063" y="8642"/>
                    <a:pt x="14063" y="5574"/>
                    <a:pt x="13909" y="3488"/>
                  </a:cubicBezTo>
                  <a:cubicBezTo>
                    <a:pt x="13755" y="1401"/>
                    <a:pt x="13446" y="297"/>
                    <a:pt x="12983" y="51"/>
                  </a:cubicBezTo>
                  <a:cubicBezTo>
                    <a:pt x="12520" y="-194"/>
                    <a:pt x="11903" y="420"/>
                    <a:pt x="11440" y="2261"/>
                  </a:cubicBezTo>
                  <a:cubicBezTo>
                    <a:pt x="10978" y="4101"/>
                    <a:pt x="10669" y="7170"/>
                    <a:pt x="12366" y="9992"/>
                  </a:cubicBezTo>
                  <a:cubicBezTo>
                    <a:pt x="14063" y="12815"/>
                    <a:pt x="17766" y="15392"/>
                    <a:pt x="21469" y="179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4326466" y="275955"/>
              <a:ext cx="1383290" cy="936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82" fill="norm" stroke="1" extrusionOk="0">
                  <a:moveTo>
                    <a:pt x="12749" y="1835"/>
                  </a:moveTo>
                  <a:cubicBezTo>
                    <a:pt x="12550" y="1396"/>
                    <a:pt x="12352" y="957"/>
                    <a:pt x="12088" y="665"/>
                  </a:cubicBezTo>
                  <a:cubicBezTo>
                    <a:pt x="11824" y="372"/>
                    <a:pt x="11494" y="226"/>
                    <a:pt x="10932" y="128"/>
                  </a:cubicBezTo>
                  <a:cubicBezTo>
                    <a:pt x="10371" y="31"/>
                    <a:pt x="9578" y="-18"/>
                    <a:pt x="8752" y="6"/>
                  </a:cubicBezTo>
                  <a:cubicBezTo>
                    <a:pt x="7927" y="31"/>
                    <a:pt x="7068" y="128"/>
                    <a:pt x="6226" y="396"/>
                  </a:cubicBezTo>
                  <a:cubicBezTo>
                    <a:pt x="5383" y="665"/>
                    <a:pt x="4558" y="1103"/>
                    <a:pt x="3815" y="1786"/>
                  </a:cubicBezTo>
                  <a:cubicBezTo>
                    <a:pt x="3072" y="2469"/>
                    <a:pt x="2411" y="3395"/>
                    <a:pt x="1833" y="4468"/>
                  </a:cubicBezTo>
                  <a:cubicBezTo>
                    <a:pt x="1255" y="5540"/>
                    <a:pt x="760" y="6759"/>
                    <a:pt x="446" y="8027"/>
                  </a:cubicBezTo>
                  <a:cubicBezTo>
                    <a:pt x="132" y="9295"/>
                    <a:pt x="0" y="10611"/>
                    <a:pt x="0" y="11855"/>
                  </a:cubicBezTo>
                  <a:cubicBezTo>
                    <a:pt x="0" y="13098"/>
                    <a:pt x="132" y="14268"/>
                    <a:pt x="396" y="15317"/>
                  </a:cubicBezTo>
                  <a:cubicBezTo>
                    <a:pt x="661" y="16365"/>
                    <a:pt x="1057" y="17291"/>
                    <a:pt x="1585" y="18218"/>
                  </a:cubicBezTo>
                  <a:cubicBezTo>
                    <a:pt x="2114" y="19144"/>
                    <a:pt x="2774" y="20070"/>
                    <a:pt x="3484" y="20582"/>
                  </a:cubicBezTo>
                  <a:cubicBezTo>
                    <a:pt x="4194" y="21094"/>
                    <a:pt x="4954" y="21192"/>
                    <a:pt x="5978" y="21314"/>
                  </a:cubicBezTo>
                  <a:cubicBezTo>
                    <a:pt x="7002" y="21436"/>
                    <a:pt x="8290" y="21582"/>
                    <a:pt x="9512" y="21582"/>
                  </a:cubicBezTo>
                  <a:cubicBezTo>
                    <a:pt x="10734" y="21582"/>
                    <a:pt x="11890" y="21436"/>
                    <a:pt x="13062" y="21314"/>
                  </a:cubicBezTo>
                  <a:cubicBezTo>
                    <a:pt x="14235" y="21192"/>
                    <a:pt x="15424" y="21094"/>
                    <a:pt x="16398" y="20973"/>
                  </a:cubicBezTo>
                  <a:cubicBezTo>
                    <a:pt x="17372" y="20851"/>
                    <a:pt x="18132" y="20704"/>
                    <a:pt x="18875" y="20290"/>
                  </a:cubicBezTo>
                  <a:cubicBezTo>
                    <a:pt x="19618" y="19875"/>
                    <a:pt x="20345" y="19193"/>
                    <a:pt x="20840" y="18120"/>
                  </a:cubicBezTo>
                  <a:cubicBezTo>
                    <a:pt x="21336" y="17047"/>
                    <a:pt x="21600" y="15585"/>
                    <a:pt x="21583" y="14049"/>
                  </a:cubicBezTo>
                  <a:cubicBezTo>
                    <a:pt x="21567" y="12513"/>
                    <a:pt x="21270" y="10904"/>
                    <a:pt x="20758" y="9368"/>
                  </a:cubicBezTo>
                  <a:cubicBezTo>
                    <a:pt x="20246" y="7832"/>
                    <a:pt x="19519" y="6369"/>
                    <a:pt x="18677" y="5297"/>
                  </a:cubicBezTo>
                  <a:cubicBezTo>
                    <a:pt x="17835" y="4224"/>
                    <a:pt x="16877" y="3541"/>
                    <a:pt x="15853" y="3029"/>
                  </a:cubicBezTo>
                  <a:cubicBezTo>
                    <a:pt x="14829" y="2517"/>
                    <a:pt x="13739" y="2176"/>
                    <a:pt x="12798" y="1835"/>
                  </a:cubicBezTo>
                  <a:cubicBezTo>
                    <a:pt x="11857" y="1494"/>
                    <a:pt x="11064" y="1152"/>
                    <a:pt x="10552" y="908"/>
                  </a:cubicBezTo>
                  <a:cubicBezTo>
                    <a:pt x="10040" y="665"/>
                    <a:pt x="9809" y="518"/>
                    <a:pt x="9578" y="3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4049183" y="0"/>
              <a:ext cx="110068" cy="33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1662" y="0"/>
                  </a:moveTo>
                  <a:cubicBezTo>
                    <a:pt x="831" y="3532"/>
                    <a:pt x="0" y="7064"/>
                    <a:pt x="0" y="10392"/>
                  </a:cubicBezTo>
                  <a:cubicBezTo>
                    <a:pt x="0" y="13721"/>
                    <a:pt x="831" y="16845"/>
                    <a:pt x="1869" y="18679"/>
                  </a:cubicBezTo>
                  <a:cubicBezTo>
                    <a:pt x="2908" y="20513"/>
                    <a:pt x="4154" y="21057"/>
                    <a:pt x="5815" y="21328"/>
                  </a:cubicBezTo>
                  <a:cubicBezTo>
                    <a:pt x="7477" y="21600"/>
                    <a:pt x="9554" y="21600"/>
                    <a:pt x="12254" y="20853"/>
                  </a:cubicBezTo>
                  <a:cubicBezTo>
                    <a:pt x="14954" y="20106"/>
                    <a:pt x="18277" y="18611"/>
                    <a:pt x="21600" y="171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4013200" y="184150"/>
              <a:ext cx="1270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4165600" y="166817"/>
              <a:ext cx="101600" cy="130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8979"/>
                  </a:moveTo>
                  <a:cubicBezTo>
                    <a:pt x="1800" y="10008"/>
                    <a:pt x="3600" y="11036"/>
                    <a:pt x="5625" y="10179"/>
                  </a:cubicBezTo>
                  <a:cubicBezTo>
                    <a:pt x="7650" y="9322"/>
                    <a:pt x="9900" y="6579"/>
                    <a:pt x="11025" y="4351"/>
                  </a:cubicBezTo>
                  <a:cubicBezTo>
                    <a:pt x="12150" y="2122"/>
                    <a:pt x="12150" y="408"/>
                    <a:pt x="11025" y="65"/>
                  </a:cubicBezTo>
                  <a:cubicBezTo>
                    <a:pt x="9900" y="-278"/>
                    <a:pt x="7650" y="751"/>
                    <a:pt x="6075" y="2979"/>
                  </a:cubicBezTo>
                  <a:cubicBezTo>
                    <a:pt x="4500" y="5208"/>
                    <a:pt x="3600" y="8636"/>
                    <a:pt x="3150" y="11551"/>
                  </a:cubicBezTo>
                  <a:cubicBezTo>
                    <a:pt x="2700" y="14465"/>
                    <a:pt x="2700" y="16865"/>
                    <a:pt x="4725" y="18579"/>
                  </a:cubicBezTo>
                  <a:cubicBezTo>
                    <a:pt x="6750" y="20293"/>
                    <a:pt x="10800" y="21322"/>
                    <a:pt x="13950" y="21151"/>
                  </a:cubicBezTo>
                  <a:cubicBezTo>
                    <a:pt x="17100" y="20979"/>
                    <a:pt x="19350" y="19608"/>
                    <a:pt x="21600" y="182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4272199" y="145999"/>
              <a:ext cx="55006" cy="145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7" h="21161" fill="norm" stroke="1" extrusionOk="0">
                  <a:moveTo>
                    <a:pt x="12064" y="933"/>
                  </a:moveTo>
                  <a:cubicBezTo>
                    <a:pt x="8207" y="316"/>
                    <a:pt x="4350" y="-301"/>
                    <a:pt x="2036" y="162"/>
                  </a:cubicBezTo>
                  <a:cubicBezTo>
                    <a:pt x="-279" y="625"/>
                    <a:pt x="-1050" y="2168"/>
                    <a:pt x="2036" y="4482"/>
                  </a:cubicBezTo>
                  <a:cubicBezTo>
                    <a:pt x="5121" y="6796"/>
                    <a:pt x="12064" y="9882"/>
                    <a:pt x="15921" y="12350"/>
                  </a:cubicBezTo>
                  <a:cubicBezTo>
                    <a:pt x="19779" y="14819"/>
                    <a:pt x="20550" y="16670"/>
                    <a:pt x="19779" y="18213"/>
                  </a:cubicBezTo>
                  <a:cubicBezTo>
                    <a:pt x="19007" y="19756"/>
                    <a:pt x="16693" y="20990"/>
                    <a:pt x="14379" y="21145"/>
                  </a:cubicBezTo>
                  <a:cubicBezTo>
                    <a:pt x="12064" y="21299"/>
                    <a:pt x="9750" y="20373"/>
                    <a:pt x="7436" y="19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4375149" y="6350"/>
              <a:ext cx="69851" cy="230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0"/>
                  </a:moveTo>
                  <a:cubicBezTo>
                    <a:pt x="1309" y="4909"/>
                    <a:pt x="2618" y="9818"/>
                    <a:pt x="3927" y="12862"/>
                  </a:cubicBezTo>
                  <a:cubicBezTo>
                    <a:pt x="5236" y="15905"/>
                    <a:pt x="6545" y="17084"/>
                    <a:pt x="8509" y="18360"/>
                  </a:cubicBezTo>
                  <a:cubicBezTo>
                    <a:pt x="10473" y="19636"/>
                    <a:pt x="13091" y="21011"/>
                    <a:pt x="15382" y="21305"/>
                  </a:cubicBezTo>
                  <a:cubicBezTo>
                    <a:pt x="17673" y="21600"/>
                    <a:pt x="19636" y="20815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4375150" y="107950"/>
              <a:ext cx="1397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4603205" y="48282"/>
              <a:ext cx="95795" cy="13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029" fill="norm" stroke="1" extrusionOk="0">
                  <a:moveTo>
                    <a:pt x="21251" y="3285"/>
                  </a:moveTo>
                  <a:cubicBezTo>
                    <a:pt x="17025" y="1996"/>
                    <a:pt x="12799" y="706"/>
                    <a:pt x="9512" y="223"/>
                  </a:cubicBezTo>
                  <a:cubicBezTo>
                    <a:pt x="6225" y="-261"/>
                    <a:pt x="3877" y="61"/>
                    <a:pt x="2234" y="1029"/>
                  </a:cubicBezTo>
                  <a:cubicBezTo>
                    <a:pt x="590" y="1996"/>
                    <a:pt x="-349" y="3608"/>
                    <a:pt x="121" y="4897"/>
                  </a:cubicBezTo>
                  <a:cubicBezTo>
                    <a:pt x="590" y="6187"/>
                    <a:pt x="2468" y="7154"/>
                    <a:pt x="5521" y="8927"/>
                  </a:cubicBezTo>
                  <a:cubicBezTo>
                    <a:pt x="8573" y="10700"/>
                    <a:pt x="12799" y="13279"/>
                    <a:pt x="15147" y="15375"/>
                  </a:cubicBezTo>
                  <a:cubicBezTo>
                    <a:pt x="17494" y="17470"/>
                    <a:pt x="17964" y="19082"/>
                    <a:pt x="17025" y="20049"/>
                  </a:cubicBezTo>
                  <a:cubicBezTo>
                    <a:pt x="16086" y="21017"/>
                    <a:pt x="13738" y="21339"/>
                    <a:pt x="13034" y="20694"/>
                  </a:cubicBezTo>
                  <a:cubicBezTo>
                    <a:pt x="12329" y="20049"/>
                    <a:pt x="13268" y="18438"/>
                    <a:pt x="14208" y="168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4718520" y="88891"/>
              <a:ext cx="185621" cy="163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072" fill="norm" stroke="1" extrusionOk="0">
                  <a:moveTo>
                    <a:pt x="2858" y="3282"/>
                  </a:moveTo>
                  <a:cubicBezTo>
                    <a:pt x="3344" y="1915"/>
                    <a:pt x="3829" y="548"/>
                    <a:pt x="3465" y="138"/>
                  </a:cubicBezTo>
                  <a:cubicBezTo>
                    <a:pt x="3101" y="-272"/>
                    <a:pt x="1888" y="275"/>
                    <a:pt x="1159" y="1232"/>
                  </a:cubicBezTo>
                  <a:cubicBezTo>
                    <a:pt x="431" y="2189"/>
                    <a:pt x="189" y="3556"/>
                    <a:pt x="67" y="4923"/>
                  </a:cubicBezTo>
                  <a:cubicBezTo>
                    <a:pt x="-54" y="6290"/>
                    <a:pt x="-54" y="7657"/>
                    <a:pt x="431" y="8751"/>
                  </a:cubicBezTo>
                  <a:cubicBezTo>
                    <a:pt x="917" y="9844"/>
                    <a:pt x="1888" y="10665"/>
                    <a:pt x="2737" y="10528"/>
                  </a:cubicBezTo>
                  <a:cubicBezTo>
                    <a:pt x="3586" y="10391"/>
                    <a:pt x="4315" y="9298"/>
                    <a:pt x="4921" y="8067"/>
                  </a:cubicBezTo>
                  <a:cubicBezTo>
                    <a:pt x="5528" y="6837"/>
                    <a:pt x="6013" y="5470"/>
                    <a:pt x="6256" y="5470"/>
                  </a:cubicBezTo>
                  <a:cubicBezTo>
                    <a:pt x="6499" y="5470"/>
                    <a:pt x="6499" y="6837"/>
                    <a:pt x="7106" y="7520"/>
                  </a:cubicBezTo>
                  <a:cubicBezTo>
                    <a:pt x="7712" y="8204"/>
                    <a:pt x="8926" y="8204"/>
                    <a:pt x="9775" y="7520"/>
                  </a:cubicBezTo>
                  <a:cubicBezTo>
                    <a:pt x="10625" y="6837"/>
                    <a:pt x="11110" y="5470"/>
                    <a:pt x="11959" y="5060"/>
                  </a:cubicBezTo>
                  <a:cubicBezTo>
                    <a:pt x="12809" y="4650"/>
                    <a:pt x="14022" y="5196"/>
                    <a:pt x="14993" y="4650"/>
                  </a:cubicBezTo>
                  <a:cubicBezTo>
                    <a:pt x="15964" y="4103"/>
                    <a:pt x="16692" y="2462"/>
                    <a:pt x="17056" y="2599"/>
                  </a:cubicBezTo>
                  <a:cubicBezTo>
                    <a:pt x="17420" y="2736"/>
                    <a:pt x="17420" y="4650"/>
                    <a:pt x="18027" y="6974"/>
                  </a:cubicBezTo>
                  <a:cubicBezTo>
                    <a:pt x="18634" y="9298"/>
                    <a:pt x="19847" y="12032"/>
                    <a:pt x="20575" y="14493"/>
                  </a:cubicBezTo>
                  <a:cubicBezTo>
                    <a:pt x="21303" y="16953"/>
                    <a:pt x="21546" y="19141"/>
                    <a:pt x="20939" y="20234"/>
                  </a:cubicBezTo>
                  <a:cubicBezTo>
                    <a:pt x="20333" y="21328"/>
                    <a:pt x="18876" y="21328"/>
                    <a:pt x="17663" y="20371"/>
                  </a:cubicBezTo>
                  <a:cubicBezTo>
                    <a:pt x="16449" y="19414"/>
                    <a:pt x="15479" y="17500"/>
                    <a:pt x="15236" y="15723"/>
                  </a:cubicBezTo>
                  <a:cubicBezTo>
                    <a:pt x="14993" y="13946"/>
                    <a:pt x="15479" y="12305"/>
                    <a:pt x="15964" y="106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4921250" y="82913"/>
              <a:ext cx="63500" cy="112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5" fill="norm" stroke="1" extrusionOk="0">
                  <a:moveTo>
                    <a:pt x="15120" y="1111"/>
                  </a:moveTo>
                  <a:cubicBezTo>
                    <a:pt x="11520" y="325"/>
                    <a:pt x="7920" y="-460"/>
                    <a:pt x="5040" y="325"/>
                  </a:cubicBezTo>
                  <a:cubicBezTo>
                    <a:pt x="2160" y="1111"/>
                    <a:pt x="0" y="3467"/>
                    <a:pt x="360" y="5235"/>
                  </a:cubicBezTo>
                  <a:cubicBezTo>
                    <a:pt x="720" y="7002"/>
                    <a:pt x="3600" y="8180"/>
                    <a:pt x="6840" y="9358"/>
                  </a:cubicBezTo>
                  <a:cubicBezTo>
                    <a:pt x="10080" y="10536"/>
                    <a:pt x="13680" y="11715"/>
                    <a:pt x="16560" y="13089"/>
                  </a:cubicBezTo>
                  <a:cubicBezTo>
                    <a:pt x="19440" y="14464"/>
                    <a:pt x="21600" y="16035"/>
                    <a:pt x="21600" y="17605"/>
                  </a:cubicBezTo>
                  <a:cubicBezTo>
                    <a:pt x="21600" y="19176"/>
                    <a:pt x="19440" y="20747"/>
                    <a:pt x="15480" y="20944"/>
                  </a:cubicBezTo>
                  <a:cubicBezTo>
                    <a:pt x="11520" y="21140"/>
                    <a:pt x="5760" y="19962"/>
                    <a:pt x="0" y="187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5099050" y="114300"/>
              <a:ext cx="1079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4" y="4235"/>
                    <a:pt x="847" y="8471"/>
                    <a:pt x="1059" y="12282"/>
                  </a:cubicBezTo>
                  <a:cubicBezTo>
                    <a:pt x="1271" y="16094"/>
                    <a:pt x="1271" y="19482"/>
                    <a:pt x="1694" y="20118"/>
                  </a:cubicBezTo>
                  <a:cubicBezTo>
                    <a:pt x="2118" y="20753"/>
                    <a:pt x="2965" y="18635"/>
                    <a:pt x="4024" y="16518"/>
                  </a:cubicBezTo>
                  <a:cubicBezTo>
                    <a:pt x="5082" y="14400"/>
                    <a:pt x="6353" y="12282"/>
                    <a:pt x="7624" y="10376"/>
                  </a:cubicBezTo>
                  <a:cubicBezTo>
                    <a:pt x="8894" y="8471"/>
                    <a:pt x="10165" y="6776"/>
                    <a:pt x="11435" y="6776"/>
                  </a:cubicBezTo>
                  <a:cubicBezTo>
                    <a:pt x="12706" y="6776"/>
                    <a:pt x="13976" y="8471"/>
                    <a:pt x="14824" y="10588"/>
                  </a:cubicBezTo>
                  <a:cubicBezTo>
                    <a:pt x="15671" y="12706"/>
                    <a:pt x="16094" y="15247"/>
                    <a:pt x="17153" y="17153"/>
                  </a:cubicBezTo>
                  <a:cubicBezTo>
                    <a:pt x="18212" y="19059"/>
                    <a:pt x="19906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5246546" y="127000"/>
              <a:ext cx="62076" cy="9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4" h="21215" fill="norm" stroke="1" extrusionOk="0">
                  <a:moveTo>
                    <a:pt x="12066" y="0"/>
                  </a:moveTo>
                  <a:cubicBezTo>
                    <a:pt x="7885" y="3677"/>
                    <a:pt x="3705" y="7353"/>
                    <a:pt x="1614" y="10800"/>
                  </a:cubicBezTo>
                  <a:cubicBezTo>
                    <a:pt x="-476" y="14247"/>
                    <a:pt x="-476" y="17464"/>
                    <a:pt x="1266" y="19302"/>
                  </a:cubicBezTo>
                  <a:cubicBezTo>
                    <a:pt x="3008" y="21140"/>
                    <a:pt x="6492" y="21600"/>
                    <a:pt x="9627" y="20911"/>
                  </a:cubicBezTo>
                  <a:cubicBezTo>
                    <a:pt x="12763" y="20221"/>
                    <a:pt x="15550" y="18383"/>
                    <a:pt x="17640" y="16315"/>
                  </a:cubicBezTo>
                  <a:cubicBezTo>
                    <a:pt x="19730" y="14247"/>
                    <a:pt x="21124" y="11949"/>
                    <a:pt x="20079" y="9881"/>
                  </a:cubicBezTo>
                  <a:cubicBezTo>
                    <a:pt x="19034" y="7813"/>
                    <a:pt x="15550" y="5974"/>
                    <a:pt x="12066" y="4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5454650" y="158186"/>
              <a:ext cx="145108" cy="110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967" fill="norm" stroke="1" extrusionOk="0">
                  <a:moveTo>
                    <a:pt x="11270" y="1306"/>
                  </a:moveTo>
                  <a:cubicBezTo>
                    <a:pt x="9704" y="506"/>
                    <a:pt x="8139" y="-294"/>
                    <a:pt x="6574" y="106"/>
                  </a:cubicBezTo>
                  <a:cubicBezTo>
                    <a:pt x="5009" y="506"/>
                    <a:pt x="3443" y="2106"/>
                    <a:pt x="2191" y="5306"/>
                  </a:cubicBezTo>
                  <a:cubicBezTo>
                    <a:pt x="939" y="8506"/>
                    <a:pt x="0" y="13306"/>
                    <a:pt x="0" y="16506"/>
                  </a:cubicBezTo>
                  <a:cubicBezTo>
                    <a:pt x="0" y="19706"/>
                    <a:pt x="939" y="21306"/>
                    <a:pt x="3600" y="20906"/>
                  </a:cubicBezTo>
                  <a:cubicBezTo>
                    <a:pt x="6261" y="20506"/>
                    <a:pt x="10643" y="18106"/>
                    <a:pt x="13304" y="16106"/>
                  </a:cubicBezTo>
                  <a:cubicBezTo>
                    <a:pt x="15965" y="14106"/>
                    <a:pt x="16904" y="12506"/>
                    <a:pt x="16591" y="11706"/>
                  </a:cubicBezTo>
                  <a:cubicBezTo>
                    <a:pt x="16278" y="10906"/>
                    <a:pt x="14713" y="10906"/>
                    <a:pt x="14087" y="11906"/>
                  </a:cubicBezTo>
                  <a:cubicBezTo>
                    <a:pt x="13461" y="12906"/>
                    <a:pt x="13774" y="14906"/>
                    <a:pt x="14713" y="16106"/>
                  </a:cubicBezTo>
                  <a:cubicBezTo>
                    <a:pt x="15652" y="17306"/>
                    <a:pt x="17217" y="17706"/>
                    <a:pt x="18626" y="17306"/>
                  </a:cubicBezTo>
                  <a:cubicBezTo>
                    <a:pt x="20035" y="16906"/>
                    <a:pt x="21287" y="15706"/>
                    <a:pt x="21443" y="14106"/>
                  </a:cubicBezTo>
                  <a:cubicBezTo>
                    <a:pt x="21600" y="12506"/>
                    <a:pt x="20661" y="10506"/>
                    <a:pt x="19722" y="85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5632450" y="190500"/>
              <a:ext cx="63500" cy="59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0"/>
                  </a:moveTo>
                  <a:cubicBezTo>
                    <a:pt x="1440" y="3724"/>
                    <a:pt x="2880" y="7448"/>
                    <a:pt x="4680" y="11545"/>
                  </a:cubicBezTo>
                  <a:cubicBezTo>
                    <a:pt x="6480" y="15641"/>
                    <a:pt x="8640" y="20110"/>
                    <a:pt x="10800" y="20855"/>
                  </a:cubicBezTo>
                  <a:cubicBezTo>
                    <a:pt x="12960" y="21600"/>
                    <a:pt x="15120" y="18621"/>
                    <a:pt x="16920" y="14897"/>
                  </a:cubicBezTo>
                  <a:cubicBezTo>
                    <a:pt x="18720" y="11172"/>
                    <a:pt x="20160" y="6703"/>
                    <a:pt x="21600" y="22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5715000" y="203200"/>
              <a:ext cx="190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5759449" y="146050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5777280" y="184150"/>
              <a:ext cx="83771" cy="112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31" fill="norm" stroke="1" extrusionOk="0">
                  <a:moveTo>
                    <a:pt x="11651" y="0"/>
                  </a:moveTo>
                  <a:cubicBezTo>
                    <a:pt x="8951" y="1200"/>
                    <a:pt x="6251" y="2400"/>
                    <a:pt x="4091" y="5000"/>
                  </a:cubicBezTo>
                  <a:cubicBezTo>
                    <a:pt x="1931" y="7600"/>
                    <a:pt x="311" y="11600"/>
                    <a:pt x="41" y="14600"/>
                  </a:cubicBezTo>
                  <a:cubicBezTo>
                    <a:pt x="-229" y="17600"/>
                    <a:pt x="851" y="19600"/>
                    <a:pt x="2741" y="20600"/>
                  </a:cubicBezTo>
                  <a:cubicBezTo>
                    <a:pt x="4631" y="21600"/>
                    <a:pt x="7331" y="21600"/>
                    <a:pt x="10571" y="19200"/>
                  </a:cubicBezTo>
                  <a:cubicBezTo>
                    <a:pt x="13811" y="16800"/>
                    <a:pt x="17591" y="12000"/>
                    <a:pt x="21371" y="7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5855185" y="12700"/>
              <a:ext cx="37616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21600" fill="norm" stroke="1" extrusionOk="0">
                  <a:moveTo>
                    <a:pt x="9970" y="0"/>
                  </a:moveTo>
                  <a:cubicBezTo>
                    <a:pt x="4286" y="554"/>
                    <a:pt x="-1398" y="1108"/>
                    <a:pt x="307" y="4708"/>
                  </a:cubicBezTo>
                  <a:cubicBezTo>
                    <a:pt x="2013" y="8308"/>
                    <a:pt x="11107" y="14954"/>
                    <a:pt x="2020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6171069" y="156973"/>
              <a:ext cx="1430807" cy="971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09" fill="norm" stroke="1" extrusionOk="0">
                  <a:moveTo>
                    <a:pt x="13111" y="2710"/>
                  </a:moveTo>
                  <a:cubicBezTo>
                    <a:pt x="13143" y="2476"/>
                    <a:pt x="13174" y="2242"/>
                    <a:pt x="13190" y="1961"/>
                  </a:cubicBezTo>
                  <a:cubicBezTo>
                    <a:pt x="13206" y="1680"/>
                    <a:pt x="13206" y="1352"/>
                    <a:pt x="13127" y="1141"/>
                  </a:cubicBezTo>
                  <a:cubicBezTo>
                    <a:pt x="13047" y="930"/>
                    <a:pt x="12888" y="836"/>
                    <a:pt x="12314" y="649"/>
                  </a:cubicBezTo>
                  <a:cubicBezTo>
                    <a:pt x="11741" y="461"/>
                    <a:pt x="10753" y="180"/>
                    <a:pt x="9718" y="63"/>
                  </a:cubicBezTo>
                  <a:cubicBezTo>
                    <a:pt x="8682" y="-54"/>
                    <a:pt x="7599" y="-7"/>
                    <a:pt x="6691" y="204"/>
                  </a:cubicBezTo>
                  <a:cubicBezTo>
                    <a:pt x="5783" y="415"/>
                    <a:pt x="5050" y="789"/>
                    <a:pt x="4286" y="1398"/>
                  </a:cubicBezTo>
                  <a:cubicBezTo>
                    <a:pt x="3521" y="2008"/>
                    <a:pt x="2725" y="2851"/>
                    <a:pt x="2056" y="3718"/>
                  </a:cubicBezTo>
                  <a:cubicBezTo>
                    <a:pt x="1387" y="4585"/>
                    <a:pt x="845" y="5475"/>
                    <a:pt x="495" y="6623"/>
                  </a:cubicBezTo>
                  <a:cubicBezTo>
                    <a:pt x="144" y="7771"/>
                    <a:pt x="-15" y="9176"/>
                    <a:pt x="1" y="10559"/>
                  </a:cubicBezTo>
                  <a:cubicBezTo>
                    <a:pt x="17" y="11941"/>
                    <a:pt x="208" y="13300"/>
                    <a:pt x="558" y="14658"/>
                  </a:cubicBezTo>
                  <a:cubicBezTo>
                    <a:pt x="909" y="16017"/>
                    <a:pt x="1419" y="17376"/>
                    <a:pt x="1944" y="18407"/>
                  </a:cubicBezTo>
                  <a:cubicBezTo>
                    <a:pt x="2470" y="19438"/>
                    <a:pt x="3012" y="20140"/>
                    <a:pt x="3792" y="20609"/>
                  </a:cubicBezTo>
                  <a:cubicBezTo>
                    <a:pt x="4573" y="21077"/>
                    <a:pt x="5592" y="21312"/>
                    <a:pt x="6627" y="21429"/>
                  </a:cubicBezTo>
                  <a:cubicBezTo>
                    <a:pt x="7663" y="21546"/>
                    <a:pt x="8714" y="21546"/>
                    <a:pt x="9766" y="21359"/>
                  </a:cubicBezTo>
                  <a:cubicBezTo>
                    <a:pt x="10817" y="21171"/>
                    <a:pt x="11868" y="20796"/>
                    <a:pt x="13031" y="20304"/>
                  </a:cubicBezTo>
                  <a:cubicBezTo>
                    <a:pt x="14194" y="19812"/>
                    <a:pt x="15468" y="19203"/>
                    <a:pt x="16488" y="18735"/>
                  </a:cubicBezTo>
                  <a:cubicBezTo>
                    <a:pt x="17507" y="18266"/>
                    <a:pt x="18272" y="17938"/>
                    <a:pt x="18957" y="17493"/>
                  </a:cubicBezTo>
                  <a:cubicBezTo>
                    <a:pt x="19642" y="17048"/>
                    <a:pt x="20247" y="16486"/>
                    <a:pt x="20677" y="15525"/>
                  </a:cubicBezTo>
                  <a:cubicBezTo>
                    <a:pt x="21107" y="14565"/>
                    <a:pt x="21362" y="13206"/>
                    <a:pt x="21473" y="11777"/>
                  </a:cubicBezTo>
                  <a:cubicBezTo>
                    <a:pt x="21585" y="10348"/>
                    <a:pt x="21553" y="8848"/>
                    <a:pt x="21314" y="7583"/>
                  </a:cubicBezTo>
                  <a:cubicBezTo>
                    <a:pt x="21075" y="6318"/>
                    <a:pt x="20629" y="5287"/>
                    <a:pt x="19737" y="4655"/>
                  </a:cubicBezTo>
                  <a:cubicBezTo>
                    <a:pt x="18845" y="4022"/>
                    <a:pt x="17507" y="3788"/>
                    <a:pt x="16089" y="3858"/>
                  </a:cubicBezTo>
                  <a:cubicBezTo>
                    <a:pt x="14672" y="3929"/>
                    <a:pt x="13174" y="4303"/>
                    <a:pt x="11677" y="46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7809278" y="37693"/>
              <a:ext cx="71073" cy="383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75" fill="norm" stroke="1" extrusionOk="0">
                  <a:moveTo>
                    <a:pt x="11802" y="2488"/>
                  </a:moveTo>
                  <a:cubicBezTo>
                    <a:pt x="11166" y="1431"/>
                    <a:pt x="10531" y="375"/>
                    <a:pt x="9260" y="81"/>
                  </a:cubicBezTo>
                  <a:cubicBezTo>
                    <a:pt x="7990" y="-212"/>
                    <a:pt x="6084" y="258"/>
                    <a:pt x="4178" y="2018"/>
                  </a:cubicBezTo>
                  <a:cubicBezTo>
                    <a:pt x="2272" y="3779"/>
                    <a:pt x="366" y="6831"/>
                    <a:pt x="49" y="9942"/>
                  </a:cubicBezTo>
                  <a:cubicBezTo>
                    <a:pt x="-269" y="13053"/>
                    <a:pt x="1002" y="16223"/>
                    <a:pt x="2590" y="18101"/>
                  </a:cubicBezTo>
                  <a:cubicBezTo>
                    <a:pt x="4178" y="19979"/>
                    <a:pt x="6084" y="20566"/>
                    <a:pt x="8625" y="20918"/>
                  </a:cubicBezTo>
                  <a:cubicBezTo>
                    <a:pt x="11166" y="21271"/>
                    <a:pt x="14343" y="21388"/>
                    <a:pt x="16566" y="21153"/>
                  </a:cubicBezTo>
                  <a:cubicBezTo>
                    <a:pt x="18790" y="20918"/>
                    <a:pt x="20060" y="20331"/>
                    <a:pt x="21331" y="197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7764919" y="210729"/>
              <a:ext cx="297758" cy="169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03" fill="norm" stroke="1" extrusionOk="0">
                  <a:moveTo>
                    <a:pt x="1906" y="9451"/>
                  </a:moveTo>
                  <a:cubicBezTo>
                    <a:pt x="994" y="8651"/>
                    <a:pt x="81" y="7851"/>
                    <a:pt x="5" y="7051"/>
                  </a:cubicBezTo>
                  <a:cubicBezTo>
                    <a:pt x="-71" y="6251"/>
                    <a:pt x="690" y="5451"/>
                    <a:pt x="2363" y="5051"/>
                  </a:cubicBezTo>
                  <a:cubicBezTo>
                    <a:pt x="4036" y="4651"/>
                    <a:pt x="6622" y="4651"/>
                    <a:pt x="8295" y="4651"/>
                  </a:cubicBezTo>
                  <a:cubicBezTo>
                    <a:pt x="9968" y="4651"/>
                    <a:pt x="10729" y="4651"/>
                    <a:pt x="10729" y="4651"/>
                  </a:cubicBezTo>
                  <a:cubicBezTo>
                    <a:pt x="10729" y="4651"/>
                    <a:pt x="9968" y="4651"/>
                    <a:pt x="9208" y="4784"/>
                  </a:cubicBezTo>
                  <a:cubicBezTo>
                    <a:pt x="8447" y="4918"/>
                    <a:pt x="7687" y="5184"/>
                    <a:pt x="7002" y="6784"/>
                  </a:cubicBezTo>
                  <a:cubicBezTo>
                    <a:pt x="6318" y="8384"/>
                    <a:pt x="5709" y="11318"/>
                    <a:pt x="5709" y="13318"/>
                  </a:cubicBezTo>
                  <a:cubicBezTo>
                    <a:pt x="5709" y="15318"/>
                    <a:pt x="6318" y="16384"/>
                    <a:pt x="7535" y="16918"/>
                  </a:cubicBezTo>
                  <a:cubicBezTo>
                    <a:pt x="8752" y="17451"/>
                    <a:pt x="10577" y="17451"/>
                    <a:pt x="12478" y="16118"/>
                  </a:cubicBezTo>
                  <a:cubicBezTo>
                    <a:pt x="14380" y="14784"/>
                    <a:pt x="16357" y="12118"/>
                    <a:pt x="17650" y="9851"/>
                  </a:cubicBezTo>
                  <a:cubicBezTo>
                    <a:pt x="18943" y="7584"/>
                    <a:pt x="19552" y="5718"/>
                    <a:pt x="19856" y="4118"/>
                  </a:cubicBezTo>
                  <a:cubicBezTo>
                    <a:pt x="20160" y="2518"/>
                    <a:pt x="20160" y="1184"/>
                    <a:pt x="19780" y="518"/>
                  </a:cubicBezTo>
                  <a:cubicBezTo>
                    <a:pt x="19399" y="-149"/>
                    <a:pt x="18639" y="-149"/>
                    <a:pt x="18030" y="384"/>
                  </a:cubicBezTo>
                  <a:cubicBezTo>
                    <a:pt x="17422" y="918"/>
                    <a:pt x="16966" y="1984"/>
                    <a:pt x="16966" y="3184"/>
                  </a:cubicBezTo>
                  <a:cubicBezTo>
                    <a:pt x="16966" y="4384"/>
                    <a:pt x="17422" y="5718"/>
                    <a:pt x="18259" y="7584"/>
                  </a:cubicBezTo>
                  <a:cubicBezTo>
                    <a:pt x="19095" y="9451"/>
                    <a:pt x="20312" y="11851"/>
                    <a:pt x="20921" y="13718"/>
                  </a:cubicBezTo>
                  <a:cubicBezTo>
                    <a:pt x="21529" y="15584"/>
                    <a:pt x="21529" y="16918"/>
                    <a:pt x="21073" y="18118"/>
                  </a:cubicBezTo>
                  <a:cubicBezTo>
                    <a:pt x="20616" y="19318"/>
                    <a:pt x="19704" y="20384"/>
                    <a:pt x="18867" y="20918"/>
                  </a:cubicBezTo>
                  <a:cubicBezTo>
                    <a:pt x="18030" y="21451"/>
                    <a:pt x="17270" y="21451"/>
                    <a:pt x="16890" y="20784"/>
                  </a:cubicBezTo>
                  <a:cubicBezTo>
                    <a:pt x="16509" y="20118"/>
                    <a:pt x="16509" y="18784"/>
                    <a:pt x="16509" y="174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8147555" y="69850"/>
              <a:ext cx="50296" cy="32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58" fill="norm" stroke="1" extrusionOk="0">
                  <a:moveTo>
                    <a:pt x="7885" y="0"/>
                  </a:moveTo>
                  <a:cubicBezTo>
                    <a:pt x="6085" y="3787"/>
                    <a:pt x="4285" y="7574"/>
                    <a:pt x="2935" y="10519"/>
                  </a:cubicBezTo>
                  <a:cubicBezTo>
                    <a:pt x="1585" y="13465"/>
                    <a:pt x="685" y="15569"/>
                    <a:pt x="235" y="17182"/>
                  </a:cubicBezTo>
                  <a:cubicBezTo>
                    <a:pt x="-215" y="18795"/>
                    <a:pt x="-215" y="19917"/>
                    <a:pt x="2035" y="20618"/>
                  </a:cubicBezTo>
                  <a:cubicBezTo>
                    <a:pt x="4285" y="21319"/>
                    <a:pt x="8785" y="21600"/>
                    <a:pt x="12385" y="21390"/>
                  </a:cubicBezTo>
                  <a:cubicBezTo>
                    <a:pt x="15985" y="21179"/>
                    <a:pt x="18685" y="20478"/>
                    <a:pt x="21385" y="197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8120518" y="243416"/>
              <a:ext cx="159883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2710" y="21600"/>
                  </a:moveTo>
                  <a:cubicBezTo>
                    <a:pt x="1289" y="16200"/>
                    <a:pt x="-132" y="10800"/>
                    <a:pt x="10" y="6750"/>
                  </a:cubicBezTo>
                  <a:cubicBezTo>
                    <a:pt x="152" y="2700"/>
                    <a:pt x="1857" y="0"/>
                    <a:pt x="5694" y="0"/>
                  </a:cubicBezTo>
                  <a:cubicBezTo>
                    <a:pt x="9531" y="0"/>
                    <a:pt x="15500" y="2700"/>
                    <a:pt x="21468" y="5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8422835" y="218016"/>
              <a:ext cx="105216" cy="185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507" fill="norm" stroke="1" extrusionOk="0">
                  <a:moveTo>
                    <a:pt x="21053" y="3436"/>
                  </a:moveTo>
                  <a:cubicBezTo>
                    <a:pt x="19782" y="2455"/>
                    <a:pt x="18512" y="1473"/>
                    <a:pt x="16818" y="859"/>
                  </a:cubicBezTo>
                  <a:cubicBezTo>
                    <a:pt x="15124" y="245"/>
                    <a:pt x="13006" y="0"/>
                    <a:pt x="10041" y="0"/>
                  </a:cubicBezTo>
                  <a:cubicBezTo>
                    <a:pt x="7077" y="0"/>
                    <a:pt x="3265" y="245"/>
                    <a:pt x="1359" y="982"/>
                  </a:cubicBezTo>
                  <a:cubicBezTo>
                    <a:pt x="-547" y="1718"/>
                    <a:pt x="-547" y="2945"/>
                    <a:pt x="1994" y="5155"/>
                  </a:cubicBezTo>
                  <a:cubicBezTo>
                    <a:pt x="4535" y="7364"/>
                    <a:pt x="9618" y="10555"/>
                    <a:pt x="12794" y="12641"/>
                  </a:cubicBezTo>
                  <a:cubicBezTo>
                    <a:pt x="15971" y="14727"/>
                    <a:pt x="17241" y="15709"/>
                    <a:pt x="17877" y="16814"/>
                  </a:cubicBezTo>
                  <a:cubicBezTo>
                    <a:pt x="18512" y="17918"/>
                    <a:pt x="18512" y="19145"/>
                    <a:pt x="17241" y="20005"/>
                  </a:cubicBezTo>
                  <a:cubicBezTo>
                    <a:pt x="15971" y="20864"/>
                    <a:pt x="13429" y="21355"/>
                    <a:pt x="11100" y="21477"/>
                  </a:cubicBezTo>
                  <a:cubicBezTo>
                    <a:pt x="8771" y="21600"/>
                    <a:pt x="6653" y="21355"/>
                    <a:pt x="6441" y="20618"/>
                  </a:cubicBezTo>
                  <a:cubicBezTo>
                    <a:pt x="6229" y="19882"/>
                    <a:pt x="7924" y="18655"/>
                    <a:pt x="10465" y="17673"/>
                  </a:cubicBezTo>
                  <a:cubicBezTo>
                    <a:pt x="13006" y="16691"/>
                    <a:pt x="16394" y="15955"/>
                    <a:pt x="19782" y="152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8541929" y="284529"/>
              <a:ext cx="264579" cy="24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92" fill="norm" stroke="1" extrusionOk="0">
                  <a:moveTo>
                    <a:pt x="418" y="4616"/>
                  </a:moveTo>
                  <a:cubicBezTo>
                    <a:pt x="1104" y="4052"/>
                    <a:pt x="1790" y="3489"/>
                    <a:pt x="2475" y="2831"/>
                  </a:cubicBezTo>
                  <a:cubicBezTo>
                    <a:pt x="3161" y="2174"/>
                    <a:pt x="3847" y="1423"/>
                    <a:pt x="3761" y="859"/>
                  </a:cubicBezTo>
                  <a:cubicBezTo>
                    <a:pt x="3675" y="296"/>
                    <a:pt x="2818" y="-80"/>
                    <a:pt x="2047" y="14"/>
                  </a:cubicBezTo>
                  <a:cubicBezTo>
                    <a:pt x="1275" y="108"/>
                    <a:pt x="590" y="671"/>
                    <a:pt x="247" y="1704"/>
                  </a:cubicBezTo>
                  <a:cubicBezTo>
                    <a:pt x="-96" y="2737"/>
                    <a:pt x="-96" y="4240"/>
                    <a:pt x="333" y="5085"/>
                  </a:cubicBezTo>
                  <a:cubicBezTo>
                    <a:pt x="761" y="5930"/>
                    <a:pt x="1618" y="6118"/>
                    <a:pt x="2390" y="5930"/>
                  </a:cubicBezTo>
                  <a:cubicBezTo>
                    <a:pt x="3161" y="5743"/>
                    <a:pt x="3847" y="5179"/>
                    <a:pt x="4533" y="4616"/>
                  </a:cubicBezTo>
                  <a:cubicBezTo>
                    <a:pt x="5218" y="4052"/>
                    <a:pt x="5904" y="3489"/>
                    <a:pt x="6333" y="3677"/>
                  </a:cubicBezTo>
                  <a:cubicBezTo>
                    <a:pt x="6761" y="3864"/>
                    <a:pt x="6933" y="4803"/>
                    <a:pt x="7190" y="5743"/>
                  </a:cubicBezTo>
                  <a:cubicBezTo>
                    <a:pt x="7447" y="6682"/>
                    <a:pt x="7790" y="7621"/>
                    <a:pt x="8390" y="7997"/>
                  </a:cubicBezTo>
                  <a:cubicBezTo>
                    <a:pt x="8990" y="8372"/>
                    <a:pt x="9847" y="8184"/>
                    <a:pt x="10533" y="7245"/>
                  </a:cubicBezTo>
                  <a:cubicBezTo>
                    <a:pt x="11218" y="6306"/>
                    <a:pt x="11733" y="4616"/>
                    <a:pt x="12075" y="4428"/>
                  </a:cubicBezTo>
                  <a:cubicBezTo>
                    <a:pt x="12418" y="4240"/>
                    <a:pt x="12590" y="5555"/>
                    <a:pt x="12933" y="7245"/>
                  </a:cubicBezTo>
                  <a:cubicBezTo>
                    <a:pt x="13275" y="8936"/>
                    <a:pt x="13790" y="11002"/>
                    <a:pt x="13790" y="12880"/>
                  </a:cubicBezTo>
                  <a:cubicBezTo>
                    <a:pt x="13790" y="14758"/>
                    <a:pt x="13275" y="16449"/>
                    <a:pt x="12161" y="17857"/>
                  </a:cubicBezTo>
                  <a:cubicBezTo>
                    <a:pt x="11047" y="19266"/>
                    <a:pt x="9333" y="20393"/>
                    <a:pt x="8047" y="20957"/>
                  </a:cubicBezTo>
                  <a:cubicBezTo>
                    <a:pt x="6761" y="21520"/>
                    <a:pt x="5904" y="21520"/>
                    <a:pt x="5475" y="21050"/>
                  </a:cubicBezTo>
                  <a:cubicBezTo>
                    <a:pt x="5047" y="20581"/>
                    <a:pt x="5047" y="19642"/>
                    <a:pt x="6504" y="17951"/>
                  </a:cubicBezTo>
                  <a:cubicBezTo>
                    <a:pt x="7961" y="16261"/>
                    <a:pt x="10875" y="13819"/>
                    <a:pt x="13361" y="11565"/>
                  </a:cubicBezTo>
                  <a:cubicBezTo>
                    <a:pt x="15847" y="9311"/>
                    <a:pt x="17904" y="7245"/>
                    <a:pt x="19275" y="5743"/>
                  </a:cubicBezTo>
                  <a:cubicBezTo>
                    <a:pt x="20647" y="4240"/>
                    <a:pt x="21333" y="3301"/>
                    <a:pt x="21418" y="2456"/>
                  </a:cubicBezTo>
                  <a:cubicBezTo>
                    <a:pt x="21504" y="1610"/>
                    <a:pt x="20990" y="859"/>
                    <a:pt x="20475" y="859"/>
                  </a:cubicBezTo>
                  <a:cubicBezTo>
                    <a:pt x="19961" y="859"/>
                    <a:pt x="19447" y="1610"/>
                    <a:pt x="19361" y="2456"/>
                  </a:cubicBezTo>
                  <a:cubicBezTo>
                    <a:pt x="19275" y="3301"/>
                    <a:pt x="19618" y="4240"/>
                    <a:pt x="20133" y="5930"/>
                  </a:cubicBezTo>
                  <a:cubicBezTo>
                    <a:pt x="20647" y="7621"/>
                    <a:pt x="21333" y="10063"/>
                    <a:pt x="20904" y="11753"/>
                  </a:cubicBezTo>
                  <a:cubicBezTo>
                    <a:pt x="20475" y="13443"/>
                    <a:pt x="18933" y="14383"/>
                    <a:pt x="17390" y="153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9016153" y="268438"/>
              <a:ext cx="203518" cy="199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0973" fill="norm" stroke="1" extrusionOk="0">
                  <a:moveTo>
                    <a:pt x="10006" y="5829"/>
                  </a:moveTo>
                  <a:cubicBezTo>
                    <a:pt x="10006" y="4716"/>
                    <a:pt x="10006" y="3603"/>
                    <a:pt x="9896" y="2489"/>
                  </a:cubicBezTo>
                  <a:cubicBezTo>
                    <a:pt x="9786" y="1376"/>
                    <a:pt x="9565" y="262"/>
                    <a:pt x="8794" y="40"/>
                  </a:cubicBezTo>
                  <a:cubicBezTo>
                    <a:pt x="8023" y="-183"/>
                    <a:pt x="6700" y="485"/>
                    <a:pt x="5047" y="3157"/>
                  </a:cubicBezTo>
                  <a:cubicBezTo>
                    <a:pt x="3394" y="5829"/>
                    <a:pt x="1410" y="10506"/>
                    <a:pt x="529" y="13735"/>
                  </a:cubicBezTo>
                  <a:cubicBezTo>
                    <a:pt x="-353" y="16963"/>
                    <a:pt x="-133" y="18745"/>
                    <a:pt x="1190" y="19858"/>
                  </a:cubicBezTo>
                  <a:cubicBezTo>
                    <a:pt x="2512" y="20972"/>
                    <a:pt x="4937" y="21417"/>
                    <a:pt x="7692" y="20415"/>
                  </a:cubicBezTo>
                  <a:cubicBezTo>
                    <a:pt x="10447" y="19413"/>
                    <a:pt x="13533" y="16963"/>
                    <a:pt x="15406" y="15182"/>
                  </a:cubicBezTo>
                  <a:cubicBezTo>
                    <a:pt x="17280" y="13401"/>
                    <a:pt x="17941" y="12287"/>
                    <a:pt x="17720" y="11730"/>
                  </a:cubicBezTo>
                  <a:cubicBezTo>
                    <a:pt x="17500" y="11174"/>
                    <a:pt x="16398" y="11174"/>
                    <a:pt x="15406" y="11508"/>
                  </a:cubicBezTo>
                  <a:cubicBezTo>
                    <a:pt x="14414" y="11842"/>
                    <a:pt x="13533" y="12510"/>
                    <a:pt x="12982" y="13735"/>
                  </a:cubicBezTo>
                  <a:cubicBezTo>
                    <a:pt x="12431" y="14959"/>
                    <a:pt x="12210" y="16741"/>
                    <a:pt x="12982" y="17743"/>
                  </a:cubicBezTo>
                  <a:cubicBezTo>
                    <a:pt x="13753" y="18745"/>
                    <a:pt x="15516" y="18968"/>
                    <a:pt x="16839" y="18633"/>
                  </a:cubicBezTo>
                  <a:cubicBezTo>
                    <a:pt x="18161" y="18299"/>
                    <a:pt x="19043" y="17409"/>
                    <a:pt x="19704" y="16184"/>
                  </a:cubicBezTo>
                  <a:cubicBezTo>
                    <a:pt x="20365" y="14959"/>
                    <a:pt x="20806" y="13401"/>
                    <a:pt x="21027" y="11953"/>
                  </a:cubicBezTo>
                  <a:cubicBezTo>
                    <a:pt x="21247" y="10506"/>
                    <a:pt x="21247" y="9170"/>
                    <a:pt x="21027" y="8613"/>
                  </a:cubicBezTo>
                  <a:cubicBezTo>
                    <a:pt x="20806" y="8056"/>
                    <a:pt x="20365" y="8279"/>
                    <a:pt x="19925" y="8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9271000" y="336550"/>
              <a:ext cx="133350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5"/>
                  </a:moveTo>
                  <a:cubicBezTo>
                    <a:pt x="686" y="6968"/>
                    <a:pt x="1371" y="12890"/>
                    <a:pt x="2571" y="16548"/>
                  </a:cubicBezTo>
                  <a:cubicBezTo>
                    <a:pt x="3771" y="20206"/>
                    <a:pt x="5486" y="21600"/>
                    <a:pt x="7200" y="21600"/>
                  </a:cubicBezTo>
                  <a:cubicBezTo>
                    <a:pt x="8914" y="21600"/>
                    <a:pt x="10629" y="20206"/>
                    <a:pt x="13029" y="16374"/>
                  </a:cubicBezTo>
                  <a:cubicBezTo>
                    <a:pt x="15429" y="12542"/>
                    <a:pt x="18514" y="6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9427379" y="273050"/>
              <a:ext cx="59521" cy="161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130" fill="norm" stroke="1" extrusionOk="0">
                  <a:moveTo>
                    <a:pt x="5304" y="11631"/>
                  </a:moveTo>
                  <a:cubicBezTo>
                    <a:pt x="3814" y="13015"/>
                    <a:pt x="2324" y="14400"/>
                    <a:pt x="1207" y="16200"/>
                  </a:cubicBezTo>
                  <a:cubicBezTo>
                    <a:pt x="90" y="18000"/>
                    <a:pt x="-655" y="20215"/>
                    <a:pt x="835" y="20908"/>
                  </a:cubicBezTo>
                  <a:cubicBezTo>
                    <a:pt x="2324" y="21600"/>
                    <a:pt x="6048" y="20769"/>
                    <a:pt x="9773" y="17031"/>
                  </a:cubicBezTo>
                  <a:cubicBezTo>
                    <a:pt x="13497" y="13292"/>
                    <a:pt x="17221" y="6646"/>
                    <a:pt x="2094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9496672" y="130942"/>
              <a:ext cx="166307" cy="329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282" fill="norm" stroke="1" extrusionOk="0">
                  <a:moveTo>
                    <a:pt x="8473" y="12869"/>
                  </a:moveTo>
                  <a:cubicBezTo>
                    <a:pt x="6853" y="12596"/>
                    <a:pt x="5233" y="12322"/>
                    <a:pt x="3883" y="12459"/>
                  </a:cubicBezTo>
                  <a:cubicBezTo>
                    <a:pt x="2533" y="12596"/>
                    <a:pt x="1453" y="13142"/>
                    <a:pt x="778" y="14441"/>
                  </a:cubicBezTo>
                  <a:cubicBezTo>
                    <a:pt x="103" y="15740"/>
                    <a:pt x="-167" y="17791"/>
                    <a:pt x="103" y="19158"/>
                  </a:cubicBezTo>
                  <a:cubicBezTo>
                    <a:pt x="373" y="20525"/>
                    <a:pt x="1183" y="21208"/>
                    <a:pt x="2938" y="21277"/>
                  </a:cubicBezTo>
                  <a:cubicBezTo>
                    <a:pt x="4693" y="21345"/>
                    <a:pt x="7393" y="20798"/>
                    <a:pt x="10363" y="18406"/>
                  </a:cubicBezTo>
                  <a:cubicBezTo>
                    <a:pt x="13333" y="16013"/>
                    <a:pt x="16573" y="11775"/>
                    <a:pt x="18598" y="8358"/>
                  </a:cubicBezTo>
                  <a:cubicBezTo>
                    <a:pt x="20623" y="4940"/>
                    <a:pt x="21433" y="2342"/>
                    <a:pt x="21163" y="1044"/>
                  </a:cubicBezTo>
                  <a:cubicBezTo>
                    <a:pt x="20893" y="-255"/>
                    <a:pt x="19543" y="-255"/>
                    <a:pt x="18193" y="565"/>
                  </a:cubicBezTo>
                  <a:cubicBezTo>
                    <a:pt x="16843" y="1386"/>
                    <a:pt x="15493" y="3026"/>
                    <a:pt x="14953" y="5623"/>
                  </a:cubicBezTo>
                  <a:cubicBezTo>
                    <a:pt x="14413" y="8221"/>
                    <a:pt x="14683" y="11775"/>
                    <a:pt x="14953" y="153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023143" y="5792142"/>
              <a:ext cx="69057" cy="8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059" fill="norm" stroke="1" extrusionOk="0">
                  <a:moveTo>
                    <a:pt x="13500" y="2857"/>
                  </a:moveTo>
                  <a:cubicBezTo>
                    <a:pt x="10882" y="1314"/>
                    <a:pt x="8264" y="-229"/>
                    <a:pt x="5973" y="285"/>
                  </a:cubicBezTo>
                  <a:cubicBezTo>
                    <a:pt x="3682" y="800"/>
                    <a:pt x="1719" y="3371"/>
                    <a:pt x="737" y="6200"/>
                  </a:cubicBezTo>
                  <a:cubicBezTo>
                    <a:pt x="-245" y="9028"/>
                    <a:pt x="-245" y="12114"/>
                    <a:pt x="737" y="14685"/>
                  </a:cubicBezTo>
                  <a:cubicBezTo>
                    <a:pt x="1719" y="17257"/>
                    <a:pt x="3682" y="19314"/>
                    <a:pt x="6628" y="20342"/>
                  </a:cubicBezTo>
                  <a:cubicBezTo>
                    <a:pt x="9573" y="21371"/>
                    <a:pt x="13500" y="21371"/>
                    <a:pt x="15791" y="19828"/>
                  </a:cubicBezTo>
                  <a:cubicBezTo>
                    <a:pt x="18082" y="18285"/>
                    <a:pt x="18737" y="15200"/>
                    <a:pt x="19391" y="12371"/>
                  </a:cubicBezTo>
                  <a:cubicBezTo>
                    <a:pt x="20046" y="9542"/>
                    <a:pt x="20700" y="6971"/>
                    <a:pt x="20046" y="4657"/>
                  </a:cubicBezTo>
                  <a:cubicBezTo>
                    <a:pt x="19391" y="2342"/>
                    <a:pt x="17428" y="285"/>
                    <a:pt x="15137" y="28"/>
                  </a:cubicBezTo>
                  <a:cubicBezTo>
                    <a:pt x="12846" y="-229"/>
                    <a:pt x="10228" y="1314"/>
                    <a:pt x="8591" y="3371"/>
                  </a:cubicBezTo>
                  <a:cubicBezTo>
                    <a:pt x="6955" y="5428"/>
                    <a:pt x="6300" y="8000"/>
                    <a:pt x="7937" y="9800"/>
                  </a:cubicBezTo>
                  <a:cubicBezTo>
                    <a:pt x="9573" y="11600"/>
                    <a:pt x="13500" y="12628"/>
                    <a:pt x="16446" y="12114"/>
                  </a:cubicBezTo>
                  <a:cubicBezTo>
                    <a:pt x="19391" y="11600"/>
                    <a:pt x="21355" y="9542"/>
                    <a:pt x="21355" y="7485"/>
                  </a:cubicBezTo>
                  <a:cubicBezTo>
                    <a:pt x="21355" y="5428"/>
                    <a:pt x="19391" y="3371"/>
                    <a:pt x="16773" y="2600"/>
                  </a:cubicBezTo>
                  <a:cubicBezTo>
                    <a:pt x="14155" y="1828"/>
                    <a:pt x="10882" y="2342"/>
                    <a:pt x="8919" y="3885"/>
                  </a:cubicBezTo>
                  <a:cubicBezTo>
                    <a:pt x="6955" y="5428"/>
                    <a:pt x="6300" y="8000"/>
                    <a:pt x="7610" y="9542"/>
                  </a:cubicBezTo>
                  <a:cubicBezTo>
                    <a:pt x="8919" y="11085"/>
                    <a:pt x="12191" y="11600"/>
                    <a:pt x="14482" y="10571"/>
                  </a:cubicBezTo>
                  <a:cubicBezTo>
                    <a:pt x="16773" y="9542"/>
                    <a:pt x="18082" y="6971"/>
                    <a:pt x="17428" y="6971"/>
                  </a:cubicBezTo>
                  <a:cubicBezTo>
                    <a:pt x="16773" y="6971"/>
                    <a:pt x="14155" y="9542"/>
                    <a:pt x="11537" y="12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377950" y="5549900"/>
              <a:ext cx="635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57"/>
                    <a:pt x="7200" y="7714"/>
                    <a:pt x="3600" y="11314"/>
                  </a:cubicBezTo>
                  <a:cubicBezTo>
                    <a:pt x="0" y="14914"/>
                    <a:pt x="0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365250" y="5530849"/>
              <a:ext cx="152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0" y="16800"/>
                    <a:pt x="6600" y="12000"/>
                    <a:pt x="10200" y="8400"/>
                  </a:cubicBezTo>
                  <a:cubicBezTo>
                    <a:pt x="13800" y="4800"/>
                    <a:pt x="177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422400" y="565785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1676664" y="5456919"/>
              <a:ext cx="121619" cy="399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78" fill="norm" stroke="1" extrusionOk="0">
                  <a:moveTo>
                    <a:pt x="3249" y="6358"/>
                  </a:moveTo>
                  <a:cubicBezTo>
                    <a:pt x="2883" y="9200"/>
                    <a:pt x="2517" y="12042"/>
                    <a:pt x="2151" y="14373"/>
                  </a:cubicBezTo>
                  <a:cubicBezTo>
                    <a:pt x="1785" y="16703"/>
                    <a:pt x="1418" y="18522"/>
                    <a:pt x="1052" y="19716"/>
                  </a:cubicBezTo>
                  <a:cubicBezTo>
                    <a:pt x="686" y="20910"/>
                    <a:pt x="320" y="21478"/>
                    <a:pt x="137" y="21478"/>
                  </a:cubicBezTo>
                  <a:cubicBezTo>
                    <a:pt x="-46" y="21478"/>
                    <a:pt x="-46" y="20910"/>
                    <a:pt x="137" y="18238"/>
                  </a:cubicBezTo>
                  <a:cubicBezTo>
                    <a:pt x="320" y="15566"/>
                    <a:pt x="686" y="10792"/>
                    <a:pt x="2700" y="7381"/>
                  </a:cubicBezTo>
                  <a:cubicBezTo>
                    <a:pt x="4713" y="3971"/>
                    <a:pt x="8374" y="1924"/>
                    <a:pt x="11303" y="901"/>
                  </a:cubicBezTo>
                  <a:cubicBezTo>
                    <a:pt x="14232" y="-122"/>
                    <a:pt x="16429" y="-122"/>
                    <a:pt x="17893" y="162"/>
                  </a:cubicBezTo>
                  <a:cubicBezTo>
                    <a:pt x="19357" y="446"/>
                    <a:pt x="20090" y="1015"/>
                    <a:pt x="20639" y="2038"/>
                  </a:cubicBezTo>
                  <a:cubicBezTo>
                    <a:pt x="21188" y="3061"/>
                    <a:pt x="21554" y="4539"/>
                    <a:pt x="18991" y="6017"/>
                  </a:cubicBezTo>
                  <a:cubicBezTo>
                    <a:pt x="16429" y="7495"/>
                    <a:pt x="10937" y="8973"/>
                    <a:pt x="5446" y="10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1885950" y="5689600"/>
              <a:ext cx="1143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1898650" y="5791200"/>
              <a:ext cx="139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5840"/>
                    <a:pt x="7855" y="10080"/>
                    <a:pt x="11455" y="6480"/>
                  </a:cubicBezTo>
                  <a:cubicBezTo>
                    <a:pt x="15055" y="2880"/>
                    <a:pt x="1832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2482849" y="5399054"/>
              <a:ext cx="119475" cy="429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391" fill="norm" stroke="1" extrusionOk="0">
                  <a:moveTo>
                    <a:pt x="0" y="8458"/>
                  </a:moveTo>
                  <a:cubicBezTo>
                    <a:pt x="1464" y="11619"/>
                    <a:pt x="2929" y="14780"/>
                    <a:pt x="3844" y="16623"/>
                  </a:cubicBezTo>
                  <a:cubicBezTo>
                    <a:pt x="4759" y="18467"/>
                    <a:pt x="5125" y="18994"/>
                    <a:pt x="5308" y="19679"/>
                  </a:cubicBezTo>
                  <a:cubicBezTo>
                    <a:pt x="5492" y="20364"/>
                    <a:pt x="5492" y="21207"/>
                    <a:pt x="5492" y="21365"/>
                  </a:cubicBezTo>
                  <a:cubicBezTo>
                    <a:pt x="5492" y="21523"/>
                    <a:pt x="5492" y="20996"/>
                    <a:pt x="5125" y="18889"/>
                  </a:cubicBezTo>
                  <a:cubicBezTo>
                    <a:pt x="4759" y="16782"/>
                    <a:pt x="4027" y="13094"/>
                    <a:pt x="4027" y="9933"/>
                  </a:cubicBezTo>
                  <a:cubicBezTo>
                    <a:pt x="4027" y="6772"/>
                    <a:pt x="4759" y="4138"/>
                    <a:pt x="6041" y="2557"/>
                  </a:cubicBezTo>
                  <a:cubicBezTo>
                    <a:pt x="7322" y="977"/>
                    <a:pt x="9153" y="450"/>
                    <a:pt x="11349" y="186"/>
                  </a:cubicBezTo>
                  <a:cubicBezTo>
                    <a:pt x="13546" y="-77"/>
                    <a:pt x="16108" y="-77"/>
                    <a:pt x="18122" y="292"/>
                  </a:cubicBezTo>
                  <a:cubicBezTo>
                    <a:pt x="20136" y="661"/>
                    <a:pt x="21600" y="1398"/>
                    <a:pt x="19953" y="3137"/>
                  </a:cubicBezTo>
                  <a:cubicBezTo>
                    <a:pt x="18305" y="4875"/>
                    <a:pt x="13546" y="7615"/>
                    <a:pt x="8786" y="1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2584450" y="5562600"/>
              <a:ext cx="133350" cy="215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6291"/>
                  </a:moveTo>
                  <a:cubicBezTo>
                    <a:pt x="3429" y="7550"/>
                    <a:pt x="6857" y="8808"/>
                    <a:pt x="9429" y="10905"/>
                  </a:cubicBezTo>
                  <a:cubicBezTo>
                    <a:pt x="12000" y="13002"/>
                    <a:pt x="13714" y="15938"/>
                    <a:pt x="14400" y="17930"/>
                  </a:cubicBezTo>
                  <a:cubicBezTo>
                    <a:pt x="15086" y="19922"/>
                    <a:pt x="14743" y="20971"/>
                    <a:pt x="13714" y="21285"/>
                  </a:cubicBezTo>
                  <a:cubicBezTo>
                    <a:pt x="12686" y="21600"/>
                    <a:pt x="10971" y="21181"/>
                    <a:pt x="10114" y="18874"/>
                  </a:cubicBezTo>
                  <a:cubicBezTo>
                    <a:pt x="9257" y="16567"/>
                    <a:pt x="9257" y="12373"/>
                    <a:pt x="11314" y="8913"/>
                  </a:cubicBezTo>
                  <a:cubicBezTo>
                    <a:pt x="13371" y="5452"/>
                    <a:pt x="17486" y="27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2836016" y="5412443"/>
              <a:ext cx="110384" cy="340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59" fill="norm" stroke="1" extrusionOk="0">
                  <a:moveTo>
                    <a:pt x="18808" y="3059"/>
                  </a:moveTo>
                  <a:cubicBezTo>
                    <a:pt x="19215" y="1992"/>
                    <a:pt x="19623" y="926"/>
                    <a:pt x="18808" y="392"/>
                  </a:cubicBezTo>
                  <a:cubicBezTo>
                    <a:pt x="17993" y="-141"/>
                    <a:pt x="15955" y="-141"/>
                    <a:pt x="13510" y="459"/>
                  </a:cubicBezTo>
                  <a:cubicBezTo>
                    <a:pt x="11064" y="1059"/>
                    <a:pt x="8211" y="2259"/>
                    <a:pt x="5562" y="4726"/>
                  </a:cubicBezTo>
                  <a:cubicBezTo>
                    <a:pt x="2913" y="7192"/>
                    <a:pt x="468" y="10926"/>
                    <a:pt x="61" y="13726"/>
                  </a:cubicBezTo>
                  <a:cubicBezTo>
                    <a:pt x="-347" y="16526"/>
                    <a:pt x="1283" y="18392"/>
                    <a:pt x="5155" y="19526"/>
                  </a:cubicBezTo>
                  <a:cubicBezTo>
                    <a:pt x="9027" y="20659"/>
                    <a:pt x="15140" y="21059"/>
                    <a:pt x="21253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3009900" y="5468345"/>
              <a:ext cx="374650" cy="383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3466"/>
                  </a:moveTo>
                  <a:cubicBezTo>
                    <a:pt x="1708" y="3701"/>
                    <a:pt x="3417" y="3936"/>
                    <a:pt x="4820" y="4875"/>
                  </a:cubicBezTo>
                  <a:cubicBezTo>
                    <a:pt x="6224" y="5814"/>
                    <a:pt x="7322" y="7457"/>
                    <a:pt x="7627" y="8866"/>
                  </a:cubicBezTo>
                  <a:cubicBezTo>
                    <a:pt x="7932" y="10275"/>
                    <a:pt x="7444" y="11449"/>
                    <a:pt x="6895" y="12036"/>
                  </a:cubicBezTo>
                  <a:cubicBezTo>
                    <a:pt x="6346" y="12623"/>
                    <a:pt x="5736" y="12623"/>
                    <a:pt x="5369" y="12270"/>
                  </a:cubicBezTo>
                  <a:cubicBezTo>
                    <a:pt x="5003" y="11918"/>
                    <a:pt x="4881" y="11214"/>
                    <a:pt x="5247" y="9864"/>
                  </a:cubicBezTo>
                  <a:cubicBezTo>
                    <a:pt x="5614" y="8514"/>
                    <a:pt x="6468" y="6518"/>
                    <a:pt x="7261" y="5403"/>
                  </a:cubicBezTo>
                  <a:cubicBezTo>
                    <a:pt x="8054" y="4288"/>
                    <a:pt x="8786" y="4053"/>
                    <a:pt x="9458" y="4053"/>
                  </a:cubicBezTo>
                  <a:cubicBezTo>
                    <a:pt x="10129" y="4053"/>
                    <a:pt x="10739" y="4288"/>
                    <a:pt x="11593" y="4288"/>
                  </a:cubicBezTo>
                  <a:cubicBezTo>
                    <a:pt x="12447" y="4288"/>
                    <a:pt x="13546" y="4053"/>
                    <a:pt x="14156" y="3642"/>
                  </a:cubicBezTo>
                  <a:cubicBezTo>
                    <a:pt x="14766" y="3231"/>
                    <a:pt x="14888" y="2644"/>
                    <a:pt x="14644" y="2351"/>
                  </a:cubicBezTo>
                  <a:cubicBezTo>
                    <a:pt x="14400" y="2057"/>
                    <a:pt x="13790" y="2057"/>
                    <a:pt x="13302" y="2292"/>
                  </a:cubicBezTo>
                  <a:cubicBezTo>
                    <a:pt x="12814" y="2527"/>
                    <a:pt x="12447" y="2997"/>
                    <a:pt x="12081" y="3936"/>
                  </a:cubicBezTo>
                  <a:cubicBezTo>
                    <a:pt x="11715" y="4875"/>
                    <a:pt x="11349" y="6284"/>
                    <a:pt x="11227" y="7399"/>
                  </a:cubicBezTo>
                  <a:cubicBezTo>
                    <a:pt x="11105" y="8514"/>
                    <a:pt x="11227" y="9336"/>
                    <a:pt x="11471" y="9981"/>
                  </a:cubicBezTo>
                  <a:cubicBezTo>
                    <a:pt x="11715" y="10627"/>
                    <a:pt x="12081" y="11097"/>
                    <a:pt x="12692" y="11331"/>
                  </a:cubicBezTo>
                  <a:cubicBezTo>
                    <a:pt x="13302" y="11566"/>
                    <a:pt x="14156" y="11566"/>
                    <a:pt x="15071" y="11097"/>
                  </a:cubicBezTo>
                  <a:cubicBezTo>
                    <a:pt x="15986" y="10627"/>
                    <a:pt x="16963" y="9688"/>
                    <a:pt x="17695" y="8749"/>
                  </a:cubicBezTo>
                  <a:cubicBezTo>
                    <a:pt x="18427" y="7810"/>
                    <a:pt x="18915" y="6870"/>
                    <a:pt x="19220" y="5990"/>
                  </a:cubicBezTo>
                  <a:cubicBezTo>
                    <a:pt x="19525" y="5110"/>
                    <a:pt x="19647" y="4288"/>
                    <a:pt x="19586" y="4170"/>
                  </a:cubicBezTo>
                  <a:cubicBezTo>
                    <a:pt x="19525" y="4053"/>
                    <a:pt x="19281" y="4640"/>
                    <a:pt x="19220" y="6284"/>
                  </a:cubicBezTo>
                  <a:cubicBezTo>
                    <a:pt x="19159" y="7927"/>
                    <a:pt x="19281" y="10627"/>
                    <a:pt x="19403" y="12857"/>
                  </a:cubicBezTo>
                  <a:cubicBezTo>
                    <a:pt x="19525" y="15088"/>
                    <a:pt x="19647" y="16849"/>
                    <a:pt x="19586" y="18081"/>
                  </a:cubicBezTo>
                  <a:cubicBezTo>
                    <a:pt x="19525" y="19314"/>
                    <a:pt x="19281" y="20018"/>
                    <a:pt x="18915" y="20547"/>
                  </a:cubicBezTo>
                  <a:cubicBezTo>
                    <a:pt x="18549" y="21075"/>
                    <a:pt x="18061" y="21427"/>
                    <a:pt x="17634" y="21192"/>
                  </a:cubicBezTo>
                  <a:cubicBezTo>
                    <a:pt x="17207" y="20957"/>
                    <a:pt x="16841" y="20136"/>
                    <a:pt x="16536" y="17847"/>
                  </a:cubicBezTo>
                  <a:cubicBezTo>
                    <a:pt x="16231" y="15557"/>
                    <a:pt x="15986" y="11801"/>
                    <a:pt x="16047" y="8984"/>
                  </a:cubicBezTo>
                  <a:cubicBezTo>
                    <a:pt x="16108" y="6166"/>
                    <a:pt x="16475" y="4288"/>
                    <a:pt x="17146" y="2879"/>
                  </a:cubicBezTo>
                  <a:cubicBezTo>
                    <a:pt x="17817" y="1470"/>
                    <a:pt x="18793" y="531"/>
                    <a:pt x="19586" y="179"/>
                  </a:cubicBezTo>
                  <a:cubicBezTo>
                    <a:pt x="20380" y="-173"/>
                    <a:pt x="20990" y="62"/>
                    <a:pt x="21600" y="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3395368" y="5498041"/>
              <a:ext cx="109833" cy="14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0695" fill="norm" stroke="1" extrusionOk="0">
                  <a:moveTo>
                    <a:pt x="8921" y="5474"/>
                  </a:moveTo>
                  <a:cubicBezTo>
                    <a:pt x="10958" y="3107"/>
                    <a:pt x="12996" y="740"/>
                    <a:pt x="12589" y="148"/>
                  </a:cubicBezTo>
                  <a:cubicBezTo>
                    <a:pt x="12181" y="-444"/>
                    <a:pt x="9328" y="740"/>
                    <a:pt x="6679" y="3698"/>
                  </a:cubicBezTo>
                  <a:cubicBezTo>
                    <a:pt x="4030" y="6657"/>
                    <a:pt x="1585" y="11392"/>
                    <a:pt x="566" y="14498"/>
                  </a:cubicBezTo>
                  <a:cubicBezTo>
                    <a:pt x="-453" y="17605"/>
                    <a:pt x="-45" y="19085"/>
                    <a:pt x="1381" y="19972"/>
                  </a:cubicBezTo>
                  <a:cubicBezTo>
                    <a:pt x="2807" y="20860"/>
                    <a:pt x="5253" y="21156"/>
                    <a:pt x="8717" y="19529"/>
                  </a:cubicBezTo>
                  <a:cubicBezTo>
                    <a:pt x="12181" y="17901"/>
                    <a:pt x="16664" y="14351"/>
                    <a:pt x="21147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3508655" y="5486437"/>
              <a:ext cx="91795" cy="11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894" fill="norm" stroke="1" extrusionOk="0">
                  <a:moveTo>
                    <a:pt x="13926" y="4540"/>
                  </a:moveTo>
                  <a:cubicBezTo>
                    <a:pt x="14908" y="2646"/>
                    <a:pt x="15890" y="751"/>
                    <a:pt x="15154" y="182"/>
                  </a:cubicBezTo>
                  <a:cubicBezTo>
                    <a:pt x="14417" y="-386"/>
                    <a:pt x="11963" y="372"/>
                    <a:pt x="9263" y="2456"/>
                  </a:cubicBezTo>
                  <a:cubicBezTo>
                    <a:pt x="6563" y="4540"/>
                    <a:pt x="3617" y="7951"/>
                    <a:pt x="1899" y="10793"/>
                  </a:cubicBezTo>
                  <a:cubicBezTo>
                    <a:pt x="181" y="13635"/>
                    <a:pt x="-310" y="15909"/>
                    <a:pt x="181" y="17803"/>
                  </a:cubicBezTo>
                  <a:cubicBezTo>
                    <a:pt x="672" y="19698"/>
                    <a:pt x="2145" y="21214"/>
                    <a:pt x="5826" y="20835"/>
                  </a:cubicBezTo>
                  <a:cubicBezTo>
                    <a:pt x="9508" y="20456"/>
                    <a:pt x="15399" y="18182"/>
                    <a:pt x="21290" y="15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3639558" y="5270500"/>
              <a:ext cx="68843" cy="360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04" fill="norm" stroke="1" extrusionOk="0">
                  <a:moveTo>
                    <a:pt x="21288" y="0"/>
                  </a:moveTo>
                  <a:cubicBezTo>
                    <a:pt x="16052" y="1884"/>
                    <a:pt x="10815" y="3767"/>
                    <a:pt x="7215" y="6342"/>
                  </a:cubicBezTo>
                  <a:cubicBezTo>
                    <a:pt x="3615" y="8916"/>
                    <a:pt x="1652" y="12181"/>
                    <a:pt x="670" y="14630"/>
                  </a:cubicBezTo>
                  <a:cubicBezTo>
                    <a:pt x="-312" y="17079"/>
                    <a:pt x="-312" y="18712"/>
                    <a:pt x="1324" y="19842"/>
                  </a:cubicBezTo>
                  <a:cubicBezTo>
                    <a:pt x="2961" y="20972"/>
                    <a:pt x="6233" y="21600"/>
                    <a:pt x="8197" y="21349"/>
                  </a:cubicBezTo>
                  <a:cubicBezTo>
                    <a:pt x="10161" y="21098"/>
                    <a:pt x="10815" y="19967"/>
                    <a:pt x="11470" y="18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3613150" y="54800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3966585" y="5429250"/>
              <a:ext cx="199016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17" fill="norm" stroke="1" extrusionOk="0">
                  <a:moveTo>
                    <a:pt x="2279" y="0"/>
                  </a:moveTo>
                  <a:cubicBezTo>
                    <a:pt x="2961" y="2746"/>
                    <a:pt x="3643" y="5492"/>
                    <a:pt x="3984" y="8512"/>
                  </a:cubicBezTo>
                  <a:cubicBezTo>
                    <a:pt x="4325" y="11532"/>
                    <a:pt x="4325" y="14827"/>
                    <a:pt x="4325" y="16932"/>
                  </a:cubicBezTo>
                  <a:cubicBezTo>
                    <a:pt x="4325" y="19037"/>
                    <a:pt x="4325" y="19953"/>
                    <a:pt x="3871" y="20136"/>
                  </a:cubicBezTo>
                  <a:cubicBezTo>
                    <a:pt x="3416" y="20319"/>
                    <a:pt x="2506" y="19770"/>
                    <a:pt x="1824" y="19037"/>
                  </a:cubicBezTo>
                  <a:cubicBezTo>
                    <a:pt x="1142" y="18305"/>
                    <a:pt x="687" y="17390"/>
                    <a:pt x="346" y="16475"/>
                  </a:cubicBezTo>
                  <a:cubicBezTo>
                    <a:pt x="5" y="15559"/>
                    <a:pt x="-222" y="14644"/>
                    <a:pt x="346" y="14186"/>
                  </a:cubicBezTo>
                  <a:cubicBezTo>
                    <a:pt x="915" y="13729"/>
                    <a:pt x="2279" y="13729"/>
                    <a:pt x="3984" y="13180"/>
                  </a:cubicBezTo>
                  <a:cubicBezTo>
                    <a:pt x="5690" y="12631"/>
                    <a:pt x="7736" y="11532"/>
                    <a:pt x="9896" y="9793"/>
                  </a:cubicBezTo>
                  <a:cubicBezTo>
                    <a:pt x="12056" y="8054"/>
                    <a:pt x="14330" y="5675"/>
                    <a:pt x="15921" y="3753"/>
                  </a:cubicBezTo>
                  <a:cubicBezTo>
                    <a:pt x="17513" y="1831"/>
                    <a:pt x="18422" y="366"/>
                    <a:pt x="18877" y="92"/>
                  </a:cubicBezTo>
                  <a:cubicBezTo>
                    <a:pt x="19332" y="-183"/>
                    <a:pt x="19332" y="732"/>
                    <a:pt x="19218" y="3570"/>
                  </a:cubicBezTo>
                  <a:cubicBezTo>
                    <a:pt x="19104" y="6407"/>
                    <a:pt x="18877" y="11166"/>
                    <a:pt x="19218" y="14461"/>
                  </a:cubicBezTo>
                  <a:cubicBezTo>
                    <a:pt x="19559" y="17756"/>
                    <a:pt x="20469" y="19586"/>
                    <a:pt x="21378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4196130" y="5600700"/>
              <a:ext cx="58910" cy="6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153" fill="norm" stroke="1" extrusionOk="0">
                  <a:moveTo>
                    <a:pt x="13836" y="0"/>
                  </a:moveTo>
                  <a:cubicBezTo>
                    <a:pt x="10112" y="0"/>
                    <a:pt x="6387" y="0"/>
                    <a:pt x="3781" y="1636"/>
                  </a:cubicBezTo>
                  <a:cubicBezTo>
                    <a:pt x="1174" y="3273"/>
                    <a:pt x="-316" y="6545"/>
                    <a:pt x="56" y="10145"/>
                  </a:cubicBezTo>
                  <a:cubicBezTo>
                    <a:pt x="429" y="13745"/>
                    <a:pt x="2663" y="17673"/>
                    <a:pt x="6015" y="19636"/>
                  </a:cubicBezTo>
                  <a:cubicBezTo>
                    <a:pt x="9367" y="21600"/>
                    <a:pt x="13836" y="21600"/>
                    <a:pt x="16815" y="19964"/>
                  </a:cubicBezTo>
                  <a:cubicBezTo>
                    <a:pt x="19794" y="18327"/>
                    <a:pt x="21284" y="15055"/>
                    <a:pt x="20539" y="12436"/>
                  </a:cubicBezTo>
                  <a:cubicBezTo>
                    <a:pt x="19794" y="9818"/>
                    <a:pt x="16815" y="7855"/>
                    <a:pt x="14581" y="5891"/>
                  </a:cubicBezTo>
                  <a:cubicBezTo>
                    <a:pt x="12346" y="3927"/>
                    <a:pt x="10856" y="1964"/>
                    <a:pt x="93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4445425" y="5245099"/>
              <a:ext cx="44025" cy="566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62" fill="norm" stroke="1" extrusionOk="0">
                  <a:moveTo>
                    <a:pt x="2879" y="0"/>
                  </a:moveTo>
                  <a:cubicBezTo>
                    <a:pt x="2879" y="2579"/>
                    <a:pt x="2879" y="5158"/>
                    <a:pt x="2879" y="7979"/>
                  </a:cubicBezTo>
                  <a:cubicBezTo>
                    <a:pt x="2879" y="10800"/>
                    <a:pt x="2879" y="13863"/>
                    <a:pt x="2364" y="15999"/>
                  </a:cubicBezTo>
                  <a:cubicBezTo>
                    <a:pt x="1850" y="18134"/>
                    <a:pt x="822" y="19343"/>
                    <a:pt x="307" y="20190"/>
                  </a:cubicBezTo>
                  <a:cubicBezTo>
                    <a:pt x="-207" y="21036"/>
                    <a:pt x="-207" y="21519"/>
                    <a:pt x="1336" y="21560"/>
                  </a:cubicBezTo>
                  <a:cubicBezTo>
                    <a:pt x="2879" y="21600"/>
                    <a:pt x="5964" y="21197"/>
                    <a:pt x="9564" y="20391"/>
                  </a:cubicBezTo>
                  <a:cubicBezTo>
                    <a:pt x="13164" y="19585"/>
                    <a:pt x="17279" y="18376"/>
                    <a:pt x="21393" y="17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4563996" y="5433483"/>
              <a:ext cx="269975" cy="227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282" fill="norm" stroke="1" extrusionOk="0">
                  <a:moveTo>
                    <a:pt x="129" y="793"/>
                  </a:moveTo>
                  <a:cubicBezTo>
                    <a:pt x="129" y="6143"/>
                    <a:pt x="129" y="11494"/>
                    <a:pt x="129" y="15160"/>
                  </a:cubicBezTo>
                  <a:cubicBezTo>
                    <a:pt x="129" y="18826"/>
                    <a:pt x="129" y="20807"/>
                    <a:pt x="129" y="21204"/>
                  </a:cubicBezTo>
                  <a:cubicBezTo>
                    <a:pt x="129" y="21600"/>
                    <a:pt x="129" y="20411"/>
                    <a:pt x="129" y="19321"/>
                  </a:cubicBezTo>
                  <a:cubicBezTo>
                    <a:pt x="129" y="18231"/>
                    <a:pt x="129" y="17240"/>
                    <a:pt x="46" y="16250"/>
                  </a:cubicBezTo>
                  <a:cubicBezTo>
                    <a:pt x="-37" y="15259"/>
                    <a:pt x="-203" y="14268"/>
                    <a:pt x="1542" y="11890"/>
                  </a:cubicBezTo>
                  <a:cubicBezTo>
                    <a:pt x="3286" y="9512"/>
                    <a:pt x="6942" y="5747"/>
                    <a:pt x="9019" y="3369"/>
                  </a:cubicBezTo>
                  <a:cubicBezTo>
                    <a:pt x="11095" y="991"/>
                    <a:pt x="11594" y="0"/>
                    <a:pt x="11843" y="0"/>
                  </a:cubicBezTo>
                  <a:cubicBezTo>
                    <a:pt x="12092" y="0"/>
                    <a:pt x="12092" y="991"/>
                    <a:pt x="11594" y="3765"/>
                  </a:cubicBezTo>
                  <a:cubicBezTo>
                    <a:pt x="11095" y="6539"/>
                    <a:pt x="10099" y="11097"/>
                    <a:pt x="9600" y="14268"/>
                  </a:cubicBezTo>
                  <a:cubicBezTo>
                    <a:pt x="9102" y="17439"/>
                    <a:pt x="9102" y="19222"/>
                    <a:pt x="9517" y="19916"/>
                  </a:cubicBezTo>
                  <a:cubicBezTo>
                    <a:pt x="9932" y="20609"/>
                    <a:pt x="10763" y="20213"/>
                    <a:pt x="11511" y="19618"/>
                  </a:cubicBezTo>
                  <a:cubicBezTo>
                    <a:pt x="12259" y="19024"/>
                    <a:pt x="12923" y="18231"/>
                    <a:pt x="13588" y="17439"/>
                  </a:cubicBezTo>
                  <a:cubicBezTo>
                    <a:pt x="14252" y="16646"/>
                    <a:pt x="14917" y="15853"/>
                    <a:pt x="15415" y="15952"/>
                  </a:cubicBezTo>
                  <a:cubicBezTo>
                    <a:pt x="15914" y="16051"/>
                    <a:pt x="16246" y="17042"/>
                    <a:pt x="16412" y="18132"/>
                  </a:cubicBezTo>
                  <a:cubicBezTo>
                    <a:pt x="16579" y="19222"/>
                    <a:pt x="16579" y="20411"/>
                    <a:pt x="16994" y="20906"/>
                  </a:cubicBezTo>
                  <a:cubicBezTo>
                    <a:pt x="17409" y="21402"/>
                    <a:pt x="18240" y="21204"/>
                    <a:pt x="18988" y="20807"/>
                  </a:cubicBezTo>
                  <a:cubicBezTo>
                    <a:pt x="19735" y="20411"/>
                    <a:pt x="20400" y="19817"/>
                    <a:pt x="20815" y="19024"/>
                  </a:cubicBezTo>
                  <a:cubicBezTo>
                    <a:pt x="21231" y="18231"/>
                    <a:pt x="21397" y="17240"/>
                    <a:pt x="20815" y="16349"/>
                  </a:cubicBezTo>
                  <a:cubicBezTo>
                    <a:pt x="20234" y="15457"/>
                    <a:pt x="18905" y="14664"/>
                    <a:pt x="17575" y="13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5239248" y="5270500"/>
              <a:ext cx="507502" cy="404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75" fill="norm" stroke="1" extrusionOk="0">
                  <a:moveTo>
                    <a:pt x="5087" y="0"/>
                  </a:moveTo>
                  <a:cubicBezTo>
                    <a:pt x="4460" y="2025"/>
                    <a:pt x="3833" y="4050"/>
                    <a:pt x="3429" y="7088"/>
                  </a:cubicBezTo>
                  <a:cubicBezTo>
                    <a:pt x="3026" y="10125"/>
                    <a:pt x="2847" y="14175"/>
                    <a:pt x="2802" y="16650"/>
                  </a:cubicBezTo>
                  <a:cubicBezTo>
                    <a:pt x="2757" y="19125"/>
                    <a:pt x="2847" y="20025"/>
                    <a:pt x="3071" y="20644"/>
                  </a:cubicBezTo>
                  <a:cubicBezTo>
                    <a:pt x="3295" y="21262"/>
                    <a:pt x="3653" y="21600"/>
                    <a:pt x="3877" y="21431"/>
                  </a:cubicBezTo>
                  <a:cubicBezTo>
                    <a:pt x="4101" y="21262"/>
                    <a:pt x="4191" y="20588"/>
                    <a:pt x="3788" y="19238"/>
                  </a:cubicBezTo>
                  <a:cubicBezTo>
                    <a:pt x="3384" y="17888"/>
                    <a:pt x="2488" y="15862"/>
                    <a:pt x="1682" y="14569"/>
                  </a:cubicBezTo>
                  <a:cubicBezTo>
                    <a:pt x="875" y="13275"/>
                    <a:pt x="158" y="12713"/>
                    <a:pt x="23" y="12262"/>
                  </a:cubicBezTo>
                  <a:cubicBezTo>
                    <a:pt x="-111" y="11812"/>
                    <a:pt x="337" y="11475"/>
                    <a:pt x="1099" y="11194"/>
                  </a:cubicBezTo>
                  <a:cubicBezTo>
                    <a:pt x="1861" y="10912"/>
                    <a:pt x="2936" y="10687"/>
                    <a:pt x="3788" y="10969"/>
                  </a:cubicBezTo>
                  <a:cubicBezTo>
                    <a:pt x="4639" y="11250"/>
                    <a:pt x="5267" y="12038"/>
                    <a:pt x="5804" y="12994"/>
                  </a:cubicBezTo>
                  <a:cubicBezTo>
                    <a:pt x="6342" y="13950"/>
                    <a:pt x="6790" y="15075"/>
                    <a:pt x="6969" y="15975"/>
                  </a:cubicBezTo>
                  <a:cubicBezTo>
                    <a:pt x="7149" y="16875"/>
                    <a:pt x="7059" y="17550"/>
                    <a:pt x="6925" y="17550"/>
                  </a:cubicBezTo>
                  <a:cubicBezTo>
                    <a:pt x="6790" y="17550"/>
                    <a:pt x="6611" y="16875"/>
                    <a:pt x="6656" y="15919"/>
                  </a:cubicBezTo>
                  <a:cubicBezTo>
                    <a:pt x="6701" y="14962"/>
                    <a:pt x="6969" y="13725"/>
                    <a:pt x="7283" y="12881"/>
                  </a:cubicBezTo>
                  <a:cubicBezTo>
                    <a:pt x="7597" y="12038"/>
                    <a:pt x="7955" y="11587"/>
                    <a:pt x="8314" y="11644"/>
                  </a:cubicBezTo>
                  <a:cubicBezTo>
                    <a:pt x="8672" y="11700"/>
                    <a:pt x="9031" y="12262"/>
                    <a:pt x="9210" y="12881"/>
                  </a:cubicBezTo>
                  <a:cubicBezTo>
                    <a:pt x="9389" y="13500"/>
                    <a:pt x="9389" y="14175"/>
                    <a:pt x="9434" y="14794"/>
                  </a:cubicBezTo>
                  <a:cubicBezTo>
                    <a:pt x="9479" y="15413"/>
                    <a:pt x="9569" y="15975"/>
                    <a:pt x="9793" y="16425"/>
                  </a:cubicBezTo>
                  <a:cubicBezTo>
                    <a:pt x="10017" y="16875"/>
                    <a:pt x="10375" y="17212"/>
                    <a:pt x="10689" y="17044"/>
                  </a:cubicBezTo>
                  <a:cubicBezTo>
                    <a:pt x="11003" y="16875"/>
                    <a:pt x="11272" y="16200"/>
                    <a:pt x="11630" y="15469"/>
                  </a:cubicBezTo>
                  <a:cubicBezTo>
                    <a:pt x="11989" y="14738"/>
                    <a:pt x="12437" y="13950"/>
                    <a:pt x="12706" y="13838"/>
                  </a:cubicBezTo>
                  <a:cubicBezTo>
                    <a:pt x="12974" y="13725"/>
                    <a:pt x="13064" y="14287"/>
                    <a:pt x="13243" y="14850"/>
                  </a:cubicBezTo>
                  <a:cubicBezTo>
                    <a:pt x="13423" y="15413"/>
                    <a:pt x="13691" y="15975"/>
                    <a:pt x="14050" y="16256"/>
                  </a:cubicBezTo>
                  <a:cubicBezTo>
                    <a:pt x="14409" y="16538"/>
                    <a:pt x="14857" y="16538"/>
                    <a:pt x="15484" y="16031"/>
                  </a:cubicBezTo>
                  <a:cubicBezTo>
                    <a:pt x="16111" y="15525"/>
                    <a:pt x="16918" y="14512"/>
                    <a:pt x="17366" y="13612"/>
                  </a:cubicBezTo>
                  <a:cubicBezTo>
                    <a:pt x="17814" y="12713"/>
                    <a:pt x="17904" y="11925"/>
                    <a:pt x="17725" y="11700"/>
                  </a:cubicBezTo>
                  <a:cubicBezTo>
                    <a:pt x="17545" y="11475"/>
                    <a:pt x="17097" y="11812"/>
                    <a:pt x="16739" y="12600"/>
                  </a:cubicBezTo>
                  <a:cubicBezTo>
                    <a:pt x="16380" y="13388"/>
                    <a:pt x="16111" y="14625"/>
                    <a:pt x="15977" y="15525"/>
                  </a:cubicBezTo>
                  <a:cubicBezTo>
                    <a:pt x="15843" y="16425"/>
                    <a:pt x="15843" y="16987"/>
                    <a:pt x="16335" y="17494"/>
                  </a:cubicBezTo>
                  <a:cubicBezTo>
                    <a:pt x="16828" y="18000"/>
                    <a:pt x="17814" y="18450"/>
                    <a:pt x="18755" y="18225"/>
                  </a:cubicBezTo>
                  <a:cubicBezTo>
                    <a:pt x="19696" y="18000"/>
                    <a:pt x="20593" y="17100"/>
                    <a:pt x="21489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5778500" y="5251450"/>
              <a:ext cx="7461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6" h="21600" fill="norm" stroke="1" extrusionOk="0">
                  <a:moveTo>
                    <a:pt x="0" y="0"/>
                  </a:moveTo>
                  <a:cubicBezTo>
                    <a:pt x="7958" y="3757"/>
                    <a:pt x="15916" y="7513"/>
                    <a:pt x="18758" y="10748"/>
                  </a:cubicBezTo>
                  <a:cubicBezTo>
                    <a:pt x="21600" y="13983"/>
                    <a:pt x="19326" y="16696"/>
                    <a:pt x="15632" y="18417"/>
                  </a:cubicBezTo>
                  <a:cubicBezTo>
                    <a:pt x="11937" y="20139"/>
                    <a:pt x="6821" y="20870"/>
                    <a:pt x="17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6235700" y="5499100"/>
              <a:ext cx="1651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15" y="0"/>
                    <a:pt x="11631" y="0"/>
                    <a:pt x="15231" y="3600"/>
                  </a:cubicBezTo>
                  <a:cubicBezTo>
                    <a:pt x="18831" y="7200"/>
                    <a:pt x="2021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6248400" y="5619750"/>
              <a:ext cx="2413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5840"/>
                    <a:pt x="12505" y="10080"/>
                    <a:pt x="16105" y="6480"/>
                  </a:cubicBezTo>
                  <a:cubicBezTo>
                    <a:pt x="19705" y="2880"/>
                    <a:pt x="2065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6896100" y="5210924"/>
              <a:ext cx="84828" cy="49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478" fill="norm" stroke="1" extrusionOk="0">
                  <a:moveTo>
                    <a:pt x="1543" y="9244"/>
                  </a:moveTo>
                  <a:cubicBezTo>
                    <a:pt x="1029" y="12383"/>
                    <a:pt x="514" y="15521"/>
                    <a:pt x="257" y="17413"/>
                  </a:cubicBezTo>
                  <a:cubicBezTo>
                    <a:pt x="0" y="19306"/>
                    <a:pt x="0" y="19952"/>
                    <a:pt x="0" y="20506"/>
                  </a:cubicBezTo>
                  <a:cubicBezTo>
                    <a:pt x="0" y="21059"/>
                    <a:pt x="0" y="21521"/>
                    <a:pt x="257" y="21475"/>
                  </a:cubicBezTo>
                  <a:cubicBezTo>
                    <a:pt x="514" y="21429"/>
                    <a:pt x="1029" y="20875"/>
                    <a:pt x="1286" y="18936"/>
                  </a:cubicBezTo>
                  <a:cubicBezTo>
                    <a:pt x="1543" y="16998"/>
                    <a:pt x="1543" y="13675"/>
                    <a:pt x="2057" y="10767"/>
                  </a:cubicBezTo>
                  <a:cubicBezTo>
                    <a:pt x="2571" y="7859"/>
                    <a:pt x="3600" y="5367"/>
                    <a:pt x="4629" y="3844"/>
                  </a:cubicBezTo>
                  <a:cubicBezTo>
                    <a:pt x="5657" y="2321"/>
                    <a:pt x="6686" y="1767"/>
                    <a:pt x="8229" y="1213"/>
                  </a:cubicBezTo>
                  <a:cubicBezTo>
                    <a:pt x="9771" y="659"/>
                    <a:pt x="11829" y="106"/>
                    <a:pt x="13629" y="13"/>
                  </a:cubicBezTo>
                  <a:cubicBezTo>
                    <a:pt x="15429" y="-79"/>
                    <a:pt x="16971" y="290"/>
                    <a:pt x="18514" y="1536"/>
                  </a:cubicBezTo>
                  <a:cubicBezTo>
                    <a:pt x="20057" y="2783"/>
                    <a:pt x="21600" y="4906"/>
                    <a:pt x="19800" y="6613"/>
                  </a:cubicBezTo>
                  <a:cubicBezTo>
                    <a:pt x="18000" y="8321"/>
                    <a:pt x="12857" y="9613"/>
                    <a:pt x="7714" y="1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7004050" y="5454650"/>
              <a:ext cx="114300" cy="178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2979"/>
                  </a:moveTo>
                  <a:cubicBezTo>
                    <a:pt x="3600" y="4717"/>
                    <a:pt x="7200" y="6455"/>
                    <a:pt x="9600" y="8690"/>
                  </a:cubicBezTo>
                  <a:cubicBezTo>
                    <a:pt x="12000" y="10924"/>
                    <a:pt x="13200" y="13655"/>
                    <a:pt x="13800" y="15641"/>
                  </a:cubicBezTo>
                  <a:cubicBezTo>
                    <a:pt x="14400" y="17628"/>
                    <a:pt x="14400" y="18869"/>
                    <a:pt x="13400" y="19862"/>
                  </a:cubicBezTo>
                  <a:cubicBezTo>
                    <a:pt x="12400" y="20855"/>
                    <a:pt x="10400" y="21600"/>
                    <a:pt x="8600" y="20234"/>
                  </a:cubicBezTo>
                  <a:cubicBezTo>
                    <a:pt x="6800" y="18869"/>
                    <a:pt x="5200" y="15393"/>
                    <a:pt x="6400" y="11793"/>
                  </a:cubicBezTo>
                  <a:cubicBezTo>
                    <a:pt x="7600" y="8193"/>
                    <a:pt x="11600" y="4469"/>
                    <a:pt x="14600" y="2483"/>
                  </a:cubicBezTo>
                  <a:cubicBezTo>
                    <a:pt x="17600" y="497"/>
                    <a:pt x="19600" y="2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7220455" y="5257990"/>
              <a:ext cx="151101" cy="488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99" fill="norm" stroke="1" extrusionOk="0">
                  <a:moveTo>
                    <a:pt x="19458" y="2506"/>
                  </a:moveTo>
                  <a:cubicBezTo>
                    <a:pt x="20049" y="2040"/>
                    <a:pt x="20641" y="1575"/>
                    <a:pt x="20937" y="1109"/>
                  </a:cubicBezTo>
                  <a:cubicBezTo>
                    <a:pt x="21233" y="644"/>
                    <a:pt x="21233" y="178"/>
                    <a:pt x="20493" y="39"/>
                  </a:cubicBezTo>
                  <a:cubicBezTo>
                    <a:pt x="19754" y="-101"/>
                    <a:pt x="18274" y="85"/>
                    <a:pt x="15167" y="1575"/>
                  </a:cubicBezTo>
                  <a:cubicBezTo>
                    <a:pt x="12060" y="3065"/>
                    <a:pt x="7326" y="5858"/>
                    <a:pt x="4219" y="8651"/>
                  </a:cubicBezTo>
                  <a:cubicBezTo>
                    <a:pt x="1112" y="11444"/>
                    <a:pt x="-367" y="14237"/>
                    <a:pt x="77" y="16239"/>
                  </a:cubicBezTo>
                  <a:cubicBezTo>
                    <a:pt x="521" y="18240"/>
                    <a:pt x="2888" y="19451"/>
                    <a:pt x="5847" y="20196"/>
                  </a:cubicBezTo>
                  <a:cubicBezTo>
                    <a:pt x="8806" y="20940"/>
                    <a:pt x="12356" y="21220"/>
                    <a:pt x="15907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7433733" y="5364620"/>
              <a:ext cx="148168" cy="35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10491" y="1611"/>
                  </a:moveTo>
                  <a:cubicBezTo>
                    <a:pt x="11109" y="840"/>
                    <a:pt x="11726" y="69"/>
                    <a:pt x="11571" y="4"/>
                  </a:cubicBezTo>
                  <a:cubicBezTo>
                    <a:pt x="11417" y="-60"/>
                    <a:pt x="10491" y="583"/>
                    <a:pt x="9103" y="2704"/>
                  </a:cubicBezTo>
                  <a:cubicBezTo>
                    <a:pt x="7714" y="4826"/>
                    <a:pt x="5863" y="8426"/>
                    <a:pt x="4320" y="11576"/>
                  </a:cubicBezTo>
                  <a:cubicBezTo>
                    <a:pt x="2777" y="14726"/>
                    <a:pt x="1543" y="17426"/>
                    <a:pt x="1080" y="19097"/>
                  </a:cubicBezTo>
                  <a:cubicBezTo>
                    <a:pt x="617" y="20769"/>
                    <a:pt x="926" y="21411"/>
                    <a:pt x="2160" y="21476"/>
                  </a:cubicBezTo>
                  <a:cubicBezTo>
                    <a:pt x="3394" y="21540"/>
                    <a:pt x="5554" y="21026"/>
                    <a:pt x="7714" y="20254"/>
                  </a:cubicBezTo>
                  <a:cubicBezTo>
                    <a:pt x="9874" y="19483"/>
                    <a:pt x="12034" y="18454"/>
                    <a:pt x="13114" y="17554"/>
                  </a:cubicBezTo>
                  <a:cubicBezTo>
                    <a:pt x="14194" y="16654"/>
                    <a:pt x="14194" y="15883"/>
                    <a:pt x="13886" y="15176"/>
                  </a:cubicBezTo>
                  <a:cubicBezTo>
                    <a:pt x="13577" y="14469"/>
                    <a:pt x="12960" y="13826"/>
                    <a:pt x="11880" y="13440"/>
                  </a:cubicBezTo>
                  <a:cubicBezTo>
                    <a:pt x="10800" y="13054"/>
                    <a:pt x="9257" y="12926"/>
                    <a:pt x="7714" y="12797"/>
                  </a:cubicBezTo>
                  <a:cubicBezTo>
                    <a:pt x="6171" y="12669"/>
                    <a:pt x="4629" y="12540"/>
                    <a:pt x="3086" y="12476"/>
                  </a:cubicBezTo>
                  <a:cubicBezTo>
                    <a:pt x="1543" y="12411"/>
                    <a:pt x="0" y="12411"/>
                    <a:pt x="0" y="12411"/>
                  </a:cubicBezTo>
                  <a:cubicBezTo>
                    <a:pt x="0" y="12411"/>
                    <a:pt x="1543" y="12411"/>
                    <a:pt x="5400" y="12154"/>
                  </a:cubicBezTo>
                  <a:cubicBezTo>
                    <a:pt x="9257" y="11897"/>
                    <a:pt x="15429" y="11383"/>
                    <a:pt x="21600" y="10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7531137" y="5535218"/>
              <a:ext cx="120613" cy="157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0843" fill="norm" stroke="1" extrusionOk="0">
                  <a:moveTo>
                    <a:pt x="6697" y="5312"/>
                  </a:moveTo>
                  <a:cubicBezTo>
                    <a:pt x="8559" y="4751"/>
                    <a:pt x="10421" y="4190"/>
                    <a:pt x="12283" y="3208"/>
                  </a:cubicBezTo>
                  <a:cubicBezTo>
                    <a:pt x="14145" y="2227"/>
                    <a:pt x="16007" y="824"/>
                    <a:pt x="15821" y="263"/>
                  </a:cubicBezTo>
                  <a:cubicBezTo>
                    <a:pt x="15635" y="-298"/>
                    <a:pt x="13400" y="-17"/>
                    <a:pt x="10607" y="1666"/>
                  </a:cubicBezTo>
                  <a:cubicBezTo>
                    <a:pt x="7814" y="3349"/>
                    <a:pt x="4462" y="6434"/>
                    <a:pt x="2414" y="9660"/>
                  </a:cubicBezTo>
                  <a:cubicBezTo>
                    <a:pt x="366" y="12886"/>
                    <a:pt x="-379" y="16253"/>
                    <a:pt x="180" y="18357"/>
                  </a:cubicBezTo>
                  <a:cubicBezTo>
                    <a:pt x="738" y="20460"/>
                    <a:pt x="2600" y="21302"/>
                    <a:pt x="6324" y="20601"/>
                  </a:cubicBezTo>
                  <a:cubicBezTo>
                    <a:pt x="10049" y="19899"/>
                    <a:pt x="15635" y="17655"/>
                    <a:pt x="21221" y="15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7664450" y="5524500"/>
              <a:ext cx="52376" cy="171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090" fill="norm" stroke="1" extrusionOk="0">
                  <a:moveTo>
                    <a:pt x="17446" y="0"/>
                  </a:moveTo>
                  <a:cubicBezTo>
                    <a:pt x="13292" y="0"/>
                    <a:pt x="9138" y="0"/>
                    <a:pt x="5815" y="651"/>
                  </a:cubicBezTo>
                  <a:cubicBezTo>
                    <a:pt x="2492" y="1301"/>
                    <a:pt x="0" y="2602"/>
                    <a:pt x="0" y="3773"/>
                  </a:cubicBezTo>
                  <a:cubicBezTo>
                    <a:pt x="0" y="4945"/>
                    <a:pt x="2492" y="5986"/>
                    <a:pt x="6646" y="7937"/>
                  </a:cubicBezTo>
                  <a:cubicBezTo>
                    <a:pt x="10800" y="9889"/>
                    <a:pt x="16615" y="12752"/>
                    <a:pt x="19108" y="14834"/>
                  </a:cubicBezTo>
                  <a:cubicBezTo>
                    <a:pt x="21600" y="16916"/>
                    <a:pt x="20769" y="18217"/>
                    <a:pt x="17446" y="19388"/>
                  </a:cubicBezTo>
                  <a:cubicBezTo>
                    <a:pt x="14123" y="20559"/>
                    <a:pt x="8308" y="21600"/>
                    <a:pt x="5815" y="20819"/>
                  </a:cubicBezTo>
                  <a:cubicBezTo>
                    <a:pt x="3323" y="20039"/>
                    <a:pt x="4154" y="17436"/>
                    <a:pt x="4985" y="14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7787216" y="5353050"/>
              <a:ext cx="67735" cy="367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0"/>
                  </a:moveTo>
                  <a:cubicBezTo>
                    <a:pt x="16875" y="1481"/>
                    <a:pt x="12150" y="2962"/>
                    <a:pt x="8775" y="5369"/>
                  </a:cubicBezTo>
                  <a:cubicBezTo>
                    <a:pt x="5400" y="7776"/>
                    <a:pt x="3375" y="11109"/>
                    <a:pt x="2025" y="13639"/>
                  </a:cubicBezTo>
                  <a:cubicBezTo>
                    <a:pt x="675" y="16169"/>
                    <a:pt x="0" y="17897"/>
                    <a:pt x="0" y="19131"/>
                  </a:cubicBezTo>
                  <a:cubicBezTo>
                    <a:pt x="0" y="20366"/>
                    <a:pt x="675" y="21106"/>
                    <a:pt x="2700" y="21353"/>
                  </a:cubicBezTo>
                  <a:cubicBezTo>
                    <a:pt x="4725" y="21600"/>
                    <a:pt x="8100" y="21353"/>
                    <a:pt x="10800" y="20798"/>
                  </a:cubicBezTo>
                  <a:cubicBezTo>
                    <a:pt x="13500" y="20242"/>
                    <a:pt x="15525" y="19378"/>
                    <a:pt x="1755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7747000" y="5511800"/>
              <a:ext cx="1524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6200"/>
                    <a:pt x="10200" y="10800"/>
                    <a:pt x="13800" y="7200"/>
                  </a:cubicBezTo>
                  <a:cubicBezTo>
                    <a:pt x="17400" y="3600"/>
                    <a:pt x="195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8157547" y="5504252"/>
              <a:ext cx="78404" cy="20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141" fill="norm" stroke="1" extrusionOk="0">
                  <a:moveTo>
                    <a:pt x="21055" y="2770"/>
                  </a:moveTo>
                  <a:cubicBezTo>
                    <a:pt x="19350" y="1888"/>
                    <a:pt x="17644" y="1006"/>
                    <a:pt x="15371" y="455"/>
                  </a:cubicBezTo>
                  <a:cubicBezTo>
                    <a:pt x="13097" y="-96"/>
                    <a:pt x="10255" y="-316"/>
                    <a:pt x="7129" y="786"/>
                  </a:cubicBezTo>
                  <a:cubicBezTo>
                    <a:pt x="4002" y="1888"/>
                    <a:pt x="592" y="4313"/>
                    <a:pt x="1160" y="6406"/>
                  </a:cubicBezTo>
                  <a:cubicBezTo>
                    <a:pt x="1729" y="8500"/>
                    <a:pt x="6276" y="10264"/>
                    <a:pt x="9687" y="12247"/>
                  </a:cubicBezTo>
                  <a:cubicBezTo>
                    <a:pt x="13097" y="14231"/>
                    <a:pt x="15371" y="16435"/>
                    <a:pt x="15087" y="17978"/>
                  </a:cubicBezTo>
                  <a:cubicBezTo>
                    <a:pt x="14802" y="19521"/>
                    <a:pt x="11960" y="20402"/>
                    <a:pt x="9118" y="20843"/>
                  </a:cubicBezTo>
                  <a:cubicBezTo>
                    <a:pt x="6276" y="21284"/>
                    <a:pt x="3434" y="21284"/>
                    <a:pt x="1729" y="20513"/>
                  </a:cubicBezTo>
                  <a:cubicBezTo>
                    <a:pt x="23" y="19741"/>
                    <a:pt x="-545" y="18198"/>
                    <a:pt x="592" y="16876"/>
                  </a:cubicBezTo>
                  <a:cubicBezTo>
                    <a:pt x="1729" y="15553"/>
                    <a:pt x="4571" y="14451"/>
                    <a:pt x="7413" y="13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8233938" y="5545504"/>
              <a:ext cx="325871" cy="25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28" fill="norm" stroke="1" extrusionOk="0">
                  <a:moveTo>
                    <a:pt x="5532" y="2493"/>
                  </a:moveTo>
                  <a:cubicBezTo>
                    <a:pt x="5809" y="1607"/>
                    <a:pt x="6086" y="722"/>
                    <a:pt x="5878" y="280"/>
                  </a:cubicBezTo>
                  <a:cubicBezTo>
                    <a:pt x="5670" y="-163"/>
                    <a:pt x="4978" y="-163"/>
                    <a:pt x="3940" y="899"/>
                  </a:cubicBezTo>
                  <a:cubicBezTo>
                    <a:pt x="2901" y="1962"/>
                    <a:pt x="1517" y="4086"/>
                    <a:pt x="755" y="5680"/>
                  </a:cubicBezTo>
                  <a:cubicBezTo>
                    <a:pt x="-7" y="7273"/>
                    <a:pt x="-145" y="8335"/>
                    <a:pt x="132" y="8778"/>
                  </a:cubicBezTo>
                  <a:cubicBezTo>
                    <a:pt x="409" y="9221"/>
                    <a:pt x="1101" y="9044"/>
                    <a:pt x="1932" y="8247"/>
                  </a:cubicBezTo>
                  <a:cubicBezTo>
                    <a:pt x="2763" y="7450"/>
                    <a:pt x="3732" y="6034"/>
                    <a:pt x="4355" y="4883"/>
                  </a:cubicBezTo>
                  <a:cubicBezTo>
                    <a:pt x="4978" y="3732"/>
                    <a:pt x="5255" y="2847"/>
                    <a:pt x="5463" y="2847"/>
                  </a:cubicBezTo>
                  <a:cubicBezTo>
                    <a:pt x="5670" y="2847"/>
                    <a:pt x="5809" y="3732"/>
                    <a:pt x="6086" y="4529"/>
                  </a:cubicBezTo>
                  <a:cubicBezTo>
                    <a:pt x="6363" y="5326"/>
                    <a:pt x="6778" y="6034"/>
                    <a:pt x="7401" y="5857"/>
                  </a:cubicBezTo>
                  <a:cubicBezTo>
                    <a:pt x="8024" y="5680"/>
                    <a:pt x="8855" y="4617"/>
                    <a:pt x="9132" y="4529"/>
                  </a:cubicBezTo>
                  <a:cubicBezTo>
                    <a:pt x="9409" y="4440"/>
                    <a:pt x="9132" y="5326"/>
                    <a:pt x="9340" y="5768"/>
                  </a:cubicBezTo>
                  <a:cubicBezTo>
                    <a:pt x="9547" y="6211"/>
                    <a:pt x="10240" y="6211"/>
                    <a:pt x="10863" y="5945"/>
                  </a:cubicBezTo>
                  <a:cubicBezTo>
                    <a:pt x="11486" y="5680"/>
                    <a:pt x="12040" y="5148"/>
                    <a:pt x="12524" y="4352"/>
                  </a:cubicBezTo>
                  <a:cubicBezTo>
                    <a:pt x="13009" y="3555"/>
                    <a:pt x="13424" y="2493"/>
                    <a:pt x="13701" y="2581"/>
                  </a:cubicBezTo>
                  <a:cubicBezTo>
                    <a:pt x="13978" y="2670"/>
                    <a:pt x="14117" y="3909"/>
                    <a:pt x="14186" y="6565"/>
                  </a:cubicBezTo>
                  <a:cubicBezTo>
                    <a:pt x="14255" y="9221"/>
                    <a:pt x="14255" y="13293"/>
                    <a:pt x="14047" y="15771"/>
                  </a:cubicBezTo>
                  <a:cubicBezTo>
                    <a:pt x="13840" y="18250"/>
                    <a:pt x="13424" y="19135"/>
                    <a:pt x="12663" y="19932"/>
                  </a:cubicBezTo>
                  <a:cubicBezTo>
                    <a:pt x="11901" y="20729"/>
                    <a:pt x="10793" y="21437"/>
                    <a:pt x="10170" y="21171"/>
                  </a:cubicBezTo>
                  <a:cubicBezTo>
                    <a:pt x="9547" y="20906"/>
                    <a:pt x="9409" y="19667"/>
                    <a:pt x="10309" y="17542"/>
                  </a:cubicBezTo>
                  <a:cubicBezTo>
                    <a:pt x="11209" y="15417"/>
                    <a:pt x="13147" y="12407"/>
                    <a:pt x="14947" y="9840"/>
                  </a:cubicBezTo>
                  <a:cubicBezTo>
                    <a:pt x="16747" y="7273"/>
                    <a:pt x="18409" y="5148"/>
                    <a:pt x="19517" y="3644"/>
                  </a:cubicBezTo>
                  <a:cubicBezTo>
                    <a:pt x="20624" y="2139"/>
                    <a:pt x="21178" y="1253"/>
                    <a:pt x="21109" y="811"/>
                  </a:cubicBezTo>
                  <a:cubicBezTo>
                    <a:pt x="21040" y="368"/>
                    <a:pt x="20347" y="368"/>
                    <a:pt x="19793" y="722"/>
                  </a:cubicBezTo>
                  <a:cubicBezTo>
                    <a:pt x="19240" y="1076"/>
                    <a:pt x="18824" y="1785"/>
                    <a:pt x="18686" y="2581"/>
                  </a:cubicBezTo>
                  <a:cubicBezTo>
                    <a:pt x="18547" y="3378"/>
                    <a:pt x="18686" y="4263"/>
                    <a:pt x="19101" y="5237"/>
                  </a:cubicBezTo>
                  <a:cubicBezTo>
                    <a:pt x="19517" y="6211"/>
                    <a:pt x="20209" y="7273"/>
                    <a:pt x="20693" y="8247"/>
                  </a:cubicBezTo>
                  <a:cubicBezTo>
                    <a:pt x="21178" y="9221"/>
                    <a:pt x="21455" y="10106"/>
                    <a:pt x="21247" y="10726"/>
                  </a:cubicBezTo>
                  <a:cubicBezTo>
                    <a:pt x="21040" y="11345"/>
                    <a:pt x="20347" y="11699"/>
                    <a:pt x="19655" y="11876"/>
                  </a:cubicBezTo>
                  <a:cubicBezTo>
                    <a:pt x="18963" y="12053"/>
                    <a:pt x="18270" y="12053"/>
                    <a:pt x="17578" y="12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8815172" y="5529058"/>
              <a:ext cx="175634" cy="16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0920" fill="norm" stroke="1" extrusionOk="0">
                  <a:moveTo>
                    <a:pt x="9862" y="3469"/>
                  </a:moveTo>
                  <a:cubicBezTo>
                    <a:pt x="9604" y="2119"/>
                    <a:pt x="9347" y="769"/>
                    <a:pt x="8576" y="229"/>
                  </a:cubicBezTo>
                  <a:cubicBezTo>
                    <a:pt x="7804" y="-311"/>
                    <a:pt x="6519" y="-41"/>
                    <a:pt x="4976" y="2659"/>
                  </a:cubicBezTo>
                  <a:cubicBezTo>
                    <a:pt x="3433" y="5359"/>
                    <a:pt x="1633" y="10489"/>
                    <a:pt x="733" y="13729"/>
                  </a:cubicBezTo>
                  <a:cubicBezTo>
                    <a:pt x="-167" y="16969"/>
                    <a:pt x="-167" y="18319"/>
                    <a:pt x="347" y="19399"/>
                  </a:cubicBezTo>
                  <a:cubicBezTo>
                    <a:pt x="862" y="20479"/>
                    <a:pt x="1890" y="21289"/>
                    <a:pt x="4719" y="19534"/>
                  </a:cubicBezTo>
                  <a:cubicBezTo>
                    <a:pt x="7547" y="17779"/>
                    <a:pt x="12176" y="13459"/>
                    <a:pt x="14619" y="10489"/>
                  </a:cubicBezTo>
                  <a:cubicBezTo>
                    <a:pt x="17062" y="7519"/>
                    <a:pt x="17319" y="5899"/>
                    <a:pt x="16676" y="5224"/>
                  </a:cubicBezTo>
                  <a:cubicBezTo>
                    <a:pt x="16033" y="4549"/>
                    <a:pt x="14490" y="4819"/>
                    <a:pt x="13204" y="6034"/>
                  </a:cubicBezTo>
                  <a:cubicBezTo>
                    <a:pt x="11919" y="7249"/>
                    <a:pt x="10890" y="9409"/>
                    <a:pt x="11019" y="12109"/>
                  </a:cubicBezTo>
                  <a:cubicBezTo>
                    <a:pt x="11147" y="14809"/>
                    <a:pt x="12433" y="18049"/>
                    <a:pt x="13719" y="19669"/>
                  </a:cubicBezTo>
                  <a:cubicBezTo>
                    <a:pt x="15004" y="21289"/>
                    <a:pt x="16290" y="21289"/>
                    <a:pt x="17576" y="19939"/>
                  </a:cubicBezTo>
                  <a:cubicBezTo>
                    <a:pt x="18862" y="18589"/>
                    <a:pt x="20147" y="15889"/>
                    <a:pt x="20790" y="13864"/>
                  </a:cubicBezTo>
                  <a:cubicBezTo>
                    <a:pt x="21433" y="11839"/>
                    <a:pt x="21433" y="10489"/>
                    <a:pt x="21176" y="9139"/>
                  </a:cubicBezTo>
                  <a:cubicBezTo>
                    <a:pt x="20919" y="7789"/>
                    <a:pt x="20404" y="6439"/>
                    <a:pt x="20019" y="6574"/>
                  </a:cubicBezTo>
                  <a:cubicBezTo>
                    <a:pt x="19633" y="6709"/>
                    <a:pt x="19376" y="8329"/>
                    <a:pt x="19119" y="9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9023350" y="5543550"/>
              <a:ext cx="120650" cy="101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11902"/>
                  </a:moveTo>
                  <a:cubicBezTo>
                    <a:pt x="3789" y="16310"/>
                    <a:pt x="7579" y="20718"/>
                    <a:pt x="9853" y="21159"/>
                  </a:cubicBezTo>
                  <a:cubicBezTo>
                    <a:pt x="12126" y="21600"/>
                    <a:pt x="12884" y="18073"/>
                    <a:pt x="13642" y="14327"/>
                  </a:cubicBezTo>
                  <a:cubicBezTo>
                    <a:pt x="14400" y="10580"/>
                    <a:pt x="15158" y="6612"/>
                    <a:pt x="16484" y="4188"/>
                  </a:cubicBezTo>
                  <a:cubicBezTo>
                    <a:pt x="17811" y="1763"/>
                    <a:pt x="19705" y="8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9176175" y="5515704"/>
              <a:ext cx="50375" cy="12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96" fill="norm" stroke="1" extrusionOk="0">
                  <a:moveTo>
                    <a:pt x="2519" y="12296"/>
                  </a:moveTo>
                  <a:cubicBezTo>
                    <a:pt x="1619" y="14096"/>
                    <a:pt x="719" y="15896"/>
                    <a:pt x="269" y="17696"/>
                  </a:cubicBezTo>
                  <a:cubicBezTo>
                    <a:pt x="-181" y="19496"/>
                    <a:pt x="-181" y="21296"/>
                    <a:pt x="1169" y="21296"/>
                  </a:cubicBezTo>
                  <a:cubicBezTo>
                    <a:pt x="2519" y="21296"/>
                    <a:pt x="5219" y="19496"/>
                    <a:pt x="7469" y="16436"/>
                  </a:cubicBezTo>
                  <a:cubicBezTo>
                    <a:pt x="9719" y="13376"/>
                    <a:pt x="11519" y="9056"/>
                    <a:pt x="12419" y="5816"/>
                  </a:cubicBezTo>
                  <a:cubicBezTo>
                    <a:pt x="13319" y="2576"/>
                    <a:pt x="13319" y="416"/>
                    <a:pt x="14669" y="56"/>
                  </a:cubicBezTo>
                  <a:cubicBezTo>
                    <a:pt x="16019" y="-304"/>
                    <a:pt x="18719" y="1136"/>
                    <a:pt x="21419" y="2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9247716" y="5306336"/>
              <a:ext cx="171779" cy="365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195" fill="norm" stroke="1" extrusionOk="0">
                  <a:moveTo>
                    <a:pt x="10800" y="14490"/>
                  </a:moveTo>
                  <a:cubicBezTo>
                    <a:pt x="10800" y="13877"/>
                    <a:pt x="10800" y="13263"/>
                    <a:pt x="10010" y="12895"/>
                  </a:cubicBezTo>
                  <a:cubicBezTo>
                    <a:pt x="9220" y="12527"/>
                    <a:pt x="7639" y="12404"/>
                    <a:pt x="5927" y="13079"/>
                  </a:cubicBezTo>
                  <a:cubicBezTo>
                    <a:pt x="4215" y="13754"/>
                    <a:pt x="2371" y="15227"/>
                    <a:pt x="1317" y="16393"/>
                  </a:cubicBezTo>
                  <a:cubicBezTo>
                    <a:pt x="263" y="17558"/>
                    <a:pt x="0" y="18418"/>
                    <a:pt x="0" y="19215"/>
                  </a:cubicBezTo>
                  <a:cubicBezTo>
                    <a:pt x="0" y="20013"/>
                    <a:pt x="263" y="20749"/>
                    <a:pt x="1054" y="21056"/>
                  </a:cubicBezTo>
                  <a:cubicBezTo>
                    <a:pt x="1844" y="21363"/>
                    <a:pt x="3161" y="21240"/>
                    <a:pt x="5532" y="19890"/>
                  </a:cubicBezTo>
                  <a:cubicBezTo>
                    <a:pt x="7902" y="18540"/>
                    <a:pt x="11327" y="15963"/>
                    <a:pt x="13961" y="13263"/>
                  </a:cubicBezTo>
                  <a:cubicBezTo>
                    <a:pt x="16595" y="10563"/>
                    <a:pt x="18439" y="7740"/>
                    <a:pt x="19493" y="5961"/>
                  </a:cubicBezTo>
                  <a:cubicBezTo>
                    <a:pt x="20546" y="4181"/>
                    <a:pt x="20810" y="3445"/>
                    <a:pt x="21073" y="2524"/>
                  </a:cubicBezTo>
                  <a:cubicBezTo>
                    <a:pt x="21337" y="1604"/>
                    <a:pt x="21600" y="499"/>
                    <a:pt x="21073" y="131"/>
                  </a:cubicBezTo>
                  <a:cubicBezTo>
                    <a:pt x="20546" y="-237"/>
                    <a:pt x="19229" y="131"/>
                    <a:pt x="17780" y="1727"/>
                  </a:cubicBezTo>
                  <a:cubicBezTo>
                    <a:pt x="16332" y="3322"/>
                    <a:pt x="14751" y="6145"/>
                    <a:pt x="13961" y="8538"/>
                  </a:cubicBezTo>
                  <a:cubicBezTo>
                    <a:pt x="13171" y="10931"/>
                    <a:pt x="13171" y="12895"/>
                    <a:pt x="13698" y="14122"/>
                  </a:cubicBezTo>
                  <a:cubicBezTo>
                    <a:pt x="14224" y="15349"/>
                    <a:pt x="15278" y="15840"/>
                    <a:pt x="16332" y="16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9588499" y="5096604"/>
              <a:ext cx="119562" cy="739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548" fill="norm" stroke="1" extrusionOk="0">
                  <a:moveTo>
                    <a:pt x="18189" y="442"/>
                  </a:moveTo>
                  <a:cubicBezTo>
                    <a:pt x="19326" y="195"/>
                    <a:pt x="20463" y="-52"/>
                    <a:pt x="21032" y="10"/>
                  </a:cubicBezTo>
                  <a:cubicBezTo>
                    <a:pt x="21600" y="71"/>
                    <a:pt x="21600" y="442"/>
                    <a:pt x="20463" y="1491"/>
                  </a:cubicBezTo>
                  <a:cubicBezTo>
                    <a:pt x="19326" y="2540"/>
                    <a:pt x="17053" y="4268"/>
                    <a:pt x="14400" y="6181"/>
                  </a:cubicBezTo>
                  <a:cubicBezTo>
                    <a:pt x="11747" y="8094"/>
                    <a:pt x="8716" y="10193"/>
                    <a:pt x="6632" y="12291"/>
                  </a:cubicBezTo>
                  <a:cubicBezTo>
                    <a:pt x="4547" y="14389"/>
                    <a:pt x="3411" y="16487"/>
                    <a:pt x="2463" y="18030"/>
                  </a:cubicBezTo>
                  <a:cubicBezTo>
                    <a:pt x="1516" y="19573"/>
                    <a:pt x="758" y="20561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9811175" y="5369983"/>
              <a:ext cx="88476" cy="320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34" fill="norm" stroke="1" extrusionOk="0">
                  <a:moveTo>
                    <a:pt x="9154" y="1421"/>
                  </a:moveTo>
                  <a:cubicBezTo>
                    <a:pt x="9668" y="711"/>
                    <a:pt x="10183" y="0"/>
                    <a:pt x="10440" y="0"/>
                  </a:cubicBezTo>
                  <a:cubicBezTo>
                    <a:pt x="10697" y="0"/>
                    <a:pt x="10697" y="711"/>
                    <a:pt x="10440" y="3126"/>
                  </a:cubicBezTo>
                  <a:cubicBezTo>
                    <a:pt x="10183" y="5542"/>
                    <a:pt x="9668" y="9663"/>
                    <a:pt x="8640" y="12718"/>
                  </a:cubicBezTo>
                  <a:cubicBezTo>
                    <a:pt x="7611" y="15774"/>
                    <a:pt x="6068" y="17763"/>
                    <a:pt x="4526" y="19184"/>
                  </a:cubicBezTo>
                  <a:cubicBezTo>
                    <a:pt x="2983" y="20605"/>
                    <a:pt x="1440" y="21458"/>
                    <a:pt x="668" y="21529"/>
                  </a:cubicBezTo>
                  <a:cubicBezTo>
                    <a:pt x="-103" y="21600"/>
                    <a:pt x="-103" y="20889"/>
                    <a:pt x="154" y="19753"/>
                  </a:cubicBezTo>
                  <a:cubicBezTo>
                    <a:pt x="411" y="18616"/>
                    <a:pt x="926" y="17053"/>
                    <a:pt x="1954" y="15916"/>
                  </a:cubicBezTo>
                  <a:cubicBezTo>
                    <a:pt x="2983" y="14779"/>
                    <a:pt x="4526" y="14068"/>
                    <a:pt x="6583" y="13571"/>
                  </a:cubicBezTo>
                  <a:cubicBezTo>
                    <a:pt x="8640" y="13074"/>
                    <a:pt x="11211" y="12789"/>
                    <a:pt x="13268" y="12932"/>
                  </a:cubicBezTo>
                  <a:cubicBezTo>
                    <a:pt x="15326" y="13074"/>
                    <a:pt x="16868" y="13642"/>
                    <a:pt x="18154" y="15063"/>
                  </a:cubicBezTo>
                  <a:cubicBezTo>
                    <a:pt x="19440" y="16484"/>
                    <a:pt x="20468" y="18758"/>
                    <a:pt x="21497" y="2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9933516" y="5568987"/>
              <a:ext cx="194734" cy="13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470" y="7081"/>
                  </a:moveTo>
                  <a:cubicBezTo>
                    <a:pt x="1643" y="6743"/>
                    <a:pt x="2817" y="6406"/>
                    <a:pt x="4109" y="5900"/>
                  </a:cubicBezTo>
                  <a:cubicBezTo>
                    <a:pt x="5400" y="5394"/>
                    <a:pt x="6809" y="4718"/>
                    <a:pt x="7630" y="3537"/>
                  </a:cubicBezTo>
                  <a:cubicBezTo>
                    <a:pt x="8452" y="2356"/>
                    <a:pt x="8687" y="668"/>
                    <a:pt x="8217" y="162"/>
                  </a:cubicBezTo>
                  <a:cubicBezTo>
                    <a:pt x="7748" y="-344"/>
                    <a:pt x="6574" y="331"/>
                    <a:pt x="5165" y="2187"/>
                  </a:cubicBezTo>
                  <a:cubicBezTo>
                    <a:pt x="3757" y="4043"/>
                    <a:pt x="2113" y="7081"/>
                    <a:pt x="1174" y="9444"/>
                  </a:cubicBezTo>
                  <a:cubicBezTo>
                    <a:pt x="235" y="11806"/>
                    <a:pt x="0" y="13494"/>
                    <a:pt x="0" y="15181"/>
                  </a:cubicBezTo>
                  <a:cubicBezTo>
                    <a:pt x="0" y="16869"/>
                    <a:pt x="235" y="18556"/>
                    <a:pt x="2583" y="18725"/>
                  </a:cubicBezTo>
                  <a:cubicBezTo>
                    <a:pt x="4930" y="18894"/>
                    <a:pt x="9391" y="17544"/>
                    <a:pt x="12443" y="15519"/>
                  </a:cubicBezTo>
                  <a:cubicBezTo>
                    <a:pt x="15496" y="13494"/>
                    <a:pt x="17139" y="10794"/>
                    <a:pt x="18430" y="8768"/>
                  </a:cubicBezTo>
                  <a:cubicBezTo>
                    <a:pt x="19722" y="6743"/>
                    <a:pt x="20661" y="5394"/>
                    <a:pt x="20661" y="4212"/>
                  </a:cubicBezTo>
                  <a:cubicBezTo>
                    <a:pt x="20661" y="3031"/>
                    <a:pt x="19722" y="2018"/>
                    <a:pt x="18665" y="2018"/>
                  </a:cubicBezTo>
                  <a:cubicBezTo>
                    <a:pt x="17609" y="2018"/>
                    <a:pt x="16435" y="3031"/>
                    <a:pt x="15613" y="4381"/>
                  </a:cubicBezTo>
                  <a:cubicBezTo>
                    <a:pt x="14791" y="5731"/>
                    <a:pt x="14322" y="7419"/>
                    <a:pt x="14322" y="9444"/>
                  </a:cubicBezTo>
                  <a:cubicBezTo>
                    <a:pt x="14322" y="11469"/>
                    <a:pt x="14791" y="13831"/>
                    <a:pt x="15378" y="14168"/>
                  </a:cubicBezTo>
                  <a:cubicBezTo>
                    <a:pt x="15965" y="14506"/>
                    <a:pt x="16670" y="12819"/>
                    <a:pt x="17374" y="11131"/>
                  </a:cubicBezTo>
                  <a:cubicBezTo>
                    <a:pt x="18078" y="9444"/>
                    <a:pt x="18783" y="7756"/>
                    <a:pt x="19017" y="7756"/>
                  </a:cubicBezTo>
                  <a:cubicBezTo>
                    <a:pt x="19252" y="7756"/>
                    <a:pt x="19017" y="9444"/>
                    <a:pt x="18783" y="11806"/>
                  </a:cubicBezTo>
                  <a:cubicBezTo>
                    <a:pt x="18548" y="14168"/>
                    <a:pt x="18313" y="17206"/>
                    <a:pt x="18783" y="18894"/>
                  </a:cubicBezTo>
                  <a:cubicBezTo>
                    <a:pt x="19252" y="20581"/>
                    <a:pt x="20426" y="20919"/>
                    <a:pt x="2160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10191750" y="5359400"/>
              <a:ext cx="7620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77"/>
                    <a:pt x="14400" y="7754"/>
                    <a:pt x="10800" y="11354"/>
                  </a:cubicBezTo>
                  <a:cubicBezTo>
                    <a:pt x="7200" y="14954"/>
                    <a:pt x="36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0268693" y="5365749"/>
              <a:ext cx="208543" cy="51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534" fill="norm" stroke="1" extrusionOk="0">
                  <a:moveTo>
                    <a:pt x="8996" y="0"/>
                  </a:moveTo>
                  <a:cubicBezTo>
                    <a:pt x="7268" y="1756"/>
                    <a:pt x="5540" y="3512"/>
                    <a:pt x="3920" y="5576"/>
                  </a:cubicBezTo>
                  <a:cubicBezTo>
                    <a:pt x="2300" y="7639"/>
                    <a:pt x="788" y="10010"/>
                    <a:pt x="248" y="11459"/>
                  </a:cubicBezTo>
                  <a:cubicBezTo>
                    <a:pt x="-292" y="12907"/>
                    <a:pt x="140" y="13434"/>
                    <a:pt x="680" y="13478"/>
                  </a:cubicBezTo>
                  <a:cubicBezTo>
                    <a:pt x="1220" y="13522"/>
                    <a:pt x="1868" y="13083"/>
                    <a:pt x="2624" y="12293"/>
                  </a:cubicBezTo>
                  <a:cubicBezTo>
                    <a:pt x="3380" y="11502"/>
                    <a:pt x="4244" y="10361"/>
                    <a:pt x="4676" y="9527"/>
                  </a:cubicBezTo>
                  <a:cubicBezTo>
                    <a:pt x="5108" y="8693"/>
                    <a:pt x="5108" y="8166"/>
                    <a:pt x="4568" y="7727"/>
                  </a:cubicBezTo>
                  <a:cubicBezTo>
                    <a:pt x="4028" y="7288"/>
                    <a:pt x="2948" y="6937"/>
                    <a:pt x="2732" y="6585"/>
                  </a:cubicBezTo>
                  <a:cubicBezTo>
                    <a:pt x="2516" y="6234"/>
                    <a:pt x="3164" y="5883"/>
                    <a:pt x="4892" y="4917"/>
                  </a:cubicBezTo>
                  <a:cubicBezTo>
                    <a:pt x="6620" y="3951"/>
                    <a:pt x="9428" y="2371"/>
                    <a:pt x="11264" y="1405"/>
                  </a:cubicBezTo>
                  <a:cubicBezTo>
                    <a:pt x="13100" y="439"/>
                    <a:pt x="13964" y="88"/>
                    <a:pt x="14396" y="307"/>
                  </a:cubicBezTo>
                  <a:cubicBezTo>
                    <a:pt x="14828" y="527"/>
                    <a:pt x="14828" y="1317"/>
                    <a:pt x="13748" y="3073"/>
                  </a:cubicBezTo>
                  <a:cubicBezTo>
                    <a:pt x="12668" y="4829"/>
                    <a:pt x="10508" y="7551"/>
                    <a:pt x="8996" y="9307"/>
                  </a:cubicBezTo>
                  <a:cubicBezTo>
                    <a:pt x="7484" y="11063"/>
                    <a:pt x="6620" y="11854"/>
                    <a:pt x="6080" y="12468"/>
                  </a:cubicBezTo>
                  <a:cubicBezTo>
                    <a:pt x="5540" y="13083"/>
                    <a:pt x="5324" y="13522"/>
                    <a:pt x="5432" y="13478"/>
                  </a:cubicBezTo>
                  <a:cubicBezTo>
                    <a:pt x="5540" y="13434"/>
                    <a:pt x="5972" y="12907"/>
                    <a:pt x="7052" y="12249"/>
                  </a:cubicBezTo>
                  <a:cubicBezTo>
                    <a:pt x="8132" y="11590"/>
                    <a:pt x="9860" y="10800"/>
                    <a:pt x="11264" y="10273"/>
                  </a:cubicBezTo>
                  <a:cubicBezTo>
                    <a:pt x="12668" y="9746"/>
                    <a:pt x="13748" y="9483"/>
                    <a:pt x="14396" y="9571"/>
                  </a:cubicBezTo>
                  <a:cubicBezTo>
                    <a:pt x="15044" y="9659"/>
                    <a:pt x="15260" y="10098"/>
                    <a:pt x="15260" y="10537"/>
                  </a:cubicBezTo>
                  <a:cubicBezTo>
                    <a:pt x="15260" y="10976"/>
                    <a:pt x="15044" y="11415"/>
                    <a:pt x="14828" y="11898"/>
                  </a:cubicBezTo>
                  <a:cubicBezTo>
                    <a:pt x="14612" y="12380"/>
                    <a:pt x="14396" y="12907"/>
                    <a:pt x="14720" y="13039"/>
                  </a:cubicBezTo>
                  <a:cubicBezTo>
                    <a:pt x="15044" y="13171"/>
                    <a:pt x="15908" y="12907"/>
                    <a:pt x="16772" y="12644"/>
                  </a:cubicBezTo>
                  <a:cubicBezTo>
                    <a:pt x="17636" y="12380"/>
                    <a:pt x="18500" y="12117"/>
                    <a:pt x="19148" y="11766"/>
                  </a:cubicBezTo>
                  <a:cubicBezTo>
                    <a:pt x="19796" y="11415"/>
                    <a:pt x="20228" y="10976"/>
                    <a:pt x="20552" y="10976"/>
                  </a:cubicBezTo>
                  <a:cubicBezTo>
                    <a:pt x="20876" y="10976"/>
                    <a:pt x="21092" y="11415"/>
                    <a:pt x="21200" y="12776"/>
                  </a:cubicBezTo>
                  <a:cubicBezTo>
                    <a:pt x="21308" y="14137"/>
                    <a:pt x="21308" y="16420"/>
                    <a:pt x="21200" y="17868"/>
                  </a:cubicBezTo>
                  <a:cubicBezTo>
                    <a:pt x="21092" y="19317"/>
                    <a:pt x="20876" y="19932"/>
                    <a:pt x="20228" y="20415"/>
                  </a:cubicBezTo>
                  <a:cubicBezTo>
                    <a:pt x="19580" y="20898"/>
                    <a:pt x="18500" y="21249"/>
                    <a:pt x="17420" y="21424"/>
                  </a:cubicBezTo>
                  <a:cubicBezTo>
                    <a:pt x="16340" y="21600"/>
                    <a:pt x="15260" y="21600"/>
                    <a:pt x="14720" y="21161"/>
                  </a:cubicBezTo>
                  <a:cubicBezTo>
                    <a:pt x="14180" y="20722"/>
                    <a:pt x="14180" y="19844"/>
                    <a:pt x="14180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0490199" y="5283200"/>
              <a:ext cx="186414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21115" y="0"/>
                  </a:moveTo>
                  <a:cubicBezTo>
                    <a:pt x="21357" y="3388"/>
                    <a:pt x="21600" y="6776"/>
                    <a:pt x="20993" y="9699"/>
                  </a:cubicBezTo>
                  <a:cubicBezTo>
                    <a:pt x="20387" y="12621"/>
                    <a:pt x="18930" y="15078"/>
                    <a:pt x="15290" y="16984"/>
                  </a:cubicBezTo>
                  <a:cubicBezTo>
                    <a:pt x="11649" y="18889"/>
                    <a:pt x="5825" y="202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146084" y="6821590"/>
              <a:ext cx="28666" cy="42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0778" fill="norm" stroke="1" extrusionOk="0">
                  <a:moveTo>
                    <a:pt x="20894" y="11521"/>
                  </a:moveTo>
                  <a:cubicBezTo>
                    <a:pt x="17808" y="6378"/>
                    <a:pt x="14723" y="1235"/>
                    <a:pt x="10094" y="207"/>
                  </a:cubicBezTo>
                  <a:cubicBezTo>
                    <a:pt x="5465" y="-822"/>
                    <a:pt x="-706" y="2264"/>
                    <a:pt x="65" y="3292"/>
                  </a:cubicBezTo>
                  <a:cubicBezTo>
                    <a:pt x="837" y="4321"/>
                    <a:pt x="8551" y="3292"/>
                    <a:pt x="10865" y="5864"/>
                  </a:cubicBezTo>
                  <a:cubicBezTo>
                    <a:pt x="13180" y="8435"/>
                    <a:pt x="10094" y="14607"/>
                    <a:pt x="7008" y="20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416314" y="6673850"/>
              <a:ext cx="12437" cy="31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31" fill="norm" stroke="1" extrusionOk="0">
                  <a:moveTo>
                    <a:pt x="10350" y="0"/>
                  </a:moveTo>
                  <a:cubicBezTo>
                    <a:pt x="6750" y="5143"/>
                    <a:pt x="3150" y="10286"/>
                    <a:pt x="1350" y="13592"/>
                  </a:cubicBezTo>
                  <a:cubicBezTo>
                    <a:pt x="-450" y="16898"/>
                    <a:pt x="-450" y="18367"/>
                    <a:pt x="1350" y="19543"/>
                  </a:cubicBezTo>
                  <a:cubicBezTo>
                    <a:pt x="3150" y="20718"/>
                    <a:pt x="6750" y="21600"/>
                    <a:pt x="10350" y="21527"/>
                  </a:cubicBezTo>
                  <a:cubicBezTo>
                    <a:pt x="13950" y="21453"/>
                    <a:pt x="17550" y="20424"/>
                    <a:pt x="21150" y="19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395503" y="6635750"/>
              <a:ext cx="198348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161" y="21600"/>
                  </a:moveTo>
                  <a:cubicBezTo>
                    <a:pt x="-67" y="18000"/>
                    <a:pt x="-294" y="14400"/>
                    <a:pt x="1298" y="11000"/>
                  </a:cubicBezTo>
                  <a:cubicBezTo>
                    <a:pt x="2889" y="7600"/>
                    <a:pt x="6300" y="4400"/>
                    <a:pt x="9938" y="2600"/>
                  </a:cubicBezTo>
                  <a:cubicBezTo>
                    <a:pt x="13575" y="800"/>
                    <a:pt x="17441" y="400"/>
                    <a:pt x="213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403350" y="6762750"/>
              <a:ext cx="1778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698355" y="6661150"/>
              <a:ext cx="219346" cy="296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63" fill="norm" stroke="1" extrusionOk="0">
                  <a:moveTo>
                    <a:pt x="961" y="4136"/>
                  </a:moveTo>
                  <a:cubicBezTo>
                    <a:pt x="961" y="9345"/>
                    <a:pt x="961" y="14553"/>
                    <a:pt x="754" y="17617"/>
                  </a:cubicBezTo>
                  <a:cubicBezTo>
                    <a:pt x="546" y="20681"/>
                    <a:pt x="131" y="21600"/>
                    <a:pt x="27" y="21447"/>
                  </a:cubicBezTo>
                  <a:cubicBezTo>
                    <a:pt x="-77" y="21294"/>
                    <a:pt x="131" y="20068"/>
                    <a:pt x="546" y="16851"/>
                  </a:cubicBezTo>
                  <a:cubicBezTo>
                    <a:pt x="961" y="13634"/>
                    <a:pt x="1585" y="8426"/>
                    <a:pt x="2000" y="5362"/>
                  </a:cubicBezTo>
                  <a:cubicBezTo>
                    <a:pt x="2415" y="2298"/>
                    <a:pt x="2623" y="1379"/>
                    <a:pt x="3142" y="1149"/>
                  </a:cubicBezTo>
                  <a:cubicBezTo>
                    <a:pt x="3661" y="919"/>
                    <a:pt x="4492" y="1379"/>
                    <a:pt x="5635" y="3447"/>
                  </a:cubicBezTo>
                  <a:cubicBezTo>
                    <a:pt x="6777" y="5515"/>
                    <a:pt x="8231" y="9191"/>
                    <a:pt x="9165" y="11719"/>
                  </a:cubicBezTo>
                  <a:cubicBezTo>
                    <a:pt x="10100" y="14247"/>
                    <a:pt x="10515" y="15626"/>
                    <a:pt x="11035" y="16698"/>
                  </a:cubicBezTo>
                  <a:cubicBezTo>
                    <a:pt x="11554" y="17770"/>
                    <a:pt x="12177" y="18536"/>
                    <a:pt x="13008" y="18996"/>
                  </a:cubicBezTo>
                  <a:cubicBezTo>
                    <a:pt x="13838" y="19455"/>
                    <a:pt x="14877" y="19609"/>
                    <a:pt x="15708" y="19379"/>
                  </a:cubicBezTo>
                  <a:cubicBezTo>
                    <a:pt x="16538" y="19149"/>
                    <a:pt x="17161" y="18536"/>
                    <a:pt x="18096" y="16315"/>
                  </a:cubicBezTo>
                  <a:cubicBezTo>
                    <a:pt x="19031" y="14094"/>
                    <a:pt x="20277" y="10264"/>
                    <a:pt x="20900" y="7277"/>
                  </a:cubicBezTo>
                  <a:cubicBezTo>
                    <a:pt x="21523" y="4289"/>
                    <a:pt x="21523" y="2145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2355850" y="6750049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2330449" y="6851650"/>
              <a:ext cx="165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2784210" y="6527251"/>
              <a:ext cx="99847" cy="415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410" fill="norm" stroke="1" extrusionOk="0">
                  <a:moveTo>
                    <a:pt x="6006" y="7228"/>
                  </a:moveTo>
                  <a:cubicBezTo>
                    <a:pt x="6447" y="11592"/>
                    <a:pt x="6888" y="15955"/>
                    <a:pt x="7108" y="18410"/>
                  </a:cubicBezTo>
                  <a:cubicBezTo>
                    <a:pt x="7329" y="20865"/>
                    <a:pt x="7329" y="21410"/>
                    <a:pt x="7108" y="21410"/>
                  </a:cubicBezTo>
                  <a:cubicBezTo>
                    <a:pt x="6888" y="21410"/>
                    <a:pt x="6447" y="20865"/>
                    <a:pt x="5345" y="18792"/>
                  </a:cubicBezTo>
                  <a:cubicBezTo>
                    <a:pt x="4243" y="16719"/>
                    <a:pt x="2480" y="13119"/>
                    <a:pt x="1378" y="10174"/>
                  </a:cubicBezTo>
                  <a:cubicBezTo>
                    <a:pt x="276" y="7228"/>
                    <a:pt x="-165" y="4937"/>
                    <a:pt x="55" y="3355"/>
                  </a:cubicBezTo>
                  <a:cubicBezTo>
                    <a:pt x="276" y="1774"/>
                    <a:pt x="1157" y="901"/>
                    <a:pt x="2921" y="410"/>
                  </a:cubicBezTo>
                  <a:cubicBezTo>
                    <a:pt x="4684" y="-81"/>
                    <a:pt x="7329" y="-190"/>
                    <a:pt x="10635" y="410"/>
                  </a:cubicBezTo>
                  <a:cubicBezTo>
                    <a:pt x="13941" y="1010"/>
                    <a:pt x="17908" y="2319"/>
                    <a:pt x="19672" y="3519"/>
                  </a:cubicBezTo>
                  <a:cubicBezTo>
                    <a:pt x="21435" y="4719"/>
                    <a:pt x="20994" y="5810"/>
                    <a:pt x="19231" y="6792"/>
                  </a:cubicBezTo>
                  <a:cubicBezTo>
                    <a:pt x="17468" y="7774"/>
                    <a:pt x="14382" y="8646"/>
                    <a:pt x="11296" y="9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2870200" y="6661150"/>
              <a:ext cx="146050" cy="226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5400"/>
                  </a:moveTo>
                  <a:cubicBezTo>
                    <a:pt x="1252" y="4800"/>
                    <a:pt x="2504" y="4200"/>
                    <a:pt x="3757" y="4200"/>
                  </a:cubicBezTo>
                  <a:cubicBezTo>
                    <a:pt x="5009" y="4200"/>
                    <a:pt x="6261" y="4800"/>
                    <a:pt x="8609" y="7100"/>
                  </a:cubicBezTo>
                  <a:cubicBezTo>
                    <a:pt x="10957" y="9400"/>
                    <a:pt x="14400" y="13400"/>
                    <a:pt x="16122" y="15900"/>
                  </a:cubicBezTo>
                  <a:cubicBezTo>
                    <a:pt x="17843" y="18400"/>
                    <a:pt x="17843" y="19400"/>
                    <a:pt x="17217" y="20200"/>
                  </a:cubicBezTo>
                  <a:cubicBezTo>
                    <a:pt x="16591" y="21000"/>
                    <a:pt x="15339" y="21600"/>
                    <a:pt x="14243" y="21400"/>
                  </a:cubicBezTo>
                  <a:cubicBezTo>
                    <a:pt x="13148" y="21200"/>
                    <a:pt x="12209" y="20200"/>
                    <a:pt x="11739" y="18000"/>
                  </a:cubicBezTo>
                  <a:cubicBezTo>
                    <a:pt x="11270" y="15800"/>
                    <a:pt x="11270" y="12400"/>
                    <a:pt x="12991" y="9200"/>
                  </a:cubicBezTo>
                  <a:cubicBezTo>
                    <a:pt x="14713" y="6000"/>
                    <a:pt x="18157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3162921" y="6498166"/>
              <a:ext cx="126379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600" fill="norm" stroke="1" extrusionOk="0">
                  <a:moveTo>
                    <a:pt x="20471" y="864"/>
                  </a:moveTo>
                  <a:cubicBezTo>
                    <a:pt x="19442" y="432"/>
                    <a:pt x="18414" y="0"/>
                    <a:pt x="17385" y="0"/>
                  </a:cubicBezTo>
                  <a:cubicBezTo>
                    <a:pt x="16357" y="0"/>
                    <a:pt x="15328" y="432"/>
                    <a:pt x="12585" y="1944"/>
                  </a:cubicBezTo>
                  <a:cubicBezTo>
                    <a:pt x="9842" y="3456"/>
                    <a:pt x="5385" y="6048"/>
                    <a:pt x="2642" y="8532"/>
                  </a:cubicBezTo>
                  <a:cubicBezTo>
                    <a:pt x="-100" y="11016"/>
                    <a:pt x="-1129" y="13392"/>
                    <a:pt x="1614" y="15552"/>
                  </a:cubicBezTo>
                  <a:cubicBezTo>
                    <a:pt x="4357" y="17712"/>
                    <a:pt x="10871" y="19656"/>
                    <a:pt x="173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3304937" y="6693652"/>
              <a:ext cx="206613" cy="132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446" fill="norm" stroke="1" extrusionOk="0">
                  <a:moveTo>
                    <a:pt x="12258" y="6756"/>
                  </a:moveTo>
                  <a:cubicBezTo>
                    <a:pt x="12037" y="5120"/>
                    <a:pt x="11817" y="3484"/>
                    <a:pt x="11266" y="2011"/>
                  </a:cubicBezTo>
                  <a:cubicBezTo>
                    <a:pt x="10715" y="538"/>
                    <a:pt x="9833" y="-771"/>
                    <a:pt x="8070" y="538"/>
                  </a:cubicBezTo>
                  <a:cubicBezTo>
                    <a:pt x="6307" y="1847"/>
                    <a:pt x="3662" y="5774"/>
                    <a:pt x="2119" y="8720"/>
                  </a:cubicBezTo>
                  <a:cubicBezTo>
                    <a:pt x="576" y="11665"/>
                    <a:pt x="135" y="13629"/>
                    <a:pt x="25" y="15429"/>
                  </a:cubicBezTo>
                  <a:cubicBezTo>
                    <a:pt x="-85" y="17229"/>
                    <a:pt x="135" y="18865"/>
                    <a:pt x="1458" y="19520"/>
                  </a:cubicBezTo>
                  <a:cubicBezTo>
                    <a:pt x="2780" y="20174"/>
                    <a:pt x="5205" y="19847"/>
                    <a:pt x="7078" y="18211"/>
                  </a:cubicBezTo>
                  <a:cubicBezTo>
                    <a:pt x="8952" y="16574"/>
                    <a:pt x="10274" y="13629"/>
                    <a:pt x="11376" y="11174"/>
                  </a:cubicBezTo>
                  <a:cubicBezTo>
                    <a:pt x="12478" y="8720"/>
                    <a:pt x="13360" y="6756"/>
                    <a:pt x="13801" y="6756"/>
                  </a:cubicBezTo>
                  <a:cubicBezTo>
                    <a:pt x="14242" y="6756"/>
                    <a:pt x="14242" y="8720"/>
                    <a:pt x="14352" y="10520"/>
                  </a:cubicBezTo>
                  <a:cubicBezTo>
                    <a:pt x="14462" y="12320"/>
                    <a:pt x="14682" y="13956"/>
                    <a:pt x="15233" y="15756"/>
                  </a:cubicBezTo>
                  <a:cubicBezTo>
                    <a:pt x="15784" y="17556"/>
                    <a:pt x="16666" y="19520"/>
                    <a:pt x="17768" y="20174"/>
                  </a:cubicBezTo>
                  <a:cubicBezTo>
                    <a:pt x="18870" y="20829"/>
                    <a:pt x="20193" y="20174"/>
                    <a:pt x="21515" y="19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3520408" y="6661150"/>
              <a:ext cx="105443" cy="182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399" fill="norm" stroke="1" extrusionOk="0">
                  <a:moveTo>
                    <a:pt x="17286" y="0"/>
                  </a:moveTo>
                  <a:cubicBezTo>
                    <a:pt x="15169" y="0"/>
                    <a:pt x="13051" y="0"/>
                    <a:pt x="10086" y="2483"/>
                  </a:cubicBezTo>
                  <a:cubicBezTo>
                    <a:pt x="7122" y="4966"/>
                    <a:pt x="3310" y="9931"/>
                    <a:pt x="1404" y="13283"/>
                  </a:cubicBezTo>
                  <a:cubicBezTo>
                    <a:pt x="-502" y="16634"/>
                    <a:pt x="-502" y="18372"/>
                    <a:pt x="1616" y="19614"/>
                  </a:cubicBezTo>
                  <a:cubicBezTo>
                    <a:pt x="3733" y="20855"/>
                    <a:pt x="7969" y="21600"/>
                    <a:pt x="11569" y="21352"/>
                  </a:cubicBezTo>
                  <a:cubicBezTo>
                    <a:pt x="15169" y="21103"/>
                    <a:pt x="18133" y="19862"/>
                    <a:pt x="21098" y="1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3683000" y="6705600"/>
              <a:ext cx="95250" cy="112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10080" y="0"/>
                  </a:moveTo>
                  <a:cubicBezTo>
                    <a:pt x="7680" y="0"/>
                    <a:pt x="5280" y="0"/>
                    <a:pt x="3360" y="1000"/>
                  </a:cubicBezTo>
                  <a:cubicBezTo>
                    <a:pt x="1440" y="2000"/>
                    <a:pt x="0" y="4000"/>
                    <a:pt x="0" y="7600"/>
                  </a:cubicBezTo>
                  <a:cubicBezTo>
                    <a:pt x="0" y="11200"/>
                    <a:pt x="1440" y="16400"/>
                    <a:pt x="3360" y="19000"/>
                  </a:cubicBezTo>
                  <a:cubicBezTo>
                    <a:pt x="5280" y="21600"/>
                    <a:pt x="7680" y="21600"/>
                    <a:pt x="10800" y="20800"/>
                  </a:cubicBezTo>
                  <a:cubicBezTo>
                    <a:pt x="13920" y="20000"/>
                    <a:pt x="17760" y="18400"/>
                    <a:pt x="21600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3774016" y="6639983"/>
              <a:ext cx="200139" cy="36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90" fill="norm" stroke="1" extrusionOk="0">
                  <a:moveTo>
                    <a:pt x="1819" y="8365"/>
                  </a:moveTo>
                  <a:cubicBezTo>
                    <a:pt x="2501" y="6992"/>
                    <a:pt x="3183" y="5618"/>
                    <a:pt x="3524" y="4620"/>
                  </a:cubicBezTo>
                  <a:cubicBezTo>
                    <a:pt x="3865" y="3621"/>
                    <a:pt x="3865" y="2997"/>
                    <a:pt x="3524" y="2934"/>
                  </a:cubicBezTo>
                  <a:cubicBezTo>
                    <a:pt x="3183" y="2872"/>
                    <a:pt x="2501" y="3371"/>
                    <a:pt x="1705" y="4932"/>
                  </a:cubicBezTo>
                  <a:cubicBezTo>
                    <a:pt x="909" y="6492"/>
                    <a:pt x="0" y="9114"/>
                    <a:pt x="0" y="11050"/>
                  </a:cubicBezTo>
                  <a:cubicBezTo>
                    <a:pt x="0" y="12985"/>
                    <a:pt x="909" y="14234"/>
                    <a:pt x="1705" y="15108"/>
                  </a:cubicBezTo>
                  <a:cubicBezTo>
                    <a:pt x="2501" y="15982"/>
                    <a:pt x="3183" y="16481"/>
                    <a:pt x="4775" y="16668"/>
                  </a:cubicBezTo>
                  <a:cubicBezTo>
                    <a:pt x="6366" y="16855"/>
                    <a:pt x="8867" y="16731"/>
                    <a:pt x="10573" y="16418"/>
                  </a:cubicBezTo>
                  <a:cubicBezTo>
                    <a:pt x="12278" y="16106"/>
                    <a:pt x="13187" y="15607"/>
                    <a:pt x="13983" y="15108"/>
                  </a:cubicBezTo>
                  <a:cubicBezTo>
                    <a:pt x="14779" y="14608"/>
                    <a:pt x="15461" y="14109"/>
                    <a:pt x="15688" y="14234"/>
                  </a:cubicBezTo>
                  <a:cubicBezTo>
                    <a:pt x="15916" y="14358"/>
                    <a:pt x="15688" y="15108"/>
                    <a:pt x="15234" y="16106"/>
                  </a:cubicBezTo>
                  <a:cubicBezTo>
                    <a:pt x="14779" y="17105"/>
                    <a:pt x="14097" y="18354"/>
                    <a:pt x="13415" y="19415"/>
                  </a:cubicBezTo>
                  <a:cubicBezTo>
                    <a:pt x="12733" y="20476"/>
                    <a:pt x="12051" y="21350"/>
                    <a:pt x="11709" y="21475"/>
                  </a:cubicBezTo>
                  <a:cubicBezTo>
                    <a:pt x="11368" y="21600"/>
                    <a:pt x="11368" y="20976"/>
                    <a:pt x="11709" y="18978"/>
                  </a:cubicBezTo>
                  <a:cubicBezTo>
                    <a:pt x="12051" y="16980"/>
                    <a:pt x="12733" y="13609"/>
                    <a:pt x="13301" y="10425"/>
                  </a:cubicBezTo>
                  <a:cubicBezTo>
                    <a:pt x="13869" y="7242"/>
                    <a:pt x="14324" y="4245"/>
                    <a:pt x="14779" y="2435"/>
                  </a:cubicBezTo>
                  <a:cubicBezTo>
                    <a:pt x="15234" y="624"/>
                    <a:pt x="15688" y="0"/>
                    <a:pt x="16484" y="0"/>
                  </a:cubicBezTo>
                  <a:cubicBezTo>
                    <a:pt x="17280" y="0"/>
                    <a:pt x="18417" y="624"/>
                    <a:pt x="19440" y="1498"/>
                  </a:cubicBezTo>
                  <a:cubicBezTo>
                    <a:pt x="20463" y="2372"/>
                    <a:pt x="21373" y="3496"/>
                    <a:pt x="21486" y="4620"/>
                  </a:cubicBezTo>
                  <a:cubicBezTo>
                    <a:pt x="21600" y="5743"/>
                    <a:pt x="20918" y="6867"/>
                    <a:pt x="19326" y="7491"/>
                  </a:cubicBezTo>
                  <a:cubicBezTo>
                    <a:pt x="17735" y="8116"/>
                    <a:pt x="15234" y="8240"/>
                    <a:pt x="12733" y="8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4056943" y="6451600"/>
              <a:ext cx="115007" cy="33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393" fill="norm" stroke="1" extrusionOk="0">
                  <a:moveTo>
                    <a:pt x="10543" y="0"/>
                  </a:moveTo>
                  <a:cubicBezTo>
                    <a:pt x="6686" y="3965"/>
                    <a:pt x="2828" y="7929"/>
                    <a:pt x="1093" y="11347"/>
                  </a:cubicBezTo>
                  <a:cubicBezTo>
                    <a:pt x="-643" y="14765"/>
                    <a:pt x="-257" y="17635"/>
                    <a:pt x="1864" y="19344"/>
                  </a:cubicBezTo>
                  <a:cubicBezTo>
                    <a:pt x="3986" y="21053"/>
                    <a:pt x="7843" y="21600"/>
                    <a:pt x="11314" y="21327"/>
                  </a:cubicBezTo>
                  <a:cubicBezTo>
                    <a:pt x="14786" y="21053"/>
                    <a:pt x="17871" y="19959"/>
                    <a:pt x="20957" y="1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4044950" y="6616700"/>
              <a:ext cx="889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4350255" y="6480089"/>
              <a:ext cx="189051" cy="26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22" fill="norm" stroke="1" extrusionOk="0">
                  <a:moveTo>
                    <a:pt x="6423" y="1778"/>
                  </a:moveTo>
                  <a:cubicBezTo>
                    <a:pt x="5463" y="4647"/>
                    <a:pt x="4503" y="7516"/>
                    <a:pt x="4023" y="10300"/>
                  </a:cubicBezTo>
                  <a:cubicBezTo>
                    <a:pt x="3543" y="13084"/>
                    <a:pt x="3543" y="15785"/>
                    <a:pt x="3423" y="17556"/>
                  </a:cubicBezTo>
                  <a:cubicBezTo>
                    <a:pt x="3303" y="19328"/>
                    <a:pt x="3063" y="20172"/>
                    <a:pt x="2583" y="20256"/>
                  </a:cubicBezTo>
                  <a:cubicBezTo>
                    <a:pt x="2103" y="20341"/>
                    <a:pt x="1383" y="19666"/>
                    <a:pt x="903" y="18906"/>
                  </a:cubicBezTo>
                  <a:cubicBezTo>
                    <a:pt x="423" y="18147"/>
                    <a:pt x="183" y="17303"/>
                    <a:pt x="63" y="16460"/>
                  </a:cubicBezTo>
                  <a:cubicBezTo>
                    <a:pt x="-57" y="15616"/>
                    <a:pt x="-57" y="14772"/>
                    <a:pt x="543" y="14097"/>
                  </a:cubicBezTo>
                  <a:cubicBezTo>
                    <a:pt x="1143" y="13422"/>
                    <a:pt x="2343" y="12916"/>
                    <a:pt x="4863" y="11397"/>
                  </a:cubicBezTo>
                  <a:cubicBezTo>
                    <a:pt x="7383" y="9878"/>
                    <a:pt x="11223" y="7347"/>
                    <a:pt x="13863" y="5575"/>
                  </a:cubicBezTo>
                  <a:cubicBezTo>
                    <a:pt x="16503" y="3803"/>
                    <a:pt x="17943" y="2791"/>
                    <a:pt x="19143" y="1863"/>
                  </a:cubicBezTo>
                  <a:cubicBezTo>
                    <a:pt x="20343" y="934"/>
                    <a:pt x="21303" y="91"/>
                    <a:pt x="21423" y="6"/>
                  </a:cubicBezTo>
                  <a:cubicBezTo>
                    <a:pt x="21543" y="-78"/>
                    <a:pt x="20823" y="597"/>
                    <a:pt x="19383" y="3466"/>
                  </a:cubicBezTo>
                  <a:cubicBezTo>
                    <a:pt x="17943" y="6334"/>
                    <a:pt x="15783" y="11397"/>
                    <a:pt x="14943" y="14772"/>
                  </a:cubicBezTo>
                  <a:cubicBezTo>
                    <a:pt x="14103" y="18147"/>
                    <a:pt x="14583" y="19834"/>
                    <a:pt x="15063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4534908" y="6629400"/>
              <a:ext cx="49792" cy="127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36" fill="norm" stroke="1" extrusionOk="0">
                  <a:moveTo>
                    <a:pt x="13071" y="10623"/>
                  </a:moveTo>
                  <a:cubicBezTo>
                    <a:pt x="8571" y="11331"/>
                    <a:pt x="4071" y="12039"/>
                    <a:pt x="1821" y="13279"/>
                  </a:cubicBezTo>
                  <a:cubicBezTo>
                    <a:pt x="-429" y="14518"/>
                    <a:pt x="-429" y="16289"/>
                    <a:pt x="921" y="17882"/>
                  </a:cubicBezTo>
                  <a:cubicBezTo>
                    <a:pt x="2271" y="19475"/>
                    <a:pt x="4971" y="20892"/>
                    <a:pt x="8571" y="21246"/>
                  </a:cubicBezTo>
                  <a:cubicBezTo>
                    <a:pt x="12171" y="21600"/>
                    <a:pt x="16671" y="20892"/>
                    <a:pt x="18921" y="19475"/>
                  </a:cubicBezTo>
                  <a:cubicBezTo>
                    <a:pt x="21171" y="18059"/>
                    <a:pt x="21171" y="15934"/>
                    <a:pt x="19371" y="13987"/>
                  </a:cubicBezTo>
                  <a:cubicBezTo>
                    <a:pt x="17571" y="12039"/>
                    <a:pt x="13971" y="10269"/>
                    <a:pt x="13971" y="7967"/>
                  </a:cubicBezTo>
                  <a:cubicBezTo>
                    <a:pt x="13971" y="5666"/>
                    <a:pt x="17571" y="2833"/>
                    <a:pt x="211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4660900" y="6311899"/>
              <a:ext cx="107950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2427"/>
                    <a:pt x="15671" y="4854"/>
                    <a:pt x="12494" y="7564"/>
                  </a:cubicBezTo>
                  <a:cubicBezTo>
                    <a:pt x="9318" y="10274"/>
                    <a:pt x="5929" y="13267"/>
                    <a:pt x="3812" y="15654"/>
                  </a:cubicBezTo>
                  <a:cubicBezTo>
                    <a:pt x="1694" y="18040"/>
                    <a:pt x="847" y="198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4836894" y="6477000"/>
              <a:ext cx="167470" cy="26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521" fill="norm" stroke="1" extrusionOk="0">
                  <a:moveTo>
                    <a:pt x="4966" y="0"/>
                  </a:moveTo>
                  <a:cubicBezTo>
                    <a:pt x="4176" y="3742"/>
                    <a:pt x="3386" y="7483"/>
                    <a:pt x="2727" y="10715"/>
                  </a:cubicBezTo>
                  <a:cubicBezTo>
                    <a:pt x="2069" y="13946"/>
                    <a:pt x="1542" y="16668"/>
                    <a:pt x="1147" y="18539"/>
                  </a:cubicBezTo>
                  <a:cubicBezTo>
                    <a:pt x="752" y="20409"/>
                    <a:pt x="488" y="21430"/>
                    <a:pt x="225" y="21515"/>
                  </a:cubicBezTo>
                  <a:cubicBezTo>
                    <a:pt x="-39" y="21600"/>
                    <a:pt x="-302" y="20750"/>
                    <a:pt x="883" y="18794"/>
                  </a:cubicBezTo>
                  <a:cubicBezTo>
                    <a:pt x="2069" y="16838"/>
                    <a:pt x="4703" y="13776"/>
                    <a:pt x="7337" y="11225"/>
                  </a:cubicBezTo>
                  <a:cubicBezTo>
                    <a:pt x="9971" y="8674"/>
                    <a:pt x="12605" y="6633"/>
                    <a:pt x="15108" y="4762"/>
                  </a:cubicBezTo>
                  <a:cubicBezTo>
                    <a:pt x="17610" y="2891"/>
                    <a:pt x="19981" y="1191"/>
                    <a:pt x="20639" y="1191"/>
                  </a:cubicBezTo>
                  <a:cubicBezTo>
                    <a:pt x="21298" y="1191"/>
                    <a:pt x="20244" y="2891"/>
                    <a:pt x="18927" y="5528"/>
                  </a:cubicBezTo>
                  <a:cubicBezTo>
                    <a:pt x="17610" y="8164"/>
                    <a:pt x="16030" y="11735"/>
                    <a:pt x="15108" y="14542"/>
                  </a:cubicBezTo>
                  <a:cubicBezTo>
                    <a:pt x="14186" y="17348"/>
                    <a:pt x="13922" y="19389"/>
                    <a:pt x="13659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5004979" y="6610350"/>
              <a:ext cx="106771" cy="13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326" fill="norm" stroke="1" extrusionOk="0">
                  <a:moveTo>
                    <a:pt x="11199" y="7975"/>
                  </a:moveTo>
                  <a:cubicBezTo>
                    <a:pt x="9082" y="8308"/>
                    <a:pt x="6964" y="8640"/>
                    <a:pt x="5058" y="9803"/>
                  </a:cubicBezTo>
                  <a:cubicBezTo>
                    <a:pt x="3152" y="10966"/>
                    <a:pt x="1458" y="12960"/>
                    <a:pt x="611" y="14954"/>
                  </a:cubicBezTo>
                  <a:cubicBezTo>
                    <a:pt x="-236" y="16948"/>
                    <a:pt x="-236" y="18942"/>
                    <a:pt x="823" y="20105"/>
                  </a:cubicBezTo>
                  <a:cubicBezTo>
                    <a:pt x="1882" y="21268"/>
                    <a:pt x="3999" y="21600"/>
                    <a:pt x="6964" y="21102"/>
                  </a:cubicBezTo>
                  <a:cubicBezTo>
                    <a:pt x="9929" y="20603"/>
                    <a:pt x="13740" y="19274"/>
                    <a:pt x="16282" y="15618"/>
                  </a:cubicBezTo>
                  <a:cubicBezTo>
                    <a:pt x="18823" y="11963"/>
                    <a:pt x="20093" y="5982"/>
                    <a:pt x="213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5295355" y="6341573"/>
              <a:ext cx="386189" cy="37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122" fill="norm" stroke="1" extrusionOk="0">
                  <a:moveTo>
                    <a:pt x="12004" y="5457"/>
                  </a:moveTo>
                  <a:cubicBezTo>
                    <a:pt x="12004" y="3915"/>
                    <a:pt x="12004" y="2372"/>
                    <a:pt x="11359" y="1304"/>
                  </a:cubicBezTo>
                  <a:cubicBezTo>
                    <a:pt x="10713" y="235"/>
                    <a:pt x="9422" y="-358"/>
                    <a:pt x="8248" y="235"/>
                  </a:cubicBezTo>
                  <a:cubicBezTo>
                    <a:pt x="7074" y="829"/>
                    <a:pt x="6017" y="2609"/>
                    <a:pt x="5196" y="5279"/>
                  </a:cubicBezTo>
                  <a:cubicBezTo>
                    <a:pt x="4374" y="7950"/>
                    <a:pt x="3787" y="11510"/>
                    <a:pt x="3376" y="14062"/>
                  </a:cubicBezTo>
                  <a:cubicBezTo>
                    <a:pt x="2965" y="16613"/>
                    <a:pt x="2730" y="18156"/>
                    <a:pt x="2554" y="19224"/>
                  </a:cubicBezTo>
                  <a:cubicBezTo>
                    <a:pt x="2378" y="20293"/>
                    <a:pt x="2261" y="20886"/>
                    <a:pt x="1909" y="21064"/>
                  </a:cubicBezTo>
                  <a:cubicBezTo>
                    <a:pt x="1556" y="21242"/>
                    <a:pt x="970" y="21005"/>
                    <a:pt x="559" y="20411"/>
                  </a:cubicBezTo>
                  <a:cubicBezTo>
                    <a:pt x="148" y="19818"/>
                    <a:pt x="-87" y="18868"/>
                    <a:pt x="30" y="18216"/>
                  </a:cubicBezTo>
                  <a:cubicBezTo>
                    <a:pt x="148" y="17563"/>
                    <a:pt x="617" y="17207"/>
                    <a:pt x="1791" y="16851"/>
                  </a:cubicBezTo>
                  <a:cubicBezTo>
                    <a:pt x="2965" y="16495"/>
                    <a:pt x="4843" y="16139"/>
                    <a:pt x="6193" y="15901"/>
                  </a:cubicBezTo>
                  <a:cubicBezTo>
                    <a:pt x="7543" y="15664"/>
                    <a:pt x="8365" y="15545"/>
                    <a:pt x="9070" y="15367"/>
                  </a:cubicBezTo>
                  <a:cubicBezTo>
                    <a:pt x="9774" y="15189"/>
                    <a:pt x="10361" y="14952"/>
                    <a:pt x="10361" y="14774"/>
                  </a:cubicBezTo>
                  <a:cubicBezTo>
                    <a:pt x="10361" y="14596"/>
                    <a:pt x="9774" y="14477"/>
                    <a:pt x="9304" y="14655"/>
                  </a:cubicBezTo>
                  <a:cubicBezTo>
                    <a:pt x="8835" y="14833"/>
                    <a:pt x="8483" y="15308"/>
                    <a:pt x="8600" y="15961"/>
                  </a:cubicBezTo>
                  <a:cubicBezTo>
                    <a:pt x="8717" y="16613"/>
                    <a:pt x="9304" y="17444"/>
                    <a:pt x="9891" y="17800"/>
                  </a:cubicBezTo>
                  <a:cubicBezTo>
                    <a:pt x="10478" y="18156"/>
                    <a:pt x="11065" y="18038"/>
                    <a:pt x="11770" y="17326"/>
                  </a:cubicBezTo>
                  <a:cubicBezTo>
                    <a:pt x="12474" y="16613"/>
                    <a:pt x="13296" y="15308"/>
                    <a:pt x="14528" y="13172"/>
                  </a:cubicBezTo>
                  <a:cubicBezTo>
                    <a:pt x="15761" y="11035"/>
                    <a:pt x="17404" y="8068"/>
                    <a:pt x="18520" y="6051"/>
                  </a:cubicBezTo>
                  <a:cubicBezTo>
                    <a:pt x="19635" y="4033"/>
                    <a:pt x="20222" y="2965"/>
                    <a:pt x="20691" y="2134"/>
                  </a:cubicBezTo>
                  <a:cubicBezTo>
                    <a:pt x="21161" y="1304"/>
                    <a:pt x="21513" y="710"/>
                    <a:pt x="21396" y="769"/>
                  </a:cubicBezTo>
                  <a:cubicBezTo>
                    <a:pt x="21278" y="829"/>
                    <a:pt x="20691" y="1541"/>
                    <a:pt x="19870" y="3737"/>
                  </a:cubicBezTo>
                  <a:cubicBezTo>
                    <a:pt x="19048" y="5932"/>
                    <a:pt x="17991" y="9611"/>
                    <a:pt x="17463" y="11747"/>
                  </a:cubicBezTo>
                  <a:cubicBezTo>
                    <a:pt x="16935" y="13884"/>
                    <a:pt x="16935" y="14477"/>
                    <a:pt x="16935" y="15308"/>
                  </a:cubicBezTo>
                  <a:cubicBezTo>
                    <a:pt x="16935" y="16139"/>
                    <a:pt x="16935" y="17207"/>
                    <a:pt x="17346" y="17622"/>
                  </a:cubicBezTo>
                  <a:cubicBezTo>
                    <a:pt x="17756" y="18038"/>
                    <a:pt x="18578" y="17800"/>
                    <a:pt x="19400" y="17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5681473" y="6508741"/>
              <a:ext cx="54354" cy="15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9" h="21317" fill="norm" stroke="1" extrusionOk="0">
                  <a:moveTo>
                    <a:pt x="16848" y="5117"/>
                  </a:moveTo>
                  <a:cubicBezTo>
                    <a:pt x="15305" y="3696"/>
                    <a:pt x="13762" y="2275"/>
                    <a:pt x="10676" y="1280"/>
                  </a:cubicBezTo>
                  <a:cubicBezTo>
                    <a:pt x="7591" y="285"/>
                    <a:pt x="2962" y="-283"/>
                    <a:pt x="1034" y="143"/>
                  </a:cubicBezTo>
                  <a:cubicBezTo>
                    <a:pt x="-895" y="570"/>
                    <a:pt x="-124" y="1991"/>
                    <a:pt x="3348" y="4691"/>
                  </a:cubicBezTo>
                  <a:cubicBezTo>
                    <a:pt x="6819" y="7391"/>
                    <a:pt x="12991" y="11370"/>
                    <a:pt x="16462" y="14212"/>
                  </a:cubicBezTo>
                  <a:cubicBezTo>
                    <a:pt x="19934" y="17054"/>
                    <a:pt x="20705" y="18759"/>
                    <a:pt x="18776" y="19754"/>
                  </a:cubicBezTo>
                  <a:cubicBezTo>
                    <a:pt x="16848" y="20749"/>
                    <a:pt x="12219" y="21033"/>
                    <a:pt x="7591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5753100" y="6523273"/>
              <a:ext cx="190500" cy="145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6" fill="norm" stroke="1" extrusionOk="0">
                  <a:moveTo>
                    <a:pt x="0" y="11603"/>
                  </a:moveTo>
                  <a:cubicBezTo>
                    <a:pt x="4080" y="10690"/>
                    <a:pt x="8160" y="9777"/>
                    <a:pt x="10560" y="8713"/>
                  </a:cubicBezTo>
                  <a:cubicBezTo>
                    <a:pt x="12960" y="7648"/>
                    <a:pt x="13680" y="6431"/>
                    <a:pt x="14160" y="4910"/>
                  </a:cubicBezTo>
                  <a:cubicBezTo>
                    <a:pt x="14640" y="3389"/>
                    <a:pt x="14880" y="1563"/>
                    <a:pt x="14280" y="651"/>
                  </a:cubicBezTo>
                  <a:cubicBezTo>
                    <a:pt x="13680" y="-262"/>
                    <a:pt x="12240" y="-262"/>
                    <a:pt x="10680" y="955"/>
                  </a:cubicBezTo>
                  <a:cubicBezTo>
                    <a:pt x="9120" y="2172"/>
                    <a:pt x="7440" y="4606"/>
                    <a:pt x="6480" y="7800"/>
                  </a:cubicBezTo>
                  <a:cubicBezTo>
                    <a:pt x="5520" y="10994"/>
                    <a:pt x="5280" y="14949"/>
                    <a:pt x="6600" y="17535"/>
                  </a:cubicBezTo>
                  <a:cubicBezTo>
                    <a:pt x="7920" y="20121"/>
                    <a:pt x="10800" y="21338"/>
                    <a:pt x="13560" y="20882"/>
                  </a:cubicBezTo>
                  <a:cubicBezTo>
                    <a:pt x="16320" y="20425"/>
                    <a:pt x="18960" y="18296"/>
                    <a:pt x="21600" y="16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5956299" y="6330950"/>
              <a:ext cx="73116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16663" y="0"/>
                  </a:moveTo>
                  <a:cubicBezTo>
                    <a:pt x="19131" y="3551"/>
                    <a:pt x="21600" y="7101"/>
                    <a:pt x="21291" y="10208"/>
                  </a:cubicBezTo>
                  <a:cubicBezTo>
                    <a:pt x="20983" y="13315"/>
                    <a:pt x="17897" y="15978"/>
                    <a:pt x="13886" y="17803"/>
                  </a:cubicBezTo>
                  <a:cubicBezTo>
                    <a:pt x="9874" y="19627"/>
                    <a:pt x="4937" y="206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6375400" y="6534150"/>
              <a:ext cx="196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5" y="16200"/>
                    <a:pt x="5110" y="10800"/>
                    <a:pt x="8710" y="7200"/>
                  </a:cubicBezTo>
                  <a:cubicBezTo>
                    <a:pt x="12310" y="3600"/>
                    <a:pt x="1695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6407150" y="6629400"/>
              <a:ext cx="2032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7137400" y="6227233"/>
              <a:ext cx="81180" cy="446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74" fill="norm" stroke="1" extrusionOk="0">
                  <a:moveTo>
                    <a:pt x="0" y="9883"/>
                  </a:moveTo>
                  <a:cubicBezTo>
                    <a:pt x="1108" y="12430"/>
                    <a:pt x="2215" y="14977"/>
                    <a:pt x="2215" y="16760"/>
                  </a:cubicBezTo>
                  <a:cubicBezTo>
                    <a:pt x="2215" y="18543"/>
                    <a:pt x="1108" y="19562"/>
                    <a:pt x="554" y="20326"/>
                  </a:cubicBezTo>
                  <a:cubicBezTo>
                    <a:pt x="0" y="21091"/>
                    <a:pt x="0" y="21600"/>
                    <a:pt x="0" y="21447"/>
                  </a:cubicBezTo>
                  <a:cubicBezTo>
                    <a:pt x="0" y="21294"/>
                    <a:pt x="0" y="20479"/>
                    <a:pt x="554" y="18136"/>
                  </a:cubicBezTo>
                  <a:cubicBezTo>
                    <a:pt x="1108" y="15792"/>
                    <a:pt x="2215" y="11921"/>
                    <a:pt x="4154" y="8813"/>
                  </a:cubicBezTo>
                  <a:cubicBezTo>
                    <a:pt x="6092" y="5706"/>
                    <a:pt x="8862" y="3362"/>
                    <a:pt x="11077" y="1936"/>
                  </a:cubicBezTo>
                  <a:cubicBezTo>
                    <a:pt x="13292" y="509"/>
                    <a:pt x="14954" y="0"/>
                    <a:pt x="16615" y="0"/>
                  </a:cubicBezTo>
                  <a:cubicBezTo>
                    <a:pt x="18277" y="0"/>
                    <a:pt x="19938" y="509"/>
                    <a:pt x="20769" y="1325"/>
                  </a:cubicBezTo>
                  <a:cubicBezTo>
                    <a:pt x="21600" y="2140"/>
                    <a:pt x="21600" y="3260"/>
                    <a:pt x="18554" y="4789"/>
                  </a:cubicBezTo>
                  <a:cubicBezTo>
                    <a:pt x="15508" y="6317"/>
                    <a:pt x="9415" y="8253"/>
                    <a:pt x="3323" y="10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7150100" y="6400799"/>
              <a:ext cx="196850" cy="24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5586"/>
                  </a:moveTo>
                  <a:cubicBezTo>
                    <a:pt x="1161" y="4655"/>
                    <a:pt x="2323" y="3724"/>
                    <a:pt x="3368" y="3538"/>
                  </a:cubicBezTo>
                  <a:cubicBezTo>
                    <a:pt x="4413" y="3352"/>
                    <a:pt x="5342" y="3910"/>
                    <a:pt x="6968" y="5772"/>
                  </a:cubicBezTo>
                  <a:cubicBezTo>
                    <a:pt x="8594" y="7634"/>
                    <a:pt x="10916" y="10800"/>
                    <a:pt x="11845" y="13593"/>
                  </a:cubicBezTo>
                  <a:cubicBezTo>
                    <a:pt x="12774" y="16386"/>
                    <a:pt x="12310" y="18807"/>
                    <a:pt x="11497" y="20110"/>
                  </a:cubicBezTo>
                  <a:cubicBezTo>
                    <a:pt x="10684" y="21414"/>
                    <a:pt x="9523" y="21600"/>
                    <a:pt x="8826" y="20855"/>
                  </a:cubicBezTo>
                  <a:cubicBezTo>
                    <a:pt x="8129" y="20110"/>
                    <a:pt x="7897" y="18434"/>
                    <a:pt x="8826" y="15548"/>
                  </a:cubicBezTo>
                  <a:cubicBezTo>
                    <a:pt x="9755" y="12662"/>
                    <a:pt x="11845" y="8566"/>
                    <a:pt x="14168" y="5772"/>
                  </a:cubicBezTo>
                  <a:cubicBezTo>
                    <a:pt x="16490" y="2979"/>
                    <a:pt x="19045" y="14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7400408" y="6281887"/>
              <a:ext cx="121449" cy="32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86" fill="norm" stroke="1" extrusionOk="0">
                  <a:moveTo>
                    <a:pt x="20408" y="4040"/>
                  </a:moveTo>
                  <a:cubicBezTo>
                    <a:pt x="20774" y="3348"/>
                    <a:pt x="21140" y="2655"/>
                    <a:pt x="20957" y="1963"/>
                  </a:cubicBezTo>
                  <a:cubicBezTo>
                    <a:pt x="20774" y="1271"/>
                    <a:pt x="20042" y="578"/>
                    <a:pt x="18577" y="232"/>
                  </a:cubicBezTo>
                  <a:cubicBezTo>
                    <a:pt x="17113" y="-114"/>
                    <a:pt x="14916" y="-114"/>
                    <a:pt x="13086" y="509"/>
                  </a:cubicBezTo>
                  <a:cubicBezTo>
                    <a:pt x="11255" y="1132"/>
                    <a:pt x="9791" y="2378"/>
                    <a:pt x="7594" y="5148"/>
                  </a:cubicBezTo>
                  <a:cubicBezTo>
                    <a:pt x="5398" y="7917"/>
                    <a:pt x="2469" y="12209"/>
                    <a:pt x="1004" y="15048"/>
                  </a:cubicBezTo>
                  <a:cubicBezTo>
                    <a:pt x="-460" y="17886"/>
                    <a:pt x="-460" y="19271"/>
                    <a:pt x="1920" y="20101"/>
                  </a:cubicBezTo>
                  <a:cubicBezTo>
                    <a:pt x="4299" y="20932"/>
                    <a:pt x="9059" y="21209"/>
                    <a:pt x="13818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7627293" y="6261100"/>
              <a:ext cx="75258" cy="368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74" fill="norm" stroke="1" extrusionOk="0">
                  <a:moveTo>
                    <a:pt x="19533" y="0"/>
                  </a:moveTo>
                  <a:cubicBezTo>
                    <a:pt x="14733" y="2577"/>
                    <a:pt x="9933" y="5155"/>
                    <a:pt x="6333" y="8100"/>
                  </a:cubicBezTo>
                  <a:cubicBezTo>
                    <a:pt x="2733" y="11045"/>
                    <a:pt x="333" y="14359"/>
                    <a:pt x="33" y="16630"/>
                  </a:cubicBezTo>
                  <a:cubicBezTo>
                    <a:pt x="-267" y="18900"/>
                    <a:pt x="1533" y="20127"/>
                    <a:pt x="4233" y="20802"/>
                  </a:cubicBezTo>
                  <a:cubicBezTo>
                    <a:pt x="6933" y="21477"/>
                    <a:pt x="10533" y="21600"/>
                    <a:pt x="13533" y="20925"/>
                  </a:cubicBezTo>
                  <a:cubicBezTo>
                    <a:pt x="16533" y="20250"/>
                    <a:pt x="18933" y="18777"/>
                    <a:pt x="21333" y="17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7607300" y="6436412"/>
              <a:ext cx="258535" cy="172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182" fill="norm" stroke="1" extrusionOk="0">
                  <a:moveTo>
                    <a:pt x="0" y="5771"/>
                  </a:moveTo>
                  <a:cubicBezTo>
                    <a:pt x="2985" y="5771"/>
                    <a:pt x="5971" y="5771"/>
                    <a:pt x="7902" y="5640"/>
                  </a:cubicBezTo>
                  <a:cubicBezTo>
                    <a:pt x="9834" y="5510"/>
                    <a:pt x="10712" y="5250"/>
                    <a:pt x="11415" y="4599"/>
                  </a:cubicBezTo>
                  <a:cubicBezTo>
                    <a:pt x="12117" y="3949"/>
                    <a:pt x="12644" y="2908"/>
                    <a:pt x="12468" y="2257"/>
                  </a:cubicBezTo>
                  <a:cubicBezTo>
                    <a:pt x="12293" y="1607"/>
                    <a:pt x="11415" y="1346"/>
                    <a:pt x="10624" y="1737"/>
                  </a:cubicBezTo>
                  <a:cubicBezTo>
                    <a:pt x="9834" y="2127"/>
                    <a:pt x="9132" y="3168"/>
                    <a:pt x="8429" y="4990"/>
                  </a:cubicBezTo>
                  <a:cubicBezTo>
                    <a:pt x="7727" y="6812"/>
                    <a:pt x="7024" y="9414"/>
                    <a:pt x="6673" y="11366"/>
                  </a:cubicBezTo>
                  <a:cubicBezTo>
                    <a:pt x="6322" y="13318"/>
                    <a:pt x="6322" y="14619"/>
                    <a:pt x="6673" y="15660"/>
                  </a:cubicBezTo>
                  <a:cubicBezTo>
                    <a:pt x="7024" y="16701"/>
                    <a:pt x="7727" y="17481"/>
                    <a:pt x="9395" y="17351"/>
                  </a:cubicBezTo>
                  <a:cubicBezTo>
                    <a:pt x="11063" y="17221"/>
                    <a:pt x="13698" y="16180"/>
                    <a:pt x="15893" y="13968"/>
                  </a:cubicBezTo>
                  <a:cubicBezTo>
                    <a:pt x="18088" y="11756"/>
                    <a:pt x="19844" y="8373"/>
                    <a:pt x="20722" y="5901"/>
                  </a:cubicBezTo>
                  <a:cubicBezTo>
                    <a:pt x="21600" y="3428"/>
                    <a:pt x="21600" y="1867"/>
                    <a:pt x="21161" y="956"/>
                  </a:cubicBezTo>
                  <a:cubicBezTo>
                    <a:pt x="20722" y="45"/>
                    <a:pt x="19844" y="-215"/>
                    <a:pt x="19141" y="175"/>
                  </a:cubicBezTo>
                  <a:cubicBezTo>
                    <a:pt x="18439" y="566"/>
                    <a:pt x="17912" y="1607"/>
                    <a:pt x="17824" y="2778"/>
                  </a:cubicBezTo>
                  <a:cubicBezTo>
                    <a:pt x="17737" y="3949"/>
                    <a:pt x="18088" y="5250"/>
                    <a:pt x="18702" y="7722"/>
                  </a:cubicBezTo>
                  <a:cubicBezTo>
                    <a:pt x="19317" y="10195"/>
                    <a:pt x="20195" y="13838"/>
                    <a:pt x="20459" y="16310"/>
                  </a:cubicBezTo>
                  <a:cubicBezTo>
                    <a:pt x="20722" y="18783"/>
                    <a:pt x="20371" y="20084"/>
                    <a:pt x="19668" y="20734"/>
                  </a:cubicBezTo>
                  <a:cubicBezTo>
                    <a:pt x="18966" y="21385"/>
                    <a:pt x="17912" y="21385"/>
                    <a:pt x="17649" y="20344"/>
                  </a:cubicBezTo>
                  <a:cubicBezTo>
                    <a:pt x="17385" y="19303"/>
                    <a:pt x="17912" y="17221"/>
                    <a:pt x="18439" y="15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7967423" y="6261100"/>
              <a:ext cx="116128" cy="35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75" fill="norm" stroke="1" extrusionOk="0">
                  <a:moveTo>
                    <a:pt x="21161" y="0"/>
                  </a:moveTo>
                  <a:cubicBezTo>
                    <a:pt x="16147" y="3158"/>
                    <a:pt x="11132" y="6316"/>
                    <a:pt x="7468" y="9537"/>
                  </a:cubicBezTo>
                  <a:cubicBezTo>
                    <a:pt x="3804" y="12758"/>
                    <a:pt x="1490" y="16042"/>
                    <a:pt x="525" y="18063"/>
                  </a:cubicBezTo>
                  <a:cubicBezTo>
                    <a:pt x="-439" y="20084"/>
                    <a:pt x="-53" y="20842"/>
                    <a:pt x="1490" y="21221"/>
                  </a:cubicBezTo>
                  <a:cubicBezTo>
                    <a:pt x="3032" y="21600"/>
                    <a:pt x="5732" y="21600"/>
                    <a:pt x="8432" y="20905"/>
                  </a:cubicBezTo>
                  <a:cubicBezTo>
                    <a:pt x="11132" y="20211"/>
                    <a:pt x="13832" y="18821"/>
                    <a:pt x="16532" y="17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7953285" y="6426200"/>
              <a:ext cx="149316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2295" y="21600"/>
                  </a:moveTo>
                  <a:cubicBezTo>
                    <a:pt x="1078" y="18514"/>
                    <a:pt x="-139" y="15429"/>
                    <a:pt x="13" y="12857"/>
                  </a:cubicBezTo>
                  <a:cubicBezTo>
                    <a:pt x="165" y="10286"/>
                    <a:pt x="1686" y="8229"/>
                    <a:pt x="5489" y="6171"/>
                  </a:cubicBezTo>
                  <a:cubicBezTo>
                    <a:pt x="9292" y="4114"/>
                    <a:pt x="15376" y="2057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8415458" y="6411012"/>
              <a:ext cx="74493" cy="223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37" fill="norm" stroke="1" extrusionOk="0">
                  <a:moveTo>
                    <a:pt x="13916" y="4476"/>
                  </a:moveTo>
                  <a:cubicBezTo>
                    <a:pt x="15716" y="3669"/>
                    <a:pt x="17516" y="2861"/>
                    <a:pt x="16616" y="2054"/>
                  </a:cubicBezTo>
                  <a:cubicBezTo>
                    <a:pt x="15716" y="1246"/>
                    <a:pt x="12116" y="439"/>
                    <a:pt x="8816" y="136"/>
                  </a:cubicBezTo>
                  <a:cubicBezTo>
                    <a:pt x="5516" y="-167"/>
                    <a:pt x="2516" y="35"/>
                    <a:pt x="1016" y="741"/>
                  </a:cubicBezTo>
                  <a:cubicBezTo>
                    <a:pt x="-484" y="1448"/>
                    <a:pt x="-484" y="2659"/>
                    <a:pt x="2516" y="4476"/>
                  </a:cubicBezTo>
                  <a:cubicBezTo>
                    <a:pt x="5516" y="6293"/>
                    <a:pt x="11516" y="8715"/>
                    <a:pt x="15416" y="10936"/>
                  </a:cubicBezTo>
                  <a:cubicBezTo>
                    <a:pt x="19316" y="13156"/>
                    <a:pt x="21116" y="15175"/>
                    <a:pt x="21116" y="16588"/>
                  </a:cubicBezTo>
                  <a:cubicBezTo>
                    <a:pt x="21116" y="18001"/>
                    <a:pt x="19316" y="18809"/>
                    <a:pt x="16616" y="19515"/>
                  </a:cubicBezTo>
                  <a:cubicBezTo>
                    <a:pt x="13916" y="20222"/>
                    <a:pt x="10316" y="20827"/>
                    <a:pt x="7016" y="21130"/>
                  </a:cubicBezTo>
                  <a:cubicBezTo>
                    <a:pt x="3716" y="21433"/>
                    <a:pt x="716" y="21433"/>
                    <a:pt x="116" y="20928"/>
                  </a:cubicBezTo>
                  <a:cubicBezTo>
                    <a:pt x="-484" y="20424"/>
                    <a:pt x="1316" y="19414"/>
                    <a:pt x="4016" y="18405"/>
                  </a:cubicBezTo>
                  <a:cubicBezTo>
                    <a:pt x="6716" y="17396"/>
                    <a:pt x="10316" y="16386"/>
                    <a:pt x="13916" y="15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8503084" y="6442369"/>
              <a:ext cx="312833" cy="353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70" fill="norm" stroke="1" extrusionOk="0">
                  <a:moveTo>
                    <a:pt x="2144" y="5542"/>
                  </a:moveTo>
                  <a:cubicBezTo>
                    <a:pt x="3304" y="4647"/>
                    <a:pt x="4464" y="3752"/>
                    <a:pt x="5189" y="2858"/>
                  </a:cubicBezTo>
                  <a:cubicBezTo>
                    <a:pt x="5914" y="1963"/>
                    <a:pt x="6204" y="1068"/>
                    <a:pt x="5914" y="557"/>
                  </a:cubicBezTo>
                  <a:cubicBezTo>
                    <a:pt x="5624" y="46"/>
                    <a:pt x="4754" y="-82"/>
                    <a:pt x="4029" y="46"/>
                  </a:cubicBezTo>
                  <a:cubicBezTo>
                    <a:pt x="3304" y="174"/>
                    <a:pt x="2724" y="557"/>
                    <a:pt x="1999" y="1771"/>
                  </a:cubicBezTo>
                  <a:cubicBezTo>
                    <a:pt x="1275" y="2985"/>
                    <a:pt x="405" y="5030"/>
                    <a:pt x="115" y="6372"/>
                  </a:cubicBezTo>
                  <a:cubicBezTo>
                    <a:pt x="-175" y="7714"/>
                    <a:pt x="115" y="8354"/>
                    <a:pt x="622" y="8673"/>
                  </a:cubicBezTo>
                  <a:cubicBezTo>
                    <a:pt x="1130" y="8993"/>
                    <a:pt x="1855" y="8993"/>
                    <a:pt x="2869" y="8737"/>
                  </a:cubicBezTo>
                  <a:cubicBezTo>
                    <a:pt x="3884" y="8481"/>
                    <a:pt x="5189" y="7970"/>
                    <a:pt x="6276" y="7139"/>
                  </a:cubicBezTo>
                  <a:cubicBezTo>
                    <a:pt x="7363" y="6309"/>
                    <a:pt x="8233" y="5158"/>
                    <a:pt x="8813" y="4264"/>
                  </a:cubicBezTo>
                  <a:cubicBezTo>
                    <a:pt x="9393" y="3369"/>
                    <a:pt x="9683" y="2730"/>
                    <a:pt x="9683" y="2730"/>
                  </a:cubicBezTo>
                  <a:cubicBezTo>
                    <a:pt x="9683" y="2730"/>
                    <a:pt x="9393" y="3369"/>
                    <a:pt x="9175" y="4008"/>
                  </a:cubicBezTo>
                  <a:cubicBezTo>
                    <a:pt x="8958" y="4647"/>
                    <a:pt x="8813" y="5286"/>
                    <a:pt x="8740" y="5925"/>
                  </a:cubicBezTo>
                  <a:cubicBezTo>
                    <a:pt x="8668" y="6564"/>
                    <a:pt x="8668" y="7203"/>
                    <a:pt x="8958" y="7714"/>
                  </a:cubicBezTo>
                  <a:cubicBezTo>
                    <a:pt x="9248" y="8226"/>
                    <a:pt x="9828" y="8609"/>
                    <a:pt x="10625" y="8290"/>
                  </a:cubicBezTo>
                  <a:cubicBezTo>
                    <a:pt x="11422" y="7970"/>
                    <a:pt x="12437" y="6948"/>
                    <a:pt x="13162" y="6181"/>
                  </a:cubicBezTo>
                  <a:cubicBezTo>
                    <a:pt x="13887" y="5414"/>
                    <a:pt x="14322" y="4903"/>
                    <a:pt x="14684" y="4200"/>
                  </a:cubicBezTo>
                  <a:cubicBezTo>
                    <a:pt x="15046" y="3497"/>
                    <a:pt x="15336" y="2602"/>
                    <a:pt x="15336" y="2474"/>
                  </a:cubicBezTo>
                  <a:cubicBezTo>
                    <a:pt x="15336" y="2346"/>
                    <a:pt x="15046" y="2985"/>
                    <a:pt x="14829" y="4455"/>
                  </a:cubicBezTo>
                  <a:cubicBezTo>
                    <a:pt x="14612" y="5925"/>
                    <a:pt x="14467" y="8226"/>
                    <a:pt x="14032" y="10654"/>
                  </a:cubicBezTo>
                  <a:cubicBezTo>
                    <a:pt x="13597" y="13082"/>
                    <a:pt x="12872" y="15639"/>
                    <a:pt x="11857" y="17428"/>
                  </a:cubicBezTo>
                  <a:cubicBezTo>
                    <a:pt x="10842" y="19217"/>
                    <a:pt x="9538" y="20240"/>
                    <a:pt x="8523" y="20815"/>
                  </a:cubicBezTo>
                  <a:cubicBezTo>
                    <a:pt x="7508" y="21390"/>
                    <a:pt x="6783" y="21518"/>
                    <a:pt x="6348" y="21198"/>
                  </a:cubicBezTo>
                  <a:cubicBezTo>
                    <a:pt x="5914" y="20879"/>
                    <a:pt x="5769" y="20112"/>
                    <a:pt x="6783" y="18067"/>
                  </a:cubicBezTo>
                  <a:cubicBezTo>
                    <a:pt x="7798" y="16022"/>
                    <a:pt x="9973" y="12699"/>
                    <a:pt x="12002" y="10335"/>
                  </a:cubicBezTo>
                  <a:cubicBezTo>
                    <a:pt x="14032" y="7970"/>
                    <a:pt x="15916" y="6564"/>
                    <a:pt x="17221" y="5542"/>
                  </a:cubicBezTo>
                  <a:cubicBezTo>
                    <a:pt x="18526" y="4519"/>
                    <a:pt x="19251" y="3880"/>
                    <a:pt x="19903" y="3305"/>
                  </a:cubicBezTo>
                  <a:cubicBezTo>
                    <a:pt x="20555" y="2730"/>
                    <a:pt x="21135" y="2219"/>
                    <a:pt x="21208" y="1707"/>
                  </a:cubicBezTo>
                  <a:cubicBezTo>
                    <a:pt x="21280" y="1196"/>
                    <a:pt x="20845" y="685"/>
                    <a:pt x="20483" y="749"/>
                  </a:cubicBezTo>
                  <a:cubicBezTo>
                    <a:pt x="20120" y="813"/>
                    <a:pt x="19830" y="1452"/>
                    <a:pt x="19903" y="2410"/>
                  </a:cubicBezTo>
                  <a:cubicBezTo>
                    <a:pt x="19975" y="3369"/>
                    <a:pt x="20410" y="4647"/>
                    <a:pt x="20773" y="5669"/>
                  </a:cubicBezTo>
                  <a:cubicBezTo>
                    <a:pt x="21135" y="6692"/>
                    <a:pt x="21425" y="7459"/>
                    <a:pt x="21425" y="8162"/>
                  </a:cubicBezTo>
                  <a:cubicBezTo>
                    <a:pt x="21425" y="8865"/>
                    <a:pt x="21135" y="9504"/>
                    <a:pt x="20410" y="9759"/>
                  </a:cubicBezTo>
                  <a:cubicBezTo>
                    <a:pt x="19685" y="10015"/>
                    <a:pt x="18526" y="9887"/>
                    <a:pt x="17366" y="9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9096602" y="6501057"/>
              <a:ext cx="129949" cy="15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0991" fill="norm" stroke="1" extrusionOk="0">
                  <a:moveTo>
                    <a:pt x="485" y="6069"/>
                  </a:moveTo>
                  <a:cubicBezTo>
                    <a:pt x="1530" y="4947"/>
                    <a:pt x="2575" y="3825"/>
                    <a:pt x="3098" y="3965"/>
                  </a:cubicBezTo>
                  <a:cubicBezTo>
                    <a:pt x="3620" y="4105"/>
                    <a:pt x="3620" y="5508"/>
                    <a:pt x="3446" y="8033"/>
                  </a:cubicBezTo>
                  <a:cubicBezTo>
                    <a:pt x="3272" y="10557"/>
                    <a:pt x="2923" y="14204"/>
                    <a:pt x="2227" y="16869"/>
                  </a:cubicBezTo>
                  <a:cubicBezTo>
                    <a:pt x="1530" y="19534"/>
                    <a:pt x="485" y="21217"/>
                    <a:pt x="136" y="20936"/>
                  </a:cubicBezTo>
                  <a:cubicBezTo>
                    <a:pt x="-212" y="20656"/>
                    <a:pt x="136" y="18412"/>
                    <a:pt x="833" y="15326"/>
                  </a:cubicBezTo>
                  <a:cubicBezTo>
                    <a:pt x="1530" y="12240"/>
                    <a:pt x="2575" y="8313"/>
                    <a:pt x="3794" y="5508"/>
                  </a:cubicBezTo>
                  <a:cubicBezTo>
                    <a:pt x="5014" y="2703"/>
                    <a:pt x="6407" y="1020"/>
                    <a:pt x="7975" y="318"/>
                  </a:cubicBezTo>
                  <a:cubicBezTo>
                    <a:pt x="9543" y="-383"/>
                    <a:pt x="11285" y="-102"/>
                    <a:pt x="12853" y="2983"/>
                  </a:cubicBezTo>
                  <a:cubicBezTo>
                    <a:pt x="14420" y="6069"/>
                    <a:pt x="15814" y="11960"/>
                    <a:pt x="16511" y="15607"/>
                  </a:cubicBezTo>
                  <a:cubicBezTo>
                    <a:pt x="17207" y="19253"/>
                    <a:pt x="17207" y="20656"/>
                    <a:pt x="17904" y="20936"/>
                  </a:cubicBezTo>
                  <a:cubicBezTo>
                    <a:pt x="18601" y="21217"/>
                    <a:pt x="19994" y="20375"/>
                    <a:pt x="21388" y="19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9240161" y="6545132"/>
              <a:ext cx="86336" cy="9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9" h="20318" fill="norm" stroke="1" extrusionOk="0">
                  <a:moveTo>
                    <a:pt x="10333" y="7267"/>
                  </a:moveTo>
                  <a:cubicBezTo>
                    <a:pt x="10835" y="4969"/>
                    <a:pt x="11337" y="2671"/>
                    <a:pt x="10333" y="1292"/>
                  </a:cubicBezTo>
                  <a:cubicBezTo>
                    <a:pt x="9328" y="-86"/>
                    <a:pt x="6817" y="-546"/>
                    <a:pt x="4807" y="833"/>
                  </a:cubicBezTo>
                  <a:cubicBezTo>
                    <a:pt x="2798" y="2211"/>
                    <a:pt x="1291" y="5428"/>
                    <a:pt x="537" y="8645"/>
                  </a:cubicBezTo>
                  <a:cubicBezTo>
                    <a:pt x="-216" y="11863"/>
                    <a:pt x="-216" y="15080"/>
                    <a:pt x="789" y="17377"/>
                  </a:cubicBezTo>
                  <a:cubicBezTo>
                    <a:pt x="1793" y="19675"/>
                    <a:pt x="3803" y="21054"/>
                    <a:pt x="7570" y="19905"/>
                  </a:cubicBezTo>
                  <a:cubicBezTo>
                    <a:pt x="11337" y="18756"/>
                    <a:pt x="16863" y="15080"/>
                    <a:pt x="19124" y="11863"/>
                  </a:cubicBezTo>
                  <a:cubicBezTo>
                    <a:pt x="21384" y="8645"/>
                    <a:pt x="20379" y="5888"/>
                    <a:pt x="19375" y="3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9550617" y="6482948"/>
              <a:ext cx="139483" cy="186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0969" fill="norm" stroke="1" extrusionOk="0">
                  <a:moveTo>
                    <a:pt x="19979" y="5029"/>
                  </a:moveTo>
                  <a:cubicBezTo>
                    <a:pt x="19344" y="3368"/>
                    <a:pt x="18708" y="1706"/>
                    <a:pt x="17597" y="757"/>
                  </a:cubicBezTo>
                  <a:cubicBezTo>
                    <a:pt x="16485" y="-193"/>
                    <a:pt x="14897" y="-430"/>
                    <a:pt x="11879" y="1113"/>
                  </a:cubicBezTo>
                  <a:cubicBezTo>
                    <a:pt x="8861" y="2656"/>
                    <a:pt x="4414" y="5979"/>
                    <a:pt x="2032" y="9302"/>
                  </a:cubicBezTo>
                  <a:cubicBezTo>
                    <a:pt x="-350" y="12625"/>
                    <a:pt x="-668" y="15948"/>
                    <a:pt x="1238" y="18084"/>
                  </a:cubicBezTo>
                  <a:cubicBezTo>
                    <a:pt x="3144" y="20221"/>
                    <a:pt x="7273" y="21170"/>
                    <a:pt x="10926" y="20933"/>
                  </a:cubicBezTo>
                  <a:cubicBezTo>
                    <a:pt x="14579" y="20695"/>
                    <a:pt x="17756" y="19271"/>
                    <a:pt x="20932" y="17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9685274" y="6541776"/>
              <a:ext cx="81027" cy="9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0300" fill="norm" stroke="1" extrusionOk="0">
                  <a:moveTo>
                    <a:pt x="21201" y="3943"/>
                  </a:moveTo>
                  <a:cubicBezTo>
                    <a:pt x="18986" y="2534"/>
                    <a:pt x="16770" y="1126"/>
                    <a:pt x="14278" y="421"/>
                  </a:cubicBezTo>
                  <a:cubicBezTo>
                    <a:pt x="11786" y="-283"/>
                    <a:pt x="9016" y="-283"/>
                    <a:pt x="6524" y="1830"/>
                  </a:cubicBezTo>
                  <a:cubicBezTo>
                    <a:pt x="4032" y="3943"/>
                    <a:pt x="1816" y="8169"/>
                    <a:pt x="709" y="11456"/>
                  </a:cubicBezTo>
                  <a:cubicBezTo>
                    <a:pt x="-399" y="14743"/>
                    <a:pt x="-399" y="17091"/>
                    <a:pt x="2093" y="18734"/>
                  </a:cubicBezTo>
                  <a:cubicBezTo>
                    <a:pt x="4586" y="20378"/>
                    <a:pt x="9570" y="21317"/>
                    <a:pt x="13170" y="18500"/>
                  </a:cubicBezTo>
                  <a:cubicBezTo>
                    <a:pt x="16770" y="15682"/>
                    <a:pt x="18986" y="9108"/>
                    <a:pt x="21201" y="2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9778999" y="6521450"/>
              <a:ext cx="152401" cy="11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5891"/>
                  </a:moveTo>
                  <a:cubicBezTo>
                    <a:pt x="1500" y="9818"/>
                    <a:pt x="3000" y="13745"/>
                    <a:pt x="4200" y="16495"/>
                  </a:cubicBezTo>
                  <a:cubicBezTo>
                    <a:pt x="5400" y="19244"/>
                    <a:pt x="6300" y="20815"/>
                    <a:pt x="7500" y="21207"/>
                  </a:cubicBezTo>
                  <a:cubicBezTo>
                    <a:pt x="8700" y="21600"/>
                    <a:pt x="10200" y="20815"/>
                    <a:pt x="11700" y="18458"/>
                  </a:cubicBezTo>
                  <a:cubicBezTo>
                    <a:pt x="13200" y="16102"/>
                    <a:pt x="14700" y="12175"/>
                    <a:pt x="16350" y="8836"/>
                  </a:cubicBezTo>
                  <a:cubicBezTo>
                    <a:pt x="18000" y="5498"/>
                    <a:pt x="19800" y="27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9950450" y="6546850"/>
              <a:ext cx="63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0014791" y="6265783"/>
              <a:ext cx="211678" cy="36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242" fill="norm" stroke="1" extrusionOk="0">
                  <a:moveTo>
                    <a:pt x="15163" y="15279"/>
                  </a:moveTo>
                  <a:cubicBezTo>
                    <a:pt x="13469" y="14168"/>
                    <a:pt x="11775" y="13057"/>
                    <a:pt x="9869" y="12687"/>
                  </a:cubicBezTo>
                  <a:cubicBezTo>
                    <a:pt x="7963" y="12316"/>
                    <a:pt x="5845" y="12687"/>
                    <a:pt x="4045" y="13859"/>
                  </a:cubicBezTo>
                  <a:cubicBezTo>
                    <a:pt x="2245" y="15032"/>
                    <a:pt x="763" y="17007"/>
                    <a:pt x="233" y="18364"/>
                  </a:cubicBezTo>
                  <a:cubicBezTo>
                    <a:pt x="-296" y="19722"/>
                    <a:pt x="128" y="20463"/>
                    <a:pt x="975" y="20895"/>
                  </a:cubicBezTo>
                  <a:cubicBezTo>
                    <a:pt x="1822" y="21327"/>
                    <a:pt x="3092" y="21450"/>
                    <a:pt x="5104" y="20709"/>
                  </a:cubicBezTo>
                  <a:cubicBezTo>
                    <a:pt x="7116" y="19969"/>
                    <a:pt x="9869" y="18364"/>
                    <a:pt x="12410" y="15525"/>
                  </a:cubicBezTo>
                  <a:cubicBezTo>
                    <a:pt x="14951" y="12687"/>
                    <a:pt x="17280" y="8613"/>
                    <a:pt x="18657" y="6145"/>
                  </a:cubicBezTo>
                  <a:cubicBezTo>
                    <a:pt x="20033" y="3676"/>
                    <a:pt x="20457" y="2812"/>
                    <a:pt x="20775" y="1948"/>
                  </a:cubicBezTo>
                  <a:cubicBezTo>
                    <a:pt x="21092" y="1084"/>
                    <a:pt x="21304" y="220"/>
                    <a:pt x="21092" y="35"/>
                  </a:cubicBezTo>
                  <a:cubicBezTo>
                    <a:pt x="20880" y="-150"/>
                    <a:pt x="20245" y="344"/>
                    <a:pt x="18869" y="2627"/>
                  </a:cubicBezTo>
                  <a:cubicBezTo>
                    <a:pt x="17492" y="4911"/>
                    <a:pt x="15375" y="8984"/>
                    <a:pt x="13680" y="12008"/>
                  </a:cubicBezTo>
                  <a:cubicBezTo>
                    <a:pt x="11986" y="15032"/>
                    <a:pt x="10716" y="17007"/>
                    <a:pt x="9445" y="18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9950449" y="643255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0360345" y="6178550"/>
              <a:ext cx="136205" cy="616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46" fill="norm" stroke="1" extrusionOk="0">
                  <a:moveTo>
                    <a:pt x="21383" y="0"/>
                  </a:moveTo>
                  <a:cubicBezTo>
                    <a:pt x="20054" y="1923"/>
                    <a:pt x="18725" y="3847"/>
                    <a:pt x="16731" y="5992"/>
                  </a:cubicBezTo>
                  <a:cubicBezTo>
                    <a:pt x="14737" y="8137"/>
                    <a:pt x="12078" y="10504"/>
                    <a:pt x="9254" y="12723"/>
                  </a:cubicBezTo>
                  <a:cubicBezTo>
                    <a:pt x="6429" y="14942"/>
                    <a:pt x="3438" y="17014"/>
                    <a:pt x="1777" y="18345"/>
                  </a:cubicBezTo>
                  <a:cubicBezTo>
                    <a:pt x="115" y="19677"/>
                    <a:pt x="-217" y="20268"/>
                    <a:pt x="115" y="20712"/>
                  </a:cubicBezTo>
                  <a:cubicBezTo>
                    <a:pt x="448" y="21156"/>
                    <a:pt x="1445" y="21452"/>
                    <a:pt x="2608" y="21526"/>
                  </a:cubicBezTo>
                  <a:cubicBezTo>
                    <a:pt x="3771" y="21600"/>
                    <a:pt x="5100" y="21452"/>
                    <a:pt x="6429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0496550" y="6500972"/>
              <a:ext cx="133350" cy="16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1" fill="norm" stroke="1" extrusionOk="0">
                  <a:moveTo>
                    <a:pt x="17486" y="992"/>
                  </a:moveTo>
                  <a:cubicBezTo>
                    <a:pt x="15429" y="182"/>
                    <a:pt x="13371" y="-628"/>
                    <a:pt x="10800" y="722"/>
                  </a:cubicBezTo>
                  <a:cubicBezTo>
                    <a:pt x="8229" y="2072"/>
                    <a:pt x="5143" y="5582"/>
                    <a:pt x="3086" y="8957"/>
                  </a:cubicBezTo>
                  <a:cubicBezTo>
                    <a:pt x="1029" y="12332"/>
                    <a:pt x="0" y="15572"/>
                    <a:pt x="0" y="17732"/>
                  </a:cubicBezTo>
                  <a:cubicBezTo>
                    <a:pt x="0" y="19892"/>
                    <a:pt x="1029" y="20972"/>
                    <a:pt x="4800" y="20567"/>
                  </a:cubicBezTo>
                  <a:cubicBezTo>
                    <a:pt x="8571" y="20162"/>
                    <a:pt x="15086" y="18272"/>
                    <a:pt x="21600" y="16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0591799" y="6546850"/>
              <a:ext cx="101601" cy="121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20250" y="4469"/>
                  </a:moveTo>
                  <a:cubicBezTo>
                    <a:pt x="18450" y="3352"/>
                    <a:pt x="16650" y="2234"/>
                    <a:pt x="13725" y="2421"/>
                  </a:cubicBezTo>
                  <a:cubicBezTo>
                    <a:pt x="10800" y="2607"/>
                    <a:pt x="6750" y="4097"/>
                    <a:pt x="4050" y="6890"/>
                  </a:cubicBezTo>
                  <a:cubicBezTo>
                    <a:pt x="1350" y="9683"/>
                    <a:pt x="0" y="13779"/>
                    <a:pt x="0" y="16572"/>
                  </a:cubicBezTo>
                  <a:cubicBezTo>
                    <a:pt x="0" y="19366"/>
                    <a:pt x="1350" y="20855"/>
                    <a:pt x="4050" y="21228"/>
                  </a:cubicBezTo>
                  <a:cubicBezTo>
                    <a:pt x="6750" y="21600"/>
                    <a:pt x="10800" y="20855"/>
                    <a:pt x="13950" y="17131"/>
                  </a:cubicBezTo>
                  <a:cubicBezTo>
                    <a:pt x="17100" y="13407"/>
                    <a:pt x="19350" y="67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0712449" y="6521450"/>
              <a:ext cx="152401" cy="133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2025"/>
                  </a:moveTo>
                  <a:cubicBezTo>
                    <a:pt x="300" y="7087"/>
                    <a:pt x="600" y="12150"/>
                    <a:pt x="1050" y="15525"/>
                  </a:cubicBezTo>
                  <a:cubicBezTo>
                    <a:pt x="1500" y="18900"/>
                    <a:pt x="2100" y="20588"/>
                    <a:pt x="3750" y="21094"/>
                  </a:cubicBezTo>
                  <a:cubicBezTo>
                    <a:pt x="5400" y="21600"/>
                    <a:pt x="8100" y="20925"/>
                    <a:pt x="11250" y="17212"/>
                  </a:cubicBezTo>
                  <a:cubicBezTo>
                    <a:pt x="14400" y="13500"/>
                    <a:pt x="18000" y="67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0871200" y="6553200"/>
              <a:ext cx="63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0947400" y="644524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0923737" y="6248023"/>
              <a:ext cx="260921" cy="430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48" fill="norm" stroke="1" extrusionOk="0">
                  <a:moveTo>
                    <a:pt x="13855" y="16691"/>
                  </a:moveTo>
                  <a:cubicBezTo>
                    <a:pt x="12645" y="15642"/>
                    <a:pt x="11436" y="14593"/>
                    <a:pt x="9880" y="14017"/>
                  </a:cubicBezTo>
                  <a:cubicBezTo>
                    <a:pt x="8325" y="13440"/>
                    <a:pt x="6424" y="13335"/>
                    <a:pt x="4696" y="14279"/>
                  </a:cubicBezTo>
                  <a:cubicBezTo>
                    <a:pt x="2968" y="15223"/>
                    <a:pt x="1413" y="17215"/>
                    <a:pt x="636" y="18473"/>
                  </a:cubicBezTo>
                  <a:cubicBezTo>
                    <a:pt x="-142" y="19731"/>
                    <a:pt x="-142" y="20256"/>
                    <a:pt x="290" y="20623"/>
                  </a:cubicBezTo>
                  <a:cubicBezTo>
                    <a:pt x="722" y="20990"/>
                    <a:pt x="1586" y="21199"/>
                    <a:pt x="2450" y="21304"/>
                  </a:cubicBezTo>
                  <a:cubicBezTo>
                    <a:pt x="3314" y="21409"/>
                    <a:pt x="4178" y="21409"/>
                    <a:pt x="5906" y="20308"/>
                  </a:cubicBezTo>
                  <a:cubicBezTo>
                    <a:pt x="7634" y="19207"/>
                    <a:pt x="10226" y="17005"/>
                    <a:pt x="12645" y="14226"/>
                  </a:cubicBezTo>
                  <a:cubicBezTo>
                    <a:pt x="15064" y="11448"/>
                    <a:pt x="17311" y="8092"/>
                    <a:pt x="18693" y="5995"/>
                  </a:cubicBezTo>
                  <a:cubicBezTo>
                    <a:pt x="20076" y="3898"/>
                    <a:pt x="20594" y="3059"/>
                    <a:pt x="20940" y="2168"/>
                  </a:cubicBezTo>
                  <a:cubicBezTo>
                    <a:pt x="21285" y="1277"/>
                    <a:pt x="21458" y="333"/>
                    <a:pt x="21112" y="71"/>
                  </a:cubicBezTo>
                  <a:cubicBezTo>
                    <a:pt x="20767" y="-191"/>
                    <a:pt x="19903" y="228"/>
                    <a:pt x="18434" y="2063"/>
                  </a:cubicBezTo>
                  <a:cubicBezTo>
                    <a:pt x="16965" y="3898"/>
                    <a:pt x="14892" y="7149"/>
                    <a:pt x="13596" y="9823"/>
                  </a:cubicBezTo>
                  <a:cubicBezTo>
                    <a:pt x="12300" y="12496"/>
                    <a:pt x="11781" y="14593"/>
                    <a:pt x="11781" y="15852"/>
                  </a:cubicBezTo>
                  <a:cubicBezTo>
                    <a:pt x="11781" y="17110"/>
                    <a:pt x="12300" y="17529"/>
                    <a:pt x="12818" y="17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1061700" y="6248400"/>
              <a:ext cx="249391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0148" y="0"/>
                  </a:moveTo>
                  <a:cubicBezTo>
                    <a:pt x="20874" y="2847"/>
                    <a:pt x="21600" y="5693"/>
                    <a:pt x="21328" y="8288"/>
                  </a:cubicBezTo>
                  <a:cubicBezTo>
                    <a:pt x="21055" y="10884"/>
                    <a:pt x="19785" y="13228"/>
                    <a:pt x="16064" y="15405"/>
                  </a:cubicBezTo>
                  <a:cubicBezTo>
                    <a:pt x="12343" y="17581"/>
                    <a:pt x="6171" y="195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7956550" y="535516"/>
              <a:ext cx="1376764" cy="93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600" fill="norm" stroke="1" extrusionOk="0">
                  <a:moveTo>
                    <a:pt x="0" y="21600"/>
                  </a:moveTo>
                  <a:cubicBezTo>
                    <a:pt x="1259" y="19636"/>
                    <a:pt x="2518" y="17673"/>
                    <a:pt x="3744" y="15464"/>
                  </a:cubicBezTo>
                  <a:cubicBezTo>
                    <a:pt x="4969" y="13255"/>
                    <a:pt x="6162" y="10800"/>
                    <a:pt x="7288" y="8836"/>
                  </a:cubicBezTo>
                  <a:cubicBezTo>
                    <a:pt x="8415" y="6873"/>
                    <a:pt x="9475" y="5400"/>
                    <a:pt x="10618" y="4173"/>
                  </a:cubicBezTo>
                  <a:cubicBezTo>
                    <a:pt x="11761" y="2945"/>
                    <a:pt x="12987" y="1964"/>
                    <a:pt x="14295" y="1227"/>
                  </a:cubicBezTo>
                  <a:cubicBezTo>
                    <a:pt x="15604" y="491"/>
                    <a:pt x="16995" y="0"/>
                    <a:pt x="18105" y="0"/>
                  </a:cubicBezTo>
                  <a:cubicBezTo>
                    <a:pt x="19215" y="0"/>
                    <a:pt x="20043" y="491"/>
                    <a:pt x="20606" y="1227"/>
                  </a:cubicBezTo>
                  <a:cubicBezTo>
                    <a:pt x="21169" y="1964"/>
                    <a:pt x="21467" y="2945"/>
                    <a:pt x="21534" y="3682"/>
                  </a:cubicBezTo>
                  <a:cubicBezTo>
                    <a:pt x="21600" y="4418"/>
                    <a:pt x="21434" y="4909"/>
                    <a:pt x="21153" y="5400"/>
                  </a:cubicBezTo>
                  <a:cubicBezTo>
                    <a:pt x="20871" y="5891"/>
                    <a:pt x="20474" y="6382"/>
                    <a:pt x="20076" y="687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8062835" y="571500"/>
              <a:ext cx="1360566" cy="104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30" fill="norm" stroke="1" extrusionOk="0">
                  <a:moveTo>
                    <a:pt x="1435" y="18144"/>
                  </a:moveTo>
                  <a:cubicBezTo>
                    <a:pt x="1133" y="18144"/>
                    <a:pt x="831" y="18144"/>
                    <a:pt x="563" y="18144"/>
                  </a:cubicBezTo>
                  <a:cubicBezTo>
                    <a:pt x="294" y="18144"/>
                    <a:pt x="60" y="18144"/>
                    <a:pt x="9" y="18792"/>
                  </a:cubicBezTo>
                  <a:cubicBezTo>
                    <a:pt x="-41" y="19440"/>
                    <a:pt x="93" y="20736"/>
                    <a:pt x="730" y="21168"/>
                  </a:cubicBezTo>
                  <a:cubicBezTo>
                    <a:pt x="1368" y="21600"/>
                    <a:pt x="2508" y="21168"/>
                    <a:pt x="3799" y="19872"/>
                  </a:cubicBezTo>
                  <a:cubicBezTo>
                    <a:pt x="5091" y="18576"/>
                    <a:pt x="6533" y="16416"/>
                    <a:pt x="7891" y="14472"/>
                  </a:cubicBezTo>
                  <a:cubicBezTo>
                    <a:pt x="9250" y="12528"/>
                    <a:pt x="10524" y="10800"/>
                    <a:pt x="11966" y="9288"/>
                  </a:cubicBezTo>
                  <a:cubicBezTo>
                    <a:pt x="13409" y="7776"/>
                    <a:pt x="15019" y="6480"/>
                    <a:pt x="16494" y="5400"/>
                  </a:cubicBezTo>
                  <a:cubicBezTo>
                    <a:pt x="17970" y="4320"/>
                    <a:pt x="19312" y="3456"/>
                    <a:pt x="20134" y="2592"/>
                  </a:cubicBezTo>
                  <a:cubicBezTo>
                    <a:pt x="20955" y="1728"/>
                    <a:pt x="21257" y="864"/>
                    <a:pt x="21559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8780829" y="674365"/>
              <a:ext cx="515572" cy="595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78" fill="norm" stroke="1" extrusionOk="0">
                  <a:moveTo>
                    <a:pt x="1379" y="1557"/>
                  </a:moveTo>
                  <a:cubicBezTo>
                    <a:pt x="1645" y="870"/>
                    <a:pt x="1911" y="183"/>
                    <a:pt x="2043" y="31"/>
                  </a:cubicBezTo>
                  <a:cubicBezTo>
                    <a:pt x="2176" y="-122"/>
                    <a:pt x="2176" y="260"/>
                    <a:pt x="2043" y="1977"/>
                  </a:cubicBezTo>
                  <a:cubicBezTo>
                    <a:pt x="1911" y="3694"/>
                    <a:pt x="1645" y="6747"/>
                    <a:pt x="1335" y="9113"/>
                  </a:cubicBezTo>
                  <a:cubicBezTo>
                    <a:pt x="1025" y="11479"/>
                    <a:pt x="671" y="13159"/>
                    <a:pt x="406" y="14189"/>
                  </a:cubicBezTo>
                  <a:cubicBezTo>
                    <a:pt x="140" y="15219"/>
                    <a:pt x="-37" y="15601"/>
                    <a:pt x="7" y="15944"/>
                  </a:cubicBezTo>
                  <a:cubicBezTo>
                    <a:pt x="52" y="16288"/>
                    <a:pt x="317" y="16593"/>
                    <a:pt x="893" y="16746"/>
                  </a:cubicBezTo>
                  <a:cubicBezTo>
                    <a:pt x="1468" y="16898"/>
                    <a:pt x="2353" y="16898"/>
                    <a:pt x="4389" y="17204"/>
                  </a:cubicBezTo>
                  <a:cubicBezTo>
                    <a:pt x="6425" y="17509"/>
                    <a:pt x="9612" y="18120"/>
                    <a:pt x="12489" y="18730"/>
                  </a:cubicBezTo>
                  <a:cubicBezTo>
                    <a:pt x="15366" y="19341"/>
                    <a:pt x="17933" y="19951"/>
                    <a:pt x="19394" y="20409"/>
                  </a:cubicBezTo>
                  <a:cubicBezTo>
                    <a:pt x="20855" y="20867"/>
                    <a:pt x="21209" y="21173"/>
                    <a:pt x="21563" y="2147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9182049" y="1115718"/>
              <a:ext cx="154714" cy="243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393" fill="norm" stroke="1" extrusionOk="0">
                  <a:moveTo>
                    <a:pt x="871" y="3517"/>
                  </a:moveTo>
                  <a:cubicBezTo>
                    <a:pt x="295" y="2400"/>
                    <a:pt x="-281" y="1283"/>
                    <a:pt x="151" y="631"/>
                  </a:cubicBezTo>
                  <a:cubicBezTo>
                    <a:pt x="583" y="-21"/>
                    <a:pt x="2023" y="-207"/>
                    <a:pt x="4759" y="259"/>
                  </a:cubicBezTo>
                  <a:cubicBezTo>
                    <a:pt x="7495" y="724"/>
                    <a:pt x="11527" y="1841"/>
                    <a:pt x="14983" y="4076"/>
                  </a:cubicBezTo>
                  <a:cubicBezTo>
                    <a:pt x="18439" y="6310"/>
                    <a:pt x="21319" y="9662"/>
                    <a:pt x="21031" y="12641"/>
                  </a:cubicBezTo>
                  <a:cubicBezTo>
                    <a:pt x="20743" y="15621"/>
                    <a:pt x="17287" y="18227"/>
                    <a:pt x="14839" y="19624"/>
                  </a:cubicBezTo>
                  <a:cubicBezTo>
                    <a:pt x="12391" y="21021"/>
                    <a:pt x="10951" y="21207"/>
                    <a:pt x="9511" y="2139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9616986" y="1152326"/>
              <a:ext cx="271946" cy="247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0845" fill="norm" stroke="1" extrusionOk="0">
                  <a:moveTo>
                    <a:pt x="12219" y="6175"/>
                  </a:moveTo>
                  <a:cubicBezTo>
                    <a:pt x="11389" y="5996"/>
                    <a:pt x="10558" y="5818"/>
                    <a:pt x="10226" y="4658"/>
                  </a:cubicBezTo>
                  <a:cubicBezTo>
                    <a:pt x="9893" y="3497"/>
                    <a:pt x="10059" y="1355"/>
                    <a:pt x="9727" y="463"/>
                  </a:cubicBezTo>
                  <a:cubicBezTo>
                    <a:pt x="9395" y="-430"/>
                    <a:pt x="8564" y="-73"/>
                    <a:pt x="7069" y="1891"/>
                  </a:cubicBezTo>
                  <a:cubicBezTo>
                    <a:pt x="5573" y="3854"/>
                    <a:pt x="3413" y="7425"/>
                    <a:pt x="2001" y="10191"/>
                  </a:cubicBezTo>
                  <a:cubicBezTo>
                    <a:pt x="589" y="12958"/>
                    <a:pt x="-76" y="14922"/>
                    <a:pt x="7" y="16707"/>
                  </a:cubicBezTo>
                  <a:cubicBezTo>
                    <a:pt x="90" y="18492"/>
                    <a:pt x="921" y="20099"/>
                    <a:pt x="3579" y="19742"/>
                  </a:cubicBezTo>
                  <a:cubicBezTo>
                    <a:pt x="6238" y="19385"/>
                    <a:pt x="10724" y="17064"/>
                    <a:pt x="13798" y="15101"/>
                  </a:cubicBezTo>
                  <a:cubicBezTo>
                    <a:pt x="16872" y="13137"/>
                    <a:pt x="18533" y="11530"/>
                    <a:pt x="19447" y="10281"/>
                  </a:cubicBezTo>
                  <a:cubicBezTo>
                    <a:pt x="20361" y="9031"/>
                    <a:pt x="20527" y="8139"/>
                    <a:pt x="20112" y="7782"/>
                  </a:cubicBezTo>
                  <a:cubicBezTo>
                    <a:pt x="19696" y="7425"/>
                    <a:pt x="18699" y="7603"/>
                    <a:pt x="17287" y="8942"/>
                  </a:cubicBezTo>
                  <a:cubicBezTo>
                    <a:pt x="15875" y="10281"/>
                    <a:pt x="14047" y="12780"/>
                    <a:pt x="12967" y="14833"/>
                  </a:cubicBezTo>
                  <a:cubicBezTo>
                    <a:pt x="11887" y="16886"/>
                    <a:pt x="11555" y="18492"/>
                    <a:pt x="12136" y="19563"/>
                  </a:cubicBezTo>
                  <a:cubicBezTo>
                    <a:pt x="12718" y="20634"/>
                    <a:pt x="14213" y="21170"/>
                    <a:pt x="15875" y="20634"/>
                  </a:cubicBezTo>
                  <a:cubicBezTo>
                    <a:pt x="17536" y="20099"/>
                    <a:pt x="19364" y="18492"/>
                    <a:pt x="20361" y="16618"/>
                  </a:cubicBezTo>
                  <a:cubicBezTo>
                    <a:pt x="21358" y="14744"/>
                    <a:pt x="21524" y="12601"/>
                    <a:pt x="21192" y="11441"/>
                  </a:cubicBezTo>
                  <a:cubicBezTo>
                    <a:pt x="20859" y="10281"/>
                    <a:pt x="20029" y="10102"/>
                    <a:pt x="19198" y="992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9963150" y="1238250"/>
              <a:ext cx="120650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23"/>
                    <a:pt x="0" y="10047"/>
                    <a:pt x="379" y="13312"/>
                  </a:cubicBezTo>
                  <a:cubicBezTo>
                    <a:pt x="758" y="16577"/>
                    <a:pt x="1516" y="18084"/>
                    <a:pt x="2653" y="19340"/>
                  </a:cubicBezTo>
                  <a:cubicBezTo>
                    <a:pt x="3789" y="20595"/>
                    <a:pt x="5305" y="21600"/>
                    <a:pt x="6632" y="21600"/>
                  </a:cubicBezTo>
                  <a:cubicBezTo>
                    <a:pt x="7958" y="21600"/>
                    <a:pt x="9095" y="20595"/>
                    <a:pt x="11558" y="17958"/>
                  </a:cubicBezTo>
                  <a:cubicBezTo>
                    <a:pt x="14021" y="15321"/>
                    <a:pt x="17811" y="11051"/>
                    <a:pt x="21600" y="678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10102850" y="1282699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10179049" y="1225550"/>
              <a:ext cx="190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10185399" y="999332"/>
              <a:ext cx="151931" cy="443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45" fill="norm" stroke="1" extrusionOk="0">
                  <a:moveTo>
                    <a:pt x="12600" y="15474"/>
                  </a:moveTo>
                  <a:cubicBezTo>
                    <a:pt x="9000" y="15779"/>
                    <a:pt x="5400" y="16085"/>
                    <a:pt x="3150" y="16849"/>
                  </a:cubicBezTo>
                  <a:cubicBezTo>
                    <a:pt x="900" y="17613"/>
                    <a:pt x="0" y="18836"/>
                    <a:pt x="0" y="19651"/>
                  </a:cubicBezTo>
                  <a:cubicBezTo>
                    <a:pt x="0" y="20466"/>
                    <a:pt x="900" y="20874"/>
                    <a:pt x="2100" y="21128"/>
                  </a:cubicBezTo>
                  <a:cubicBezTo>
                    <a:pt x="3300" y="21383"/>
                    <a:pt x="4800" y="21485"/>
                    <a:pt x="7500" y="21027"/>
                  </a:cubicBezTo>
                  <a:cubicBezTo>
                    <a:pt x="10200" y="20568"/>
                    <a:pt x="14100" y="19549"/>
                    <a:pt x="16650" y="17359"/>
                  </a:cubicBezTo>
                  <a:cubicBezTo>
                    <a:pt x="19200" y="15168"/>
                    <a:pt x="20400" y="11806"/>
                    <a:pt x="21000" y="9004"/>
                  </a:cubicBezTo>
                  <a:cubicBezTo>
                    <a:pt x="21600" y="6202"/>
                    <a:pt x="21600" y="3960"/>
                    <a:pt x="21450" y="2534"/>
                  </a:cubicBezTo>
                  <a:cubicBezTo>
                    <a:pt x="21300" y="1108"/>
                    <a:pt x="21000" y="496"/>
                    <a:pt x="20100" y="191"/>
                  </a:cubicBezTo>
                  <a:cubicBezTo>
                    <a:pt x="19200" y="-115"/>
                    <a:pt x="17700" y="-115"/>
                    <a:pt x="15900" y="649"/>
                  </a:cubicBezTo>
                  <a:cubicBezTo>
                    <a:pt x="14100" y="1413"/>
                    <a:pt x="12000" y="2942"/>
                    <a:pt x="11100" y="5285"/>
                  </a:cubicBezTo>
                  <a:cubicBezTo>
                    <a:pt x="10200" y="7628"/>
                    <a:pt x="10500" y="10787"/>
                    <a:pt x="12150" y="13538"/>
                  </a:cubicBezTo>
                  <a:cubicBezTo>
                    <a:pt x="13800" y="16289"/>
                    <a:pt x="16800" y="18632"/>
                    <a:pt x="19800" y="2097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10636250" y="1356222"/>
              <a:ext cx="2032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175" y="12302"/>
                    <a:pt x="10350" y="4448"/>
                    <a:pt x="13950" y="1502"/>
                  </a:cubicBezTo>
                  <a:cubicBezTo>
                    <a:pt x="17550" y="-1443"/>
                    <a:pt x="1957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10807136" y="1276350"/>
              <a:ext cx="19615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114"/>
                    <a:pt x="-1585" y="8229"/>
                    <a:pt x="575" y="11829"/>
                  </a:cubicBezTo>
                  <a:cubicBezTo>
                    <a:pt x="2735" y="15429"/>
                    <a:pt x="11375" y="1851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10941049" y="1314450"/>
              <a:ext cx="146051" cy="155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864"/>
                  </a:moveTo>
                  <a:cubicBezTo>
                    <a:pt x="313" y="5760"/>
                    <a:pt x="626" y="10656"/>
                    <a:pt x="939" y="14112"/>
                  </a:cubicBezTo>
                  <a:cubicBezTo>
                    <a:pt x="1252" y="17568"/>
                    <a:pt x="1565" y="19584"/>
                    <a:pt x="2504" y="20592"/>
                  </a:cubicBezTo>
                  <a:cubicBezTo>
                    <a:pt x="3443" y="21600"/>
                    <a:pt x="5009" y="21600"/>
                    <a:pt x="7513" y="18864"/>
                  </a:cubicBezTo>
                  <a:cubicBezTo>
                    <a:pt x="10017" y="16128"/>
                    <a:pt x="13461" y="10656"/>
                    <a:pt x="15965" y="7056"/>
                  </a:cubicBezTo>
                  <a:cubicBezTo>
                    <a:pt x="18470" y="3456"/>
                    <a:pt x="20035" y="17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11156950" y="1280747"/>
              <a:ext cx="196850" cy="230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10784"/>
                  </a:moveTo>
                  <a:cubicBezTo>
                    <a:pt x="5342" y="8035"/>
                    <a:pt x="10684" y="5286"/>
                    <a:pt x="13471" y="3421"/>
                  </a:cubicBezTo>
                  <a:cubicBezTo>
                    <a:pt x="16258" y="1555"/>
                    <a:pt x="16490" y="573"/>
                    <a:pt x="15910" y="181"/>
                  </a:cubicBezTo>
                  <a:cubicBezTo>
                    <a:pt x="15329" y="-212"/>
                    <a:pt x="13935" y="-16"/>
                    <a:pt x="11613" y="1261"/>
                  </a:cubicBezTo>
                  <a:cubicBezTo>
                    <a:pt x="9290" y="2537"/>
                    <a:pt x="6039" y="4893"/>
                    <a:pt x="4181" y="7250"/>
                  </a:cubicBezTo>
                  <a:cubicBezTo>
                    <a:pt x="2323" y="9606"/>
                    <a:pt x="1858" y="11963"/>
                    <a:pt x="4994" y="14319"/>
                  </a:cubicBezTo>
                  <a:cubicBezTo>
                    <a:pt x="8129" y="16675"/>
                    <a:pt x="14865" y="19032"/>
                    <a:pt x="21600" y="2138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10741252" y="1619249"/>
              <a:ext cx="568099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831" y="7200"/>
                  </a:moveTo>
                  <a:cubicBezTo>
                    <a:pt x="351" y="4800"/>
                    <a:pt x="-129" y="2400"/>
                    <a:pt x="31" y="1200"/>
                  </a:cubicBezTo>
                  <a:cubicBezTo>
                    <a:pt x="191" y="0"/>
                    <a:pt x="991" y="0"/>
                    <a:pt x="3031" y="0"/>
                  </a:cubicBezTo>
                  <a:cubicBezTo>
                    <a:pt x="5071" y="0"/>
                    <a:pt x="8351" y="0"/>
                    <a:pt x="11471" y="3000"/>
                  </a:cubicBezTo>
                  <a:cubicBezTo>
                    <a:pt x="14591" y="6000"/>
                    <a:pt x="17551" y="12000"/>
                    <a:pt x="19191" y="15600"/>
                  </a:cubicBezTo>
                  <a:cubicBezTo>
                    <a:pt x="20831" y="19200"/>
                    <a:pt x="21151" y="20400"/>
                    <a:pt x="21471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0788650" y="1708150"/>
              <a:ext cx="4318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53" y="0"/>
                    <a:pt x="9106" y="0"/>
                    <a:pt x="12706" y="3600"/>
                  </a:cubicBezTo>
                  <a:cubicBezTo>
                    <a:pt x="16306" y="7200"/>
                    <a:pt x="1895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1" name="Drawing"/>
          <p:cNvGrpSpPr/>
          <p:nvPr/>
        </p:nvGrpSpPr>
        <p:grpSpPr>
          <a:xfrm>
            <a:off x="2076178" y="3283214"/>
            <a:ext cx="537751" cy="1379803"/>
            <a:chOff x="0" y="0"/>
            <a:chExt cx="537750" cy="1379802"/>
          </a:xfrm>
        </p:grpSpPr>
        <p:sp>
          <p:nvSpPr>
            <p:cNvPr id="836" name="Line"/>
            <p:cNvSpPr/>
            <p:nvPr/>
          </p:nvSpPr>
          <p:spPr>
            <a:xfrm>
              <a:off x="131940" y="742685"/>
              <a:ext cx="40581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61" fill="norm" stroke="1" extrusionOk="0">
                  <a:moveTo>
                    <a:pt x="1749" y="0"/>
                  </a:moveTo>
                  <a:cubicBezTo>
                    <a:pt x="974" y="0"/>
                    <a:pt x="198" y="0"/>
                    <a:pt x="32" y="913"/>
                  </a:cubicBezTo>
                  <a:cubicBezTo>
                    <a:pt x="-134" y="1825"/>
                    <a:pt x="309" y="3651"/>
                    <a:pt x="1971" y="6845"/>
                  </a:cubicBezTo>
                  <a:cubicBezTo>
                    <a:pt x="3632" y="10039"/>
                    <a:pt x="6512" y="14603"/>
                    <a:pt x="9392" y="17493"/>
                  </a:cubicBezTo>
                  <a:cubicBezTo>
                    <a:pt x="12272" y="20383"/>
                    <a:pt x="15152" y="21600"/>
                    <a:pt x="17201" y="21448"/>
                  </a:cubicBezTo>
                  <a:cubicBezTo>
                    <a:pt x="19251" y="21296"/>
                    <a:pt x="20469" y="19775"/>
                    <a:pt x="20968" y="17037"/>
                  </a:cubicBezTo>
                  <a:cubicBezTo>
                    <a:pt x="21466" y="14299"/>
                    <a:pt x="21244" y="10344"/>
                    <a:pt x="20524" y="7454"/>
                  </a:cubicBezTo>
                  <a:cubicBezTo>
                    <a:pt x="19804" y="4563"/>
                    <a:pt x="18586" y="2738"/>
                    <a:pt x="17257" y="2434"/>
                  </a:cubicBezTo>
                  <a:cubicBezTo>
                    <a:pt x="15928" y="2130"/>
                    <a:pt x="14488" y="3346"/>
                    <a:pt x="13768" y="5172"/>
                  </a:cubicBezTo>
                  <a:cubicBezTo>
                    <a:pt x="13048" y="6997"/>
                    <a:pt x="13048" y="9431"/>
                    <a:pt x="13491" y="10800"/>
                  </a:cubicBezTo>
                  <a:cubicBezTo>
                    <a:pt x="13934" y="12169"/>
                    <a:pt x="14820" y="12473"/>
                    <a:pt x="15706" y="12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357085" y="454856"/>
              <a:ext cx="166650" cy="237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405" fill="norm" stroke="1" extrusionOk="0">
                  <a:moveTo>
                    <a:pt x="2247" y="21405"/>
                  </a:moveTo>
                  <a:cubicBezTo>
                    <a:pt x="1447" y="20640"/>
                    <a:pt x="647" y="19876"/>
                    <a:pt x="647" y="18920"/>
                  </a:cubicBezTo>
                  <a:cubicBezTo>
                    <a:pt x="647" y="17964"/>
                    <a:pt x="1447" y="16817"/>
                    <a:pt x="3980" y="15670"/>
                  </a:cubicBezTo>
                  <a:cubicBezTo>
                    <a:pt x="6513" y="14524"/>
                    <a:pt x="10780" y="13377"/>
                    <a:pt x="13580" y="12803"/>
                  </a:cubicBezTo>
                  <a:cubicBezTo>
                    <a:pt x="16380" y="12230"/>
                    <a:pt x="17713" y="12230"/>
                    <a:pt x="18780" y="12612"/>
                  </a:cubicBezTo>
                  <a:cubicBezTo>
                    <a:pt x="19847" y="12994"/>
                    <a:pt x="20647" y="13759"/>
                    <a:pt x="20913" y="14619"/>
                  </a:cubicBezTo>
                  <a:cubicBezTo>
                    <a:pt x="21180" y="15479"/>
                    <a:pt x="20913" y="16435"/>
                    <a:pt x="18247" y="16531"/>
                  </a:cubicBezTo>
                  <a:cubicBezTo>
                    <a:pt x="15580" y="16626"/>
                    <a:pt x="10513" y="15862"/>
                    <a:pt x="7047" y="14332"/>
                  </a:cubicBezTo>
                  <a:cubicBezTo>
                    <a:pt x="3580" y="12803"/>
                    <a:pt x="1713" y="10509"/>
                    <a:pt x="780" y="8693"/>
                  </a:cubicBezTo>
                  <a:cubicBezTo>
                    <a:pt x="-153" y="6878"/>
                    <a:pt x="-153" y="5540"/>
                    <a:pt x="513" y="5157"/>
                  </a:cubicBezTo>
                  <a:cubicBezTo>
                    <a:pt x="1180" y="4775"/>
                    <a:pt x="2513" y="5348"/>
                    <a:pt x="4513" y="5922"/>
                  </a:cubicBezTo>
                  <a:cubicBezTo>
                    <a:pt x="6513" y="6495"/>
                    <a:pt x="9180" y="7069"/>
                    <a:pt x="11313" y="7355"/>
                  </a:cubicBezTo>
                  <a:cubicBezTo>
                    <a:pt x="13447" y="7642"/>
                    <a:pt x="15047" y="7642"/>
                    <a:pt x="16113" y="7164"/>
                  </a:cubicBezTo>
                  <a:cubicBezTo>
                    <a:pt x="17180" y="6686"/>
                    <a:pt x="17713" y="5731"/>
                    <a:pt x="15980" y="4488"/>
                  </a:cubicBezTo>
                  <a:cubicBezTo>
                    <a:pt x="14247" y="3246"/>
                    <a:pt x="10247" y="1717"/>
                    <a:pt x="7313" y="856"/>
                  </a:cubicBezTo>
                  <a:cubicBezTo>
                    <a:pt x="4380" y="-4"/>
                    <a:pt x="2513" y="-195"/>
                    <a:pt x="1313" y="187"/>
                  </a:cubicBezTo>
                  <a:cubicBezTo>
                    <a:pt x="113" y="570"/>
                    <a:pt x="-420" y="1525"/>
                    <a:pt x="380" y="2290"/>
                  </a:cubicBezTo>
                  <a:cubicBezTo>
                    <a:pt x="1180" y="3055"/>
                    <a:pt x="3313" y="3628"/>
                    <a:pt x="4780" y="3532"/>
                  </a:cubicBezTo>
                  <a:cubicBezTo>
                    <a:pt x="6247" y="3437"/>
                    <a:pt x="7047" y="2672"/>
                    <a:pt x="7847" y="1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-1" y="-1"/>
              <a:ext cx="454034" cy="425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87" fill="norm" stroke="1" extrusionOk="0">
                  <a:moveTo>
                    <a:pt x="19213" y="21587"/>
                  </a:moveTo>
                  <a:cubicBezTo>
                    <a:pt x="18913" y="21157"/>
                    <a:pt x="18613" y="20727"/>
                    <a:pt x="18713" y="20459"/>
                  </a:cubicBezTo>
                  <a:cubicBezTo>
                    <a:pt x="18813" y="20190"/>
                    <a:pt x="19313" y="20083"/>
                    <a:pt x="19813" y="20029"/>
                  </a:cubicBezTo>
                  <a:cubicBezTo>
                    <a:pt x="20313" y="19975"/>
                    <a:pt x="20813" y="19975"/>
                    <a:pt x="21113" y="19653"/>
                  </a:cubicBezTo>
                  <a:cubicBezTo>
                    <a:pt x="21413" y="19330"/>
                    <a:pt x="21513" y="18686"/>
                    <a:pt x="21413" y="18148"/>
                  </a:cubicBezTo>
                  <a:cubicBezTo>
                    <a:pt x="21313" y="17611"/>
                    <a:pt x="21013" y="17181"/>
                    <a:pt x="20613" y="16859"/>
                  </a:cubicBezTo>
                  <a:cubicBezTo>
                    <a:pt x="20213" y="16536"/>
                    <a:pt x="19713" y="16321"/>
                    <a:pt x="19163" y="16106"/>
                  </a:cubicBezTo>
                  <a:cubicBezTo>
                    <a:pt x="18613" y="15891"/>
                    <a:pt x="18013" y="15677"/>
                    <a:pt x="17963" y="15408"/>
                  </a:cubicBezTo>
                  <a:cubicBezTo>
                    <a:pt x="17913" y="15139"/>
                    <a:pt x="18413" y="14817"/>
                    <a:pt x="18913" y="14548"/>
                  </a:cubicBezTo>
                  <a:cubicBezTo>
                    <a:pt x="19413" y="14280"/>
                    <a:pt x="19913" y="14065"/>
                    <a:pt x="20213" y="13688"/>
                  </a:cubicBezTo>
                  <a:cubicBezTo>
                    <a:pt x="20513" y="13312"/>
                    <a:pt x="20613" y="12775"/>
                    <a:pt x="20463" y="12345"/>
                  </a:cubicBezTo>
                  <a:cubicBezTo>
                    <a:pt x="20313" y="11915"/>
                    <a:pt x="19913" y="11593"/>
                    <a:pt x="19313" y="11271"/>
                  </a:cubicBezTo>
                  <a:cubicBezTo>
                    <a:pt x="18713" y="10948"/>
                    <a:pt x="17913" y="10626"/>
                    <a:pt x="17813" y="10518"/>
                  </a:cubicBezTo>
                  <a:cubicBezTo>
                    <a:pt x="17713" y="10411"/>
                    <a:pt x="18313" y="10518"/>
                    <a:pt x="18863" y="10626"/>
                  </a:cubicBezTo>
                  <a:cubicBezTo>
                    <a:pt x="19413" y="10733"/>
                    <a:pt x="19913" y="10841"/>
                    <a:pt x="19913" y="10733"/>
                  </a:cubicBezTo>
                  <a:cubicBezTo>
                    <a:pt x="19913" y="10626"/>
                    <a:pt x="19413" y="10303"/>
                    <a:pt x="18913" y="10035"/>
                  </a:cubicBezTo>
                  <a:cubicBezTo>
                    <a:pt x="18413" y="9766"/>
                    <a:pt x="17913" y="9551"/>
                    <a:pt x="17413" y="9121"/>
                  </a:cubicBezTo>
                  <a:cubicBezTo>
                    <a:pt x="16913" y="8691"/>
                    <a:pt x="16413" y="8047"/>
                    <a:pt x="16463" y="7671"/>
                  </a:cubicBezTo>
                  <a:cubicBezTo>
                    <a:pt x="16513" y="7294"/>
                    <a:pt x="17113" y="7187"/>
                    <a:pt x="17663" y="6972"/>
                  </a:cubicBezTo>
                  <a:cubicBezTo>
                    <a:pt x="18213" y="6757"/>
                    <a:pt x="18713" y="6435"/>
                    <a:pt x="18963" y="5897"/>
                  </a:cubicBezTo>
                  <a:cubicBezTo>
                    <a:pt x="19213" y="5360"/>
                    <a:pt x="19213" y="4608"/>
                    <a:pt x="19013" y="4071"/>
                  </a:cubicBezTo>
                  <a:cubicBezTo>
                    <a:pt x="18813" y="3533"/>
                    <a:pt x="18413" y="3211"/>
                    <a:pt x="17963" y="2942"/>
                  </a:cubicBezTo>
                  <a:cubicBezTo>
                    <a:pt x="17513" y="2674"/>
                    <a:pt x="17013" y="2459"/>
                    <a:pt x="16513" y="2351"/>
                  </a:cubicBezTo>
                  <a:cubicBezTo>
                    <a:pt x="16013" y="2244"/>
                    <a:pt x="15513" y="2244"/>
                    <a:pt x="15163" y="2512"/>
                  </a:cubicBezTo>
                  <a:cubicBezTo>
                    <a:pt x="14813" y="2781"/>
                    <a:pt x="14613" y="3318"/>
                    <a:pt x="14813" y="3748"/>
                  </a:cubicBezTo>
                  <a:cubicBezTo>
                    <a:pt x="15013" y="4178"/>
                    <a:pt x="15613" y="4500"/>
                    <a:pt x="16263" y="4715"/>
                  </a:cubicBezTo>
                  <a:cubicBezTo>
                    <a:pt x="16913" y="4930"/>
                    <a:pt x="17613" y="5038"/>
                    <a:pt x="18213" y="5038"/>
                  </a:cubicBezTo>
                  <a:cubicBezTo>
                    <a:pt x="18813" y="5038"/>
                    <a:pt x="19313" y="4930"/>
                    <a:pt x="19413" y="4608"/>
                  </a:cubicBezTo>
                  <a:cubicBezTo>
                    <a:pt x="19513" y="4286"/>
                    <a:pt x="19213" y="3748"/>
                    <a:pt x="17813" y="2996"/>
                  </a:cubicBezTo>
                  <a:cubicBezTo>
                    <a:pt x="16413" y="2244"/>
                    <a:pt x="13913" y="1277"/>
                    <a:pt x="11213" y="739"/>
                  </a:cubicBezTo>
                  <a:cubicBezTo>
                    <a:pt x="8513" y="202"/>
                    <a:pt x="5613" y="94"/>
                    <a:pt x="3863" y="41"/>
                  </a:cubicBezTo>
                  <a:cubicBezTo>
                    <a:pt x="2113" y="-13"/>
                    <a:pt x="1513" y="-13"/>
                    <a:pt x="963" y="41"/>
                  </a:cubicBezTo>
                  <a:cubicBezTo>
                    <a:pt x="413" y="94"/>
                    <a:pt x="-87" y="202"/>
                    <a:pt x="13" y="417"/>
                  </a:cubicBezTo>
                  <a:cubicBezTo>
                    <a:pt x="113" y="632"/>
                    <a:pt x="813" y="954"/>
                    <a:pt x="2863" y="1330"/>
                  </a:cubicBezTo>
                  <a:cubicBezTo>
                    <a:pt x="4913" y="1706"/>
                    <a:pt x="8313" y="2136"/>
                    <a:pt x="10763" y="1975"/>
                  </a:cubicBezTo>
                  <a:cubicBezTo>
                    <a:pt x="13213" y="1814"/>
                    <a:pt x="14713" y="1062"/>
                    <a:pt x="16213" y="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387621" y="933185"/>
              <a:ext cx="23285" cy="42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73" y="20515"/>
                  </a:moveTo>
                  <a:cubicBezTo>
                    <a:pt x="17673" y="21057"/>
                    <a:pt x="17673" y="21600"/>
                    <a:pt x="18655" y="21600"/>
                  </a:cubicBezTo>
                  <a:cubicBezTo>
                    <a:pt x="19636" y="21600"/>
                    <a:pt x="21600" y="21057"/>
                    <a:pt x="21600" y="18615"/>
                  </a:cubicBezTo>
                  <a:cubicBezTo>
                    <a:pt x="21600" y="16173"/>
                    <a:pt x="19636" y="11831"/>
                    <a:pt x="15709" y="8412"/>
                  </a:cubicBezTo>
                  <a:cubicBezTo>
                    <a:pt x="11782" y="4993"/>
                    <a:pt x="5891" y="2496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317721" y="1180835"/>
              <a:ext cx="17150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797" y="8272"/>
                  </a:moveTo>
                  <a:cubicBezTo>
                    <a:pt x="270" y="6664"/>
                    <a:pt x="-257" y="5055"/>
                    <a:pt x="138" y="4711"/>
                  </a:cubicBezTo>
                  <a:cubicBezTo>
                    <a:pt x="533" y="4366"/>
                    <a:pt x="1850" y="5285"/>
                    <a:pt x="4221" y="7928"/>
                  </a:cubicBezTo>
                  <a:cubicBezTo>
                    <a:pt x="6592" y="10570"/>
                    <a:pt x="10016" y="14936"/>
                    <a:pt x="12519" y="17694"/>
                  </a:cubicBezTo>
                  <a:cubicBezTo>
                    <a:pt x="15021" y="20451"/>
                    <a:pt x="16602" y="21600"/>
                    <a:pt x="17787" y="21600"/>
                  </a:cubicBezTo>
                  <a:cubicBezTo>
                    <a:pt x="18972" y="21600"/>
                    <a:pt x="19763" y="20451"/>
                    <a:pt x="20289" y="16660"/>
                  </a:cubicBezTo>
                  <a:cubicBezTo>
                    <a:pt x="20816" y="12868"/>
                    <a:pt x="21080" y="6434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71" name="Drawing"/>
          <p:cNvGrpSpPr/>
          <p:nvPr/>
        </p:nvGrpSpPr>
        <p:grpSpPr>
          <a:xfrm>
            <a:off x="19050" y="1262518"/>
            <a:ext cx="12941300" cy="7445761"/>
            <a:chOff x="0" y="0"/>
            <a:chExt cx="12941300" cy="7445760"/>
          </a:xfrm>
        </p:grpSpPr>
        <p:sp>
          <p:nvSpPr>
            <p:cNvPr id="842" name="Line"/>
            <p:cNvSpPr/>
            <p:nvPr/>
          </p:nvSpPr>
          <p:spPr>
            <a:xfrm>
              <a:off x="4546600" y="51931"/>
              <a:ext cx="18521" cy="36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542" fill="norm" stroke="1" extrusionOk="0">
                  <a:moveTo>
                    <a:pt x="0" y="0"/>
                  </a:moveTo>
                  <a:cubicBezTo>
                    <a:pt x="2400" y="5023"/>
                    <a:pt x="4800" y="10047"/>
                    <a:pt x="8400" y="13437"/>
                  </a:cubicBezTo>
                  <a:cubicBezTo>
                    <a:pt x="12000" y="16828"/>
                    <a:pt x="16800" y="18586"/>
                    <a:pt x="19200" y="19779"/>
                  </a:cubicBezTo>
                  <a:cubicBezTo>
                    <a:pt x="21600" y="20972"/>
                    <a:pt x="21600" y="21600"/>
                    <a:pt x="19200" y="21537"/>
                  </a:cubicBezTo>
                  <a:cubicBezTo>
                    <a:pt x="16800" y="21474"/>
                    <a:pt x="12000" y="20721"/>
                    <a:pt x="7200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4407896" y="45581"/>
              <a:ext cx="32920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600" fill="norm" stroke="1" extrusionOk="0">
                  <a:moveTo>
                    <a:pt x="3258" y="21600"/>
                  </a:moveTo>
                  <a:cubicBezTo>
                    <a:pt x="2704" y="19906"/>
                    <a:pt x="2150" y="18212"/>
                    <a:pt x="1458" y="16941"/>
                  </a:cubicBezTo>
                  <a:cubicBezTo>
                    <a:pt x="766" y="15671"/>
                    <a:pt x="-65" y="14824"/>
                    <a:pt x="4" y="13765"/>
                  </a:cubicBezTo>
                  <a:cubicBezTo>
                    <a:pt x="73" y="12706"/>
                    <a:pt x="1043" y="11435"/>
                    <a:pt x="4020" y="9106"/>
                  </a:cubicBezTo>
                  <a:cubicBezTo>
                    <a:pt x="6997" y="6776"/>
                    <a:pt x="11981" y="3388"/>
                    <a:pt x="15235" y="1694"/>
                  </a:cubicBezTo>
                  <a:cubicBezTo>
                    <a:pt x="18489" y="0"/>
                    <a:pt x="20012" y="0"/>
                    <a:pt x="215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4650316" y="208397"/>
              <a:ext cx="150284" cy="166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6" fill="norm" stroke="1" extrusionOk="0">
                  <a:moveTo>
                    <a:pt x="608" y="10687"/>
                  </a:moveTo>
                  <a:cubicBezTo>
                    <a:pt x="4868" y="8021"/>
                    <a:pt x="9127" y="5354"/>
                    <a:pt x="11865" y="3487"/>
                  </a:cubicBezTo>
                  <a:cubicBezTo>
                    <a:pt x="14603" y="1621"/>
                    <a:pt x="15820" y="554"/>
                    <a:pt x="15668" y="154"/>
                  </a:cubicBezTo>
                  <a:cubicBezTo>
                    <a:pt x="15515" y="-246"/>
                    <a:pt x="13994" y="21"/>
                    <a:pt x="11256" y="2287"/>
                  </a:cubicBezTo>
                  <a:cubicBezTo>
                    <a:pt x="8518" y="4554"/>
                    <a:pt x="4563" y="8821"/>
                    <a:pt x="2434" y="11887"/>
                  </a:cubicBezTo>
                  <a:cubicBezTo>
                    <a:pt x="304" y="14954"/>
                    <a:pt x="0" y="16821"/>
                    <a:pt x="0" y="18421"/>
                  </a:cubicBezTo>
                  <a:cubicBezTo>
                    <a:pt x="0" y="20021"/>
                    <a:pt x="304" y="21354"/>
                    <a:pt x="3955" y="20954"/>
                  </a:cubicBezTo>
                  <a:cubicBezTo>
                    <a:pt x="7606" y="20554"/>
                    <a:pt x="14603" y="18421"/>
                    <a:pt x="21600" y="16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4824970" y="203768"/>
              <a:ext cx="78839" cy="168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3" h="21181" fill="norm" stroke="1" extrusionOk="0">
                  <a:moveTo>
                    <a:pt x="19703" y="871"/>
                  </a:moveTo>
                  <a:cubicBezTo>
                    <a:pt x="17003" y="337"/>
                    <a:pt x="14303" y="-196"/>
                    <a:pt x="10793" y="71"/>
                  </a:cubicBezTo>
                  <a:cubicBezTo>
                    <a:pt x="7283" y="337"/>
                    <a:pt x="2963" y="1404"/>
                    <a:pt x="1073" y="2604"/>
                  </a:cubicBezTo>
                  <a:cubicBezTo>
                    <a:pt x="-817" y="3804"/>
                    <a:pt x="-277" y="5137"/>
                    <a:pt x="3233" y="7004"/>
                  </a:cubicBezTo>
                  <a:cubicBezTo>
                    <a:pt x="6743" y="8871"/>
                    <a:pt x="13223" y="11271"/>
                    <a:pt x="16733" y="13271"/>
                  </a:cubicBezTo>
                  <a:cubicBezTo>
                    <a:pt x="20243" y="15271"/>
                    <a:pt x="20783" y="16871"/>
                    <a:pt x="19433" y="18204"/>
                  </a:cubicBezTo>
                  <a:cubicBezTo>
                    <a:pt x="18083" y="19537"/>
                    <a:pt x="14843" y="20604"/>
                    <a:pt x="11873" y="21004"/>
                  </a:cubicBezTo>
                  <a:cubicBezTo>
                    <a:pt x="8903" y="21404"/>
                    <a:pt x="6203" y="21137"/>
                    <a:pt x="4583" y="20071"/>
                  </a:cubicBezTo>
                  <a:cubicBezTo>
                    <a:pt x="2963" y="19004"/>
                    <a:pt x="2423" y="17137"/>
                    <a:pt x="1883" y="15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5017442" y="13831"/>
              <a:ext cx="1810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667"/>
                    <a:pt x="-1068" y="9333"/>
                    <a:pt x="132" y="12933"/>
                  </a:cubicBezTo>
                  <a:cubicBezTo>
                    <a:pt x="1332" y="16533"/>
                    <a:pt x="10932" y="1906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4958218" y="191631"/>
              <a:ext cx="217032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1999" y="21600"/>
                  </a:moveTo>
                  <a:cubicBezTo>
                    <a:pt x="951" y="20160"/>
                    <a:pt x="-98" y="18720"/>
                    <a:pt x="7" y="16560"/>
                  </a:cubicBezTo>
                  <a:cubicBezTo>
                    <a:pt x="112" y="14400"/>
                    <a:pt x="1370" y="11520"/>
                    <a:pt x="5145" y="8640"/>
                  </a:cubicBezTo>
                  <a:cubicBezTo>
                    <a:pt x="8919" y="5760"/>
                    <a:pt x="15211" y="2880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5653677" y="25401"/>
              <a:ext cx="442324" cy="35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141" fill="norm" stroke="1" extrusionOk="0">
                  <a:moveTo>
                    <a:pt x="7917" y="10992"/>
                  </a:moveTo>
                  <a:cubicBezTo>
                    <a:pt x="7403" y="10239"/>
                    <a:pt x="6888" y="9485"/>
                    <a:pt x="6374" y="9108"/>
                  </a:cubicBezTo>
                  <a:cubicBezTo>
                    <a:pt x="5860" y="8732"/>
                    <a:pt x="5345" y="8732"/>
                    <a:pt x="4265" y="10427"/>
                  </a:cubicBezTo>
                  <a:cubicBezTo>
                    <a:pt x="3185" y="12122"/>
                    <a:pt x="1540" y="15513"/>
                    <a:pt x="717" y="17522"/>
                  </a:cubicBezTo>
                  <a:cubicBezTo>
                    <a:pt x="-106" y="19532"/>
                    <a:pt x="-106" y="20160"/>
                    <a:pt x="151" y="20662"/>
                  </a:cubicBezTo>
                  <a:cubicBezTo>
                    <a:pt x="408" y="21164"/>
                    <a:pt x="923" y="21541"/>
                    <a:pt x="1900" y="20348"/>
                  </a:cubicBezTo>
                  <a:cubicBezTo>
                    <a:pt x="2877" y="19155"/>
                    <a:pt x="4317" y="16392"/>
                    <a:pt x="5037" y="14508"/>
                  </a:cubicBezTo>
                  <a:cubicBezTo>
                    <a:pt x="5757" y="12625"/>
                    <a:pt x="5757" y="11620"/>
                    <a:pt x="5500" y="11181"/>
                  </a:cubicBezTo>
                  <a:cubicBezTo>
                    <a:pt x="5243" y="10741"/>
                    <a:pt x="4728" y="10867"/>
                    <a:pt x="4471" y="11243"/>
                  </a:cubicBezTo>
                  <a:cubicBezTo>
                    <a:pt x="4214" y="11620"/>
                    <a:pt x="4214" y="12248"/>
                    <a:pt x="4317" y="12876"/>
                  </a:cubicBezTo>
                  <a:cubicBezTo>
                    <a:pt x="4420" y="13504"/>
                    <a:pt x="4625" y="14132"/>
                    <a:pt x="5397" y="14697"/>
                  </a:cubicBezTo>
                  <a:cubicBezTo>
                    <a:pt x="6168" y="15262"/>
                    <a:pt x="7505" y="15764"/>
                    <a:pt x="8328" y="15701"/>
                  </a:cubicBezTo>
                  <a:cubicBezTo>
                    <a:pt x="9151" y="15639"/>
                    <a:pt x="9460" y="15011"/>
                    <a:pt x="9717" y="14383"/>
                  </a:cubicBezTo>
                  <a:cubicBezTo>
                    <a:pt x="9974" y="13755"/>
                    <a:pt x="10180" y="13127"/>
                    <a:pt x="10283" y="13127"/>
                  </a:cubicBezTo>
                  <a:cubicBezTo>
                    <a:pt x="10385" y="13127"/>
                    <a:pt x="10385" y="13755"/>
                    <a:pt x="10540" y="14885"/>
                  </a:cubicBezTo>
                  <a:cubicBezTo>
                    <a:pt x="10694" y="16015"/>
                    <a:pt x="11003" y="17648"/>
                    <a:pt x="11465" y="18527"/>
                  </a:cubicBezTo>
                  <a:cubicBezTo>
                    <a:pt x="11928" y="19406"/>
                    <a:pt x="12545" y="19532"/>
                    <a:pt x="13008" y="19281"/>
                  </a:cubicBezTo>
                  <a:cubicBezTo>
                    <a:pt x="13471" y="19029"/>
                    <a:pt x="13780" y="18401"/>
                    <a:pt x="14500" y="16392"/>
                  </a:cubicBezTo>
                  <a:cubicBezTo>
                    <a:pt x="15220" y="14383"/>
                    <a:pt x="16351" y="10992"/>
                    <a:pt x="17123" y="8229"/>
                  </a:cubicBezTo>
                  <a:cubicBezTo>
                    <a:pt x="17894" y="5467"/>
                    <a:pt x="18305" y="3332"/>
                    <a:pt x="18460" y="1950"/>
                  </a:cubicBezTo>
                  <a:cubicBezTo>
                    <a:pt x="18614" y="569"/>
                    <a:pt x="18511" y="-59"/>
                    <a:pt x="18305" y="4"/>
                  </a:cubicBezTo>
                  <a:cubicBezTo>
                    <a:pt x="18100" y="67"/>
                    <a:pt x="17791" y="820"/>
                    <a:pt x="17534" y="3018"/>
                  </a:cubicBezTo>
                  <a:cubicBezTo>
                    <a:pt x="17277" y="5215"/>
                    <a:pt x="17071" y="8857"/>
                    <a:pt x="17123" y="11306"/>
                  </a:cubicBezTo>
                  <a:cubicBezTo>
                    <a:pt x="17174" y="13755"/>
                    <a:pt x="17483" y="15011"/>
                    <a:pt x="17843" y="15827"/>
                  </a:cubicBezTo>
                  <a:cubicBezTo>
                    <a:pt x="18203" y="16643"/>
                    <a:pt x="18614" y="17020"/>
                    <a:pt x="19128" y="17208"/>
                  </a:cubicBezTo>
                  <a:cubicBezTo>
                    <a:pt x="19643" y="17397"/>
                    <a:pt x="20260" y="17397"/>
                    <a:pt x="20671" y="16706"/>
                  </a:cubicBezTo>
                  <a:cubicBezTo>
                    <a:pt x="21083" y="16015"/>
                    <a:pt x="21288" y="14634"/>
                    <a:pt x="21494" y="13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5949950" y="185281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5937249" y="248781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6121763" y="0"/>
              <a:ext cx="355238" cy="435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080" fill="norm" stroke="1" extrusionOk="0">
                  <a:moveTo>
                    <a:pt x="364" y="13874"/>
                  </a:moveTo>
                  <a:cubicBezTo>
                    <a:pt x="235" y="17150"/>
                    <a:pt x="107" y="20426"/>
                    <a:pt x="42" y="20989"/>
                  </a:cubicBezTo>
                  <a:cubicBezTo>
                    <a:pt x="-22" y="21552"/>
                    <a:pt x="-22" y="19402"/>
                    <a:pt x="107" y="17252"/>
                  </a:cubicBezTo>
                  <a:cubicBezTo>
                    <a:pt x="235" y="15103"/>
                    <a:pt x="492" y="12953"/>
                    <a:pt x="878" y="11520"/>
                  </a:cubicBezTo>
                  <a:cubicBezTo>
                    <a:pt x="1264" y="10087"/>
                    <a:pt x="1778" y="9370"/>
                    <a:pt x="2228" y="9268"/>
                  </a:cubicBezTo>
                  <a:cubicBezTo>
                    <a:pt x="2678" y="9165"/>
                    <a:pt x="3064" y="9677"/>
                    <a:pt x="3385" y="10650"/>
                  </a:cubicBezTo>
                  <a:cubicBezTo>
                    <a:pt x="3707" y="11622"/>
                    <a:pt x="3964" y="13055"/>
                    <a:pt x="3964" y="14028"/>
                  </a:cubicBezTo>
                  <a:cubicBezTo>
                    <a:pt x="3964" y="15000"/>
                    <a:pt x="3707" y="15512"/>
                    <a:pt x="3385" y="15973"/>
                  </a:cubicBezTo>
                  <a:cubicBezTo>
                    <a:pt x="3064" y="16434"/>
                    <a:pt x="2678" y="16843"/>
                    <a:pt x="2228" y="16894"/>
                  </a:cubicBezTo>
                  <a:cubicBezTo>
                    <a:pt x="1778" y="16945"/>
                    <a:pt x="1264" y="16638"/>
                    <a:pt x="1135" y="15768"/>
                  </a:cubicBezTo>
                  <a:cubicBezTo>
                    <a:pt x="1007" y="14898"/>
                    <a:pt x="1264" y="13465"/>
                    <a:pt x="1714" y="12390"/>
                  </a:cubicBezTo>
                  <a:cubicBezTo>
                    <a:pt x="2164" y="11315"/>
                    <a:pt x="2807" y="10598"/>
                    <a:pt x="3578" y="10087"/>
                  </a:cubicBezTo>
                  <a:cubicBezTo>
                    <a:pt x="4349" y="9575"/>
                    <a:pt x="5249" y="9268"/>
                    <a:pt x="5764" y="9370"/>
                  </a:cubicBezTo>
                  <a:cubicBezTo>
                    <a:pt x="6278" y="9472"/>
                    <a:pt x="6407" y="9984"/>
                    <a:pt x="6471" y="10854"/>
                  </a:cubicBezTo>
                  <a:cubicBezTo>
                    <a:pt x="6535" y="11725"/>
                    <a:pt x="6535" y="12953"/>
                    <a:pt x="6728" y="13772"/>
                  </a:cubicBezTo>
                  <a:cubicBezTo>
                    <a:pt x="6921" y="14591"/>
                    <a:pt x="7307" y="15000"/>
                    <a:pt x="7821" y="15052"/>
                  </a:cubicBezTo>
                  <a:cubicBezTo>
                    <a:pt x="8335" y="15103"/>
                    <a:pt x="8978" y="14796"/>
                    <a:pt x="9492" y="14386"/>
                  </a:cubicBezTo>
                  <a:cubicBezTo>
                    <a:pt x="10007" y="13977"/>
                    <a:pt x="10392" y="13465"/>
                    <a:pt x="10585" y="13465"/>
                  </a:cubicBezTo>
                  <a:cubicBezTo>
                    <a:pt x="10778" y="13465"/>
                    <a:pt x="10778" y="13977"/>
                    <a:pt x="10842" y="14488"/>
                  </a:cubicBezTo>
                  <a:cubicBezTo>
                    <a:pt x="10907" y="15000"/>
                    <a:pt x="11035" y="15512"/>
                    <a:pt x="11485" y="15819"/>
                  </a:cubicBezTo>
                  <a:cubicBezTo>
                    <a:pt x="11935" y="16126"/>
                    <a:pt x="12707" y="16229"/>
                    <a:pt x="13671" y="15768"/>
                  </a:cubicBezTo>
                  <a:cubicBezTo>
                    <a:pt x="14635" y="15307"/>
                    <a:pt x="15792" y="14284"/>
                    <a:pt x="16885" y="12083"/>
                  </a:cubicBezTo>
                  <a:cubicBezTo>
                    <a:pt x="17978" y="9882"/>
                    <a:pt x="19007" y="6504"/>
                    <a:pt x="19649" y="4456"/>
                  </a:cubicBezTo>
                  <a:cubicBezTo>
                    <a:pt x="20292" y="2409"/>
                    <a:pt x="20549" y="1692"/>
                    <a:pt x="20742" y="1078"/>
                  </a:cubicBezTo>
                  <a:cubicBezTo>
                    <a:pt x="20935" y="464"/>
                    <a:pt x="21064" y="-48"/>
                    <a:pt x="20807" y="3"/>
                  </a:cubicBezTo>
                  <a:cubicBezTo>
                    <a:pt x="20549" y="54"/>
                    <a:pt x="19907" y="669"/>
                    <a:pt x="19135" y="2255"/>
                  </a:cubicBezTo>
                  <a:cubicBezTo>
                    <a:pt x="18364" y="3842"/>
                    <a:pt x="17464" y="6401"/>
                    <a:pt x="17078" y="8807"/>
                  </a:cubicBezTo>
                  <a:cubicBezTo>
                    <a:pt x="16692" y="11213"/>
                    <a:pt x="16821" y="13465"/>
                    <a:pt x="17207" y="14898"/>
                  </a:cubicBezTo>
                  <a:cubicBezTo>
                    <a:pt x="17592" y="16331"/>
                    <a:pt x="18235" y="16945"/>
                    <a:pt x="18878" y="17252"/>
                  </a:cubicBezTo>
                  <a:cubicBezTo>
                    <a:pt x="19521" y="17560"/>
                    <a:pt x="20164" y="17560"/>
                    <a:pt x="20614" y="17201"/>
                  </a:cubicBezTo>
                  <a:cubicBezTo>
                    <a:pt x="21064" y="16843"/>
                    <a:pt x="21321" y="16126"/>
                    <a:pt x="21578" y="15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6413500" y="191631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6788150" y="229731"/>
              <a:ext cx="374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81" y="16200"/>
                    <a:pt x="9763" y="10800"/>
                    <a:pt x="13363" y="7200"/>
                  </a:cubicBezTo>
                  <a:cubicBezTo>
                    <a:pt x="16963" y="3600"/>
                    <a:pt x="1928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7080250" y="153531"/>
              <a:ext cx="17049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600" fill="norm" stroke="1" extrusionOk="0">
                  <a:moveTo>
                    <a:pt x="0" y="0"/>
                  </a:moveTo>
                  <a:cubicBezTo>
                    <a:pt x="4424" y="675"/>
                    <a:pt x="8848" y="1350"/>
                    <a:pt x="12622" y="3038"/>
                  </a:cubicBezTo>
                  <a:cubicBezTo>
                    <a:pt x="16395" y="4725"/>
                    <a:pt x="19518" y="7425"/>
                    <a:pt x="20559" y="9900"/>
                  </a:cubicBezTo>
                  <a:cubicBezTo>
                    <a:pt x="21600" y="12375"/>
                    <a:pt x="20559" y="14625"/>
                    <a:pt x="18217" y="16538"/>
                  </a:cubicBezTo>
                  <a:cubicBezTo>
                    <a:pt x="15875" y="18450"/>
                    <a:pt x="12231" y="20025"/>
                    <a:pt x="85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4368800" y="1563231"/>
              <a:ext cx="82550" cy="2026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0" fill="norm" stroke="1" extrusionOk="0">
                  <a:moveTo>
                    <a:pt x="0" y="0"/>
                  </a:moveTo>
                  <a:cubicBezTo>
                    <a:pt x="1662" y="451"/>
                    <a:pt x="3323" y="902"/>
                    <a:pt x="6092" y="1601"/>
                  </a:cubicBezTo>
                  <a:cubicBezTo>
                    <a:pt x="8862" y="2300"/>
                    <a:pt x="12738" y="3247"/>
                    <a:pt x="15231" y="4137"/>
                  </a:cubicBezTo>
                  <a:cubicBezTo>
                    <a:pt x="17723" y="5028"/>
                    <a:pt x="18831" y="5862"/>
                    <a:pt x="19662" y="6753"/>
                  </a:cubicBezTo>
                  <a:cubicBezTo>
                    <a:pt x="20492" y="7643"/>
                    <a:pt x="21046" y="8590"/>
                    <a:pt x="21323" y="9537"/>
                  </a:cubicBezTo>
                  <a:cubicBezTo>
                    <a:pt x="21600" y="10484"/>
                    <a:pt x="21600" y="11431"/>
                    <a:pt x="21046" y="12311"/>
                  </a:cubicBezTo>
                  <a:cubicBezTo>
                    <a:pt x="20492" y="13190"/>
                    <a:pt x="19385" y="14002"/>
                    <a:pt x="17723" y="14870"/>
                  </a:cubicBezTo>
                  <a:cubicBezTo>
                    <a:pt x="16062" y="15738"/>
                    <a:pt x="13846" y="16662"/>
                    <a:pt x="13292" y="17508"/>
                  </a:cubicBezTo>
                  <a:cubicBezTo>
                    <a:pt x="12738" y="18353"/>
                    <a:pt x="13846" y="19120"/>
                    <a:pt x="14954" y="19740"/>
                  </a:cubicBezTo>
                  <a:cubicBezTo>
                    <a:pt x="16062" y="20360"/>
                    <a:pt x="17169" y="20833"/>
                    <a:pt x="18000" y="21138"/>
                  </a:cubicBezTo>
                  <a:cubicBezTo>
                    <a:pt x="18831" y="21442"/>
                    <a:pt x="19385" y="21577"/>
                    <a:pt x="19938" y="21589"/>
                  </a:cubicBezTo>
                  <a:cubicBezTo>
                    <a:pt x="20492" y="21600"/>
                    <a:pt x="21046" y="21487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235449" y="1247848"/>
              <a:ext cx="3589704" cy="2543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92" fill="norm" stroke="1" extrusionOk="0">
                  <a:moveTo>
                    <a:pt x="1107" y="2570"/>
                  </a:moveTo>
                  <a:cubicBezTo>
                    <a:pt x="1044" y="2516"/>
                    <a:pt x="980" y="2462"/>
                    <a:pt x="986" y="2426"/>
                  </a:cubicBezTo>
                  <a:cubicBezTo>
                    <a:pt x="993" y="2390"/>
                    <a:pt x="1069" y="2372"/>
                    <a:pt x="1324" y="2327"/>
                  </a:cubicBezTo>
                  <a:cubicBezTo>
                    <a:pt x="1578" y="2282"/>
                    <a:pt x="2011" y="2210"/>
                    <a:pt x="2457" y="2129"/>
                  </a:cubicBezTo>
                  <a:cubicBezTo>
                    <a:pt x="2902" y="2049"/>
                    <a:pt x="3360" y="1959"/>
                    <a:pt x="3793" y="1878"/>
                  </a:cubicBezTo>
                  <a:cubicBezTo>
                    <a:pt x="4226" y="1797"/>
                    <a:pt x="4633" y="1725"/>
                    <a:pt x="5091" y="1644"/>
                  </a:cubicBezTo>
                  <a:cubicBezTo>
                    <a:pt x="5550" y="1563"/>
                    <a:pt x="6059" y="1474"/>
                    <a:pt x="6600" y="1384"/>
                  </a:cubicBezTo>
                  <a:cubicBezTo>
                    <a:pt x="7141" y="1294"/>
                    <a:pt x="7713" y="1204"/>
                    <a:pt x="8197" y="1132"/>
                  </a:cubicBezTo>
                  <a:cubicBezTo>
                    <a:pt x="8681" y="1060"/>
                    <a:pt x="9075" y="1006"/>
                    <a:pt x="9578" y="934"/>
                  </a:cubicBezTo>
                  <a:cubicBezTo>
                    <a:pt x="10081" y="863"/>
                    <a:pt x="10692" y="773"/>
                    <a:pt x="11201" y="710"/>
                  </a:cubicBezTo>
                  <a:cubicBezTo>
                    <a:pt x="11710" y="647"/>
                    <a:pt x="12117" y="611"/>
                    <a:pt x="12595" y="566"/>
                  </a:cubicBezTo>
                  <a:cubicBezTo>
                    <a:pt x="13072" y="521"/>
                    <a:pt x="13619" y="467"/>
                    <a:pt x="14148" y="413"/>
                  </a:cubicBezTo>
                  <a:cubicBezTo>
                    <a:pt x="14676" y="359"/>
                    <a:pt x="15185" y="305"/>
                    <a:pt x="15669" y="261"/>
                  </a:cubicBezTo>
                  <a:cubicBezTo>
                    <a:pt x="16152" y="216"/>
                    <a:pt x="16610" y="180"/>
                    <a:pt x="17107" y="153"/>
                  </a:cubicBezTo>
                  <a:cubicBezTo>
                    <a:pt x="17603" y="126"/>
                    <a:pt x="18138" y="108"/>
                    <a:pt x="18666" y="90"/>
                  </a:cubicBezTo>
                  <a:cubicBezTo>
                    <a:pt x="19194" y="72"/>
                    <a:pt x="19716" y="54"/>
                    <a:pt x="20174" y="36"/>
                  </a:cubicBezTo>
                  <a:cubicBezTo>
                    <a:pt x="20633" y="18"/>
                    <a:pt x="21027" y="0"/>
                    <a:pt x="21256" y="0"/>
                  </a:cubicBezTo>
                  <a:cubicBezTo>
                    <a:pt x="21485" y="0"/>
                    <a:pt x="21549" y="18"/>
                    <a:pt x="21575" y="72"/>
                  </a:cubicBezTo>
                  <a:cubicBezTo>
                    <a:pt x="21600" y="126"/>
                    <a:pt x="21587" y="216"/>
                    <a:pt x="21505" y="476"/>
                  </a:cubicBezTo>
                  <a:cubicBezTo>
                    <a:pt x="21422" y="737"/>
                    <a:pt x="21269" y="1168"/>
                    <a:pt x="21129" y="1689"/>
                  </a:cubicBezTo>
                  <a:cubicBezTo>
                    <a:pt x="20989" y="2210"/>
                    <a:pt x="20862" y="2821"/>
                    <a:pt x="20766" y="3459"/>
                  </a:cubicBezTo>
                  <a:cubicBezTo>
                    <a:pt x="20671" y="4097"/>
                    <a:pt x="20607" y="4762"/>
                    <a:pt x="20569" y="5409"/>
                  </a:cubicBezTo>
                  <a:cubicBezTo>
                    <a:pt x="20531" y="6056"/>
                    <a:pt x="20518" y="6685"/>
                    <a:pt x="20505" y="7332"/>
                  </a:cubicBezTo>
                  <a:cubicBezTo>
                    <a:pt x="20493" y="7979"/>
                    <a:pt x="20480" y="8644"/>
                    <a:pt x="20467" y="9308"/>
                  </a:cubicBezTo>
                  <a:cubicBezTo>
                    <a:pt x="20454" y="9973"/>
                    <a:pt x="20442" y="10638"/>
                    <a:pt x="20423" y="11276"/>
                  </a:cubicBezTo>
                  <a:cubicBezTo>
                    <a:pt x="20404" y="11914"/>
                    <a:pt x="20378" y="12525"/>
                    <a:pt x="20359" y="13208"/>
                  </a:cubicBezTo>
                  <a:cubicBezTo>
                    <a:pt x="20340" y="13891"/>
                    <a:pt x="20327" y="14646"/>
                    <a:pt x="20308" y="15364"/>
                  </a:cubicBezTo>
                  <a:cubicBezTo>
                    <a:pt x="20289" y="16083"/>
                    <a:pt x="20264" y="16766"/>
                    <a:pt x="20232" y="17386"/>
                  </a:cubicBezTo>
                  <a:cubicBezTo>
                    <a:pt x="20200" y="18006"/>
                    <a:pt x="20162" y="18563"/>
                    <a:pt x="20085" y="19102"/>
                  </a:cubicBezTo>
                  <a:cubicBezTo>
                    <a:pt x="20009" y="19641"/>
                    <a:pt x="19894" y="20162"/>
                    <a:pt x="19716" y="20558"/>
                  </a:cubicBezTo>
                  <a:cubicBezTo>
                    <a:pt x="19538" y="20953"/>
                    <a:pt x="19296" y="21223"/>
                    <a:pt x="18953" y="21384"/>
                  </a:cubicBezTo>
                  <a:cubicBezTo>
                    <a:pt x="18609" y="21546"/>
                    <a:pt x="18163" y="21600"/>
                    <a:pt x="17680" y="21591"/>
                  </a:cubicBezTo>
                  <a:cubicBezTo>
                    <a:pt x="17196" y="21582"/>
                    <a:pt x="16674" y="21510"/>
                    <a:pt x="16216" y="21438"/>
                  </a:cubicBezTo>
                  <a:cubicBezTo>
                    <a:pt x="15758" y="21366"/>
                    <a:pt x="15363" y="21295"/>
                    <a:pt x="14918" y="21205"/>
                  </a:cubicBezTo>
                  <a:cubicBezTo>
                    <a:pt x="14472" y="21115"/>
                    <a:pt x="13976" y="21007"/>
                    <a:pt x="13460" y="20908"/>
                  </a:cubicBezTo>
                  <a:cubicBezTo>
                    <a:pt x="12945" y="20809"/>
                    <a:pt x="12410" y="20719"/>
                    <a:pt x="11933" y="20657"/>
                  </a:cubicBezTo>
                  <a:cubicBezTo>
                    <a:pt x="11456" y="20594"/>
                    <a:pt x="11035" y="20558"/>
                    <a:pt x="10622" y="20513"/>
                  </a:cubicBezTo>
                  <a:cubicBezTo>
                    <a:pt x="10208" y="20468"/>
                    <a:pt x="9801" y="20414"/>
                    <a:pt x="9381" y="20369"/>
                  </a:cubicBezTo>
                  <a:cubicBezTo>
                    <a:pt x="8961" y="20324"/>
                    <a:pt x="8528" y="20288"/>
                    <a:pt x="8089" y="20252"/>
                  </a:cubicBezTo>
                  <a:cubicBezTo>
                    <a:pt x="7650" y="20216"/>
                    <a:pt x="7204" y="20180"/>
                    <a:pt x="6765" y="20144"/>
                  </a:cubicBezTo>
                  <a:cubicBezTo>
                    <a:pt x="6326" y="20108"/>
                    <a:pt x="5893" y="20073"/>
                    <a:pt x="5467" y="20037"/>
                  </a:cubicBezTo>
                  <a:cubicBezTo>
                    <a:pt x="5040" y="20001"/>
                    <a:pt x="4620" y="19965"/>
                    <a:pt x="4041" y="19920"/>
                  </a:cubicBezTo>
                  <a:cubicBezTo>
                    <a:pt x="3462" y="19875"/>
                    <a:pt x="2724" y="19821"/>
                    <a:pt x="2119" y="19758"/>
                  </a:cubicBezTo>
                  <a:cubicBezTo>
                    <a:pt x="1515" y="19695"/>
                    <a:pt x="1044" y="19623"/>
                    <a:pt x="713" y="19515"/>
                  </a:cubicBezTo>
                  <a:cubicBezTo>
                    <a:pt x="382" y="19408"/>
                    <a:pt x="191" y="19264"/>
                    <a:pt x="0" y="19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6070599" y="1347331"/>
              <a:ext cx="190501" cy="2402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799"/>
                    <a:pt x="20160" y="1599"/>
                    <a:pt x="19200" y="2341"/>
                  </a:cubicBezTo>
                  <a:cubicBezTo>
                    <a:pt x="18240" y="3083"/>
                    <a:pt x="17040" y="3768"/>
                    <a:pt x="15960" y="4453"/>
                  </a:cubicBezTo>
                  <a:cubicBezTo>
                    <a:pt x="14880" y="5138"/>
                    <a:pt x="13920" y="5823"/>
                    <a:pt x="13200" y="6537"/>
                  </a:cubicBezTo>
                  <a:cubicBezTo>
                    <a:pt x="12480" y="7251"/>
                    <a:pt x="12000" y="7993"/>
                    <a:pt x="11640" y="8707"/>
                  </a:cubicBezTo>
                  <a:cubicBezTo>
                    <a:pt x="11280" y="9420"/>
                    <a:pt x="11040" y="10105"/>
                    <a:pt x="10680" y="10800"/>
                  </a:cubicBezTo>
                  <a:cubicBezTo>
                    <a:pt x="10320" y="11495"/>
                    <a:pt x="9840" y="12199"/>
                    <a:pt x="9360" y="12893"/>
                  </a:cubicBezTo>
                  <a:cubicBezTo>
                    <a:pt x="8880" y="13588"/>
                    <a:pt x="8400" y="14273"/>
                    <a:pt x="8040" y="14987"/>
                  </a:cubicBezTo>
                  <a:cubicBezTo>
                    <a:pt x="7680" y="15700"/>
                    <a:pt x="7440" y="16443"/>
                    <a:pt x="6840" y="17118"/>
                  </a:cubicBezTo>
                  <a:cubicBezTo>
                    <a:pt x="6240" y="17794"/>
                    <a:pt x="5280" y="18403"/>
                    <a:pt x="4440" y="19050"/>
                  </a:cubicBezTo>
                  <a:cubicBezTo>
                    <a:pt x="3600" y="19697"/>
                    <a:pt x="2880" y="20382"/>
                    <a:pt x="2520" y="20782"/>
                  </a:cubicBezTo>
                  <a:cubicBezTo>
                    <a:pt x="2160" y="21181"/>
                    <a:pt x="2160" y="21296"/>
                    <a:pt x="2040" y="21400"/>
                  </a:cubicBezTo>
                  <a:cubicBezTo>
                    <a:pt x="1920" y="21505"/>
                    <a:pt x="1680" y="21600"/>
                    <a:pt x="1320" y="21600"/>
                  </a:cubicBezTo>
                  <a:cubicBezTo>
                    <a:pt x="960" y="21600"/>
                    <a:pt x="480" y="21505"/>
                    <a:pt x="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4368800" y="2585581"/>
              <a:ext cx="31432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" y="20753"/>
                    <a:pt x="815" y="19906"/>
                    <a:pt x="1309" y="19271"/>
                  </a:cubicBezTo>
                  <a:cubicBezTo>
                    <a:pt x="1804" y="18635"/>
                    <a:pt x="2385" y="18212"/>
                    <a:pt x="2931" y="17788"/>
                  </a:cubicBezTo>
                  <a:cubicBezTo>
                    <a:pt x="3476" y="17365"/>
                    <a:pt x="3985" y="16941"/>
                    <a:pt x="4502" y="16518"/>
                  </a:cubicBezTo>
                  <a:cubicBezTo>
                    <a:pt x="5018" y="16094"/>
                    <a:pt x="5542" y="15671"/>
                    <a:pt x="6087" y="15035"/>
                  </a:cubicBezTo>
                  <a:cubicBezTo>
                    <a:pt x="6633" y="14400"/>
                    <a:pt x="7200" y="13553"/>
                    <a:pt x="7789" y="12706"/>
                  </a:cubicBezTo>
                  <a:cubicBezTo>
                    <a:pt x="8378" y="11859"/>
                    <a:pt x="8989" y="11012"/>
                    <a:pt x="9535" y="10376"/>
                  </a:cubicBezTo>
                  <a:cubicBezTo>
                    <a:pt x="10080" y="9741"/>
                    <a:pt x="10560" y="9318"/>
                    <a:pt x="11055" y="8894"/>
                  </a:cubicBezTo>
                  <a:cubicBezTo>
                    <a:pt x="11549" y="8471"/>
                    <a:pt x="12058" y="8047"/>
                    <a:pt x="12567" y="7835"/>
                  </a:cubicBezTo>
                  <a:cubicBezTo>
                    <a:pt x="13076" y="7624"/>
                    <a:pt x="13585" y="7624"/>
                    <a:pt x="14167" y="7624"/>
                  </a:cubicBezTo>
                  <a:cubicBezTo>
                    <a:pt x="14749" y="7624"/>
                    <a:pt x="15404" y="7624"/>
                    <a:pt x="16007" y="7835"/>
                  </a:cubicBezTo>
                  <a:cubicBezTo>
                    <a:pt x="16611" y="8047"/>
                    <a:pt x="17164" y="8471"/>
                    <a:pt x="17753" y="8682"/>
                  </a:cubicBezTo>
                  <a:cubicBezTo>
                    <a:pt x="18342" y="8894"/>
                    <a:pt x="18967" y="8894"/>
                    <a:pt x="19556" y="8047"/>
                  </a:cubicBezTo>
                  <a:cubicBezTo>
                    <a:pt x="20145" y="7200"/>
                    <a:pt x="20698" y="5506"/>
                    <a:pt x="21033" y="4024"/>
                  </a:cubicBezTo>
                  <a:cubicBezTo>
                    <a:pt x="21367" y="2541"/>
                    <a:pt x="21484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2969881" y="2598281"/>
              <a:ext cx="180532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781" y="21600"/>
                  </a:moveTo>
                  <a:cubicBezTo>
                    <a:pt x="427" y="21067"/>
                    <a:pt x="73" y="20533"/>
                    <a:pt x="10" y="19867"/>
                  </a:cubicBezTo>
                  <a:cubicBezTo>
                    <a:pt x="-53" y="19200"/>
                    <a:pt x="174" y="18400"/>
                    <a:pt x="718" y="17467"/>
                  </a:cubicBezTo>
                  <a:cubicBezTo>
                    <a:pt x="1261" y="16533"/>
                    <a:pt x="2120" y="15467"/>
                    <a:pt x="2966" y="14667"/>
                  </a:cubicBezTo>
                  <a:cubicBezTo>
                    <a:pt x="3812" y="13867"/>
                    <a:pt x="4646" y="13333"/>
                    <a:pt x="5530" y="12667"/>
                  </a:cubicBezTo>
                  <a:cubicBezTo>
                    <a:pt x="6414" y="12000"/>
                    <a:pt x="7349" y="11200"/>
                    <a:pt x="8284" y="10267"/>
                  </a:cubicBezTo>
                  <a:cubicBezTo>
                    <a:pt x="9219" y="9333"/>
                    <a:pt x="10153" y="8267"/>
                    <a:pt x="11088" y="7467"/>
                  </a:cubicBezTo>
                  <a:cubicBezTo>
                    <a:pt x="12023" y="6667"/>
                    <a:pt x="12958" y="6133"/>
                    <a:pt x="13930" y="5733"/>
                  </a:cubicBezTo>
                  <a:cubicBezTo>
                    <a:pt x="14903" y="5333"/>
                    <a:pt x="15913" y="5067"/>
                    <a:pt x="16760" y="4667"/>
                  </a:cubicBezTo>
                  <a:cubicBezTo>
                    <a:pt x="17606" y="4267"/>
                    <a:pt x="18288" y="3733"/>
                    <a:pt x="19059" y="2933"/>
                  </a:cubicBezTo>
                  <a:cubicBezTo>
                    <a:pt x="19829" y="2133"/>
                    <a:pt x="20688" y="1067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6280149" y="515481"/>
              <a:ext cx="25401" cy="94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305"/>
                    <a:pt x="0" y="2609"/>
                    <a:pt x="900" y="4156"/>
                  </a:cubicBezTo>
                  <a:cubicBezTo>
                    <a:pt x="1800" y="5702"/>
                    <a:pt x="3600" y="7490"/>
                    <a:pt x="4500" y="9302"/>
                  </a:cubicBezTo>
                  <a:cubicBezTo>
                    <a:pt x="5400" y="11114"/>
                    <a:pt x="5400" y="12950"/>
                    <a:pt x="8100" y="14617"/>
                  </a:cubicBezTo>
                  <a:cubicBezTo>
                    <a:pt x="10800" y="16285"/>
                    <a:pt x="16200" y="17783"/>
                    <a:pt x="18900" y="18918"/>
                  </a:cubicBezTo>
                  <a:cubicBezTo>
                    <a:pt x="21600" y="20054"/>
                    <a:pt x="21600" y="208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3276600" y="2004502"/>
              <a:ext cx="203200" cy="381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1614"/>
                  </a:moveTo>
                  <a:cubicBezTo>
                    <a:pt x="225" y="778"/>
                    <a:pt x="450" y="-57"/>
                    <a:pt x="562" y="3"/>
                  </a:cubicBezTo>
                  <a:cubicBezTo>
                    <a:pt x="675" y="62"/>
                    <a:pt x="675" y="1017"/>
                    <a:pt x="1125" y="3702"/>
                  </a:cubicBezTo>
                  <a:cubicBezTo>
                    <a:pt x="1575" y="6387"/>
                    <a:pt x="2475" y="10803"/>
                    <a:pt x="3038" y="13846"/>
                  </a:cubicBezTo>
                  <a:cubicBezTo>
                    <a:pt x="3600" y="16889"/>
                    <a:pt x="3825" y="18560"/>
                    <a:pt x="4050" y="19693"/>
                  </a:cubicBezTo>
                  <a:cubicBezTo>
                    <a:pt x="4275" y="20827"/>
                    <a:pt x="4500" y="21424"/>
                    <a:pt x="4275" y="21483"/>
                  </a:cubicBezTo>
                  <a:cubicBezTo>
                    <a:pt x="4050" y="21543"/>
                    <a:pt x="3375" y="21066"/>
                    <a:pt x="2700" y="20171"/>
                  </a:cubicBezTo>
                  <a:cubicBezTo>
                    <a:pt x="2025" y="19276"/>
                    <a:pt x="1350" y="17963"/>
                    <a:pt x="2025" y="16412"/>
                  </a:cubicBezTo>
                  <a:cubicBezTo>
                    <a:pt x="2700" y="14860"/>
                    <a:pt x="4725" y="13070"/>
                    <a:pt x="6300" y="11519"/>
                  </a:cubicBezTo>
                  <a:cubicBezTo>
                    <a:pt x="7875" y="9967"/>
                    <a:pt x="9000" y="8655"/>
                    <a:pt x="10125" y="7223"/>
                  </a:cubicBezTo>
                  <a:cubicBezTo>
                    <a:pt x="11250" y="5791"/>
                    <a:pt x="12375" y="4239"/>
                    <a:pt x="13050" y="3821"/>
                  </a:cubicBezTo>
                  <a:cubicBezTo>
                    <a:pt x="13725" y="3404"/>
                    <a:pt x="13950" y="4120"/>
                    <a:pt x="14063" y="6566"/>
                  </a:cubicBezTo>
                  <a:cubicBezTo>
                    <a:pt x="14175" y="9013"/>
                    <a:pt x="14175" y="13189"/>
                    <a:pt x="14400" y="15815"/>
                  </a:cubicBezTo>
                  <a:cubicBezTo>
                    <a:pt x="14625" y="18440"/>
                    <a:pt x="15075" y="19514"/>
                    <a:pt x="15750" y="20230"/>
                  </a:cubicBezTo>
                  <a:cubicBezTo>
                    <a:pt x="16425" y="20946"/>
                    <a:pt x="17325" y="21304"/>
                    <a:pt x="18337" y="21066"/>
                  </a:cubicBezTo>
                  <a:cubicBezTo>
                    <a:pt x="19350" y="20827"/>
                    <a:pt x="20475" y="19992"/>
                    <a:pt x="21600" y="19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3483255" y="2261731"/>
              <a:ext cx="52752" cy="144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426" fill="norm" stroke="1" extrusionOk="0">
                  <a:moveTo>
                    <a:pt x="6121" y="5635"/>
                  </a:moveTo>
                  <a:cubicBezTo>
                    <a:pt x="3629" y="9391"/>
                    <a:pt x="1137" y="13148"/>
                    <a:pt x="306" y="15809"/>
                  </a:cubicBezTo>
                  <a:cubicBezTo>
                    <a:pt x="-525" y="18470"/>
                    <a:pt x="306" y="20035"/>
                    <a:pt x="3213" y="20817"/>
                  </a:cubicBezTo>
                  <a:cubicBezTo>
                    <a:pt x="6121" y="21600"/>
                    <a:pt x="11106" y="21600"/>
                    <a:pt x="14844" y="20974"/>
                  </a:cubicBezTo>
                  <a:cubicBezTo>
                    <a:pt x="18583" y="20348"/>
                    <a:pt x="21075" y="19096"/>
                    <a:pt x="20660" y="15496"/>
                  </a:cubicBezTo>
                  <a:cubicBezTo>
                    <a:pt x="20244" y="11896"/>
                    <a:pt x="16921" y="5948"/>
                    <a:pt x="135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3800755" y="1975981"/>
              <a:ext cx="56183" cy="35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6" h="21468" fill="norm" stroke="1" extrusionOk="0">
                  <a:moveTo>
                    <a:pt x="14941" y="0"/>
                  </a:moveTo>
                  <a:cubicBezTo>
                    <a:pt x="10312" y="3234"/>
                    <a:pt x="5683" y="6467"/>
                    <a:pt x="2983" y="9765"/>
                  </a:cubicBezTo>
                  <a:cubicBezTo>
                    <a:pt x="283" y="13063"/>
                    <a:pt x="-488" y="16426"/>
                    <a:pt x="283" y="18431"/>
                  </a:cubicBezTo>
                  <a:cubicBezTo>
                    <a:pt x="1055" y="20436"/>
                    <a:pt x="3369" y="21083"/>
                    <a:pt x="6841" y="21341"/>
                  </a:cubicBezTo>
                  <a:cubicBezTo>
                    <a:pt x="10312" y="21600"/>
                    <a:pt x="14941" y="21471"/>
                    <a:pt x="17641" y="20889"/>
                  </a:cubicBezTo>
                  <a:cubicBezTo>
                    <a:pt x="20341" y="20307"/>
                    <a:pt x="21112" y="19272"/>
                    <a:pt x="19955" y="18496"/>
                  </a:cubicBezTo>
                  <a:cubicBezTo>
                    <a:pt x="18798" y="17720"/>
                    <a:pt x="15712" y="17202"/>
                    <a:pt x="12626" y="16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3717315" y="2124412"/>
              <a:ext cx="581635" cy="146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118" fill="norm" stroke="1" extrusionOk="0">
                  <a:moveTo>
                    <a:pt x="1783" y="15173"/>
                  </a:moveTo>
                  <a:cubicBezTo>
                    <a:pt x="1157" y="13957"/>
                    <a:pt x="531" y="12740"/>
                    <a:pt x="218" y="11371"/>
                  </a:cubicBezTo>
                  <a:cubicBezTo>
                    <a:pt x="-95" y="10002"/>
                    <a:pt x="-95" y="8481"/>
                    <a:pt x="375" y="6807"/>
                  </a:cubicBezTo>
                  <a:cubicBezTo>
                    <a:pt x="844" y="5134"/>
                    <a:pt x="1783" y="3309"/>
                    <a:pt x="3075" y="3461"/>
                  </a:cubicBezTo>
                  <a:cubicBezTo>
                    <a:pt x="4366" y="3613"/>
                    <a:pt x="6009" y="5743"/>
                    <a:pt x="7066" y="8633"/>
                  </a:cubicBezTo>
                  <a:cubicBezTo>
                    <a:pt x="8122" y="11523"/>
                    <a:pt x="8592" y="15173"/>
                    <a:pt x="8709" y="17607"/>
                  </a:cubicBezTo>
                  <a:cubicBezTo>
                    <a:pt x="8827" y="20041"/>
                    <a:pt x="8592" y="21258"/>
                    <a:pt x="8435" y="21106"/>
                  </a:cubicBezTo>
                  <a:cubicBezTo>
                    <a:pt x="8279" y="20954"/>
                    <a:pt x="8201" y="19433"/>
                    <a:pt x="8240" y="17912"/>
                  </a:cubicBezTo>
                  <a:cubicBezTo>
                    <a:pt x="8279" y="16390"/>
                    <a:pt x="8435" y="14869"/>
                    <a:pt x="8631" y="13500"/>
                  </a:cubicBezTo>
                  <a:cubicBezTo>
                    <a:pt x="8827" y="12131"/>
                    <a:pt x="9062" y="10914"/>
                    <a:pt x="9335" y="9697"/>
                  </a:cubicBezTo>
                  <a:cubicBezTo>
                    <a:pt x="9609" y="8481"/>
                    <a:pt x="9922" y="7264"/>
                    <a:pt x="10235" y="7264"/>
                  </a:cubicBezTo>
                  <a:cubicBezTo>
                    <a:pt x="10548" y="7264"/>
                    <a:pt x="10862" y="8481"/>
                    <a:pt x="11057" y="10306"/>
                  </a:cubicBezTo>
                  <a:cubicBezTo>
                    <a:pt x="11253" y="12131"/>
                    <a:pt x="11331" y="14565"/>
                    <a:pt x="11488" y="16390"/>
                  </a:cubicBezTo>
                  <a:cubicBezTo>
                    <a:pt x="11644" y="18216"/>
                    <a:pt x="11879" y="19433"/>
                    <a:pt x="12192" y="19128"/>
                  </a:cubicBezTo>
                  <a:cubicBezTo>
                    <a:pt x="12505" y="18824"/>
                    <a:pt x="12896" y="16999"/>
                    <a:pt x="13131" y="15326"/>
                  </a:cubicBezTo>
                  <a:cubicBezTo>
                    <a:pt x="13366" y="13652"/>
                    <a:pt x="13444" y="12131"/>
                    <a:pt x="13562" y="12131"/>
                  </a:cubicBezTo>
                  <a:cubicBezTo>
                    <a:pt x="13679" y="12131"/>
                    <a:pt x="13835" y="13652"/>
                    <a:pt x="14070" y="14869"/>
                  </a:cubicBezTo>
                  <a:cubicBezTo>
                    <a:pt x="14305" y="16086"/>
                    <a:pt x="14618" y="16999"/>
                    <a:pt x="14970" y="17303"/>
                  </a:cubicBezTo>
                  <a:cubicBezTo>
                    <a:pt x="15322" y="17607"/>
                    <a:pt x="15714" y="17303"/>
                    <a:pt x="16262" y="15021"/>
                  </a:cubicBezTo>
                  <a:cubicBezTo>
                    <a:pt x="16809" y="12740"/>
                    <a:pt x="17514" y="8481"/>
                    <a:pt x="17905" y="5438"/>
                  </a:cubicBezTo>
                  <a:cubicBezTo>
                    <a:pt x="18296" y="2396"/>
                    <a:pt x="18375" y="571"/>
                    <a:pt x="18218" y="114"/>
                  </a:cubicBezTo>
                  <a:cubicBezTo>
                    <a:pt x="18062" y="-342"/>
                    <a:pt x="17670" y="571"/>
                    <a:pt x="17279" y="2852"/>
                  </a:cubicBezTo>
                  <a:cubicBezTo>
                    <a:pt x="16888" y="5134"/>
                    <a:pt x="16496" y="8785"/>
                    <a:pt x="16340" y="11371"/>
                  </a:cubicBezTo>
                  <a:cubicBezTo>
                    <a:pt x="16183" y="13957"/>
                    <a:pt x="16262" y="15478"/>
                    <a:pt x="17162" y="16847"/>
                  </a:cubicBezTo>
                  <a:cubicBezTo>
                    <a:pt x="18062" y="18216"/>
                    <a:pt x="19783" y="19433"/>
                    <a:pt x="21505" y="20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3384550" y="2941181"/>
              <a:ext cx="190500" cy="371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0"/>
                  </a:moveTo>
                  <a:cubicBezTo>
                    <a:pt x="240" y="4271"/>
                    <a:pt x="480" y="8542"/>
                    <a:pt x="720" y="11898"/>
                  </a:cubicBezTo>
                  <a:cubicBezTo>
                    <a:pt x="960" y="15254"/>
                    <a:pt x="1200" y="17695"/>
                    <a:pt x="1440" y="19281"/>
                  </a:cubicBezTo>
                  <a:cubicBezTo>
                    <a:pt x="1680" y="20868"/>
                    <a:pt x="1920" y="21600"/>
                    <a:pt x="2040" y="21417"/>
                  </a:cubicBezTo>
                  <a:cubicBezTo>
                    <a:pt x="2160" y="21234"/>
                    <a:pt x="2160" y="20136"/>
                    <a:pt x="2160" y="18427"/>
                  </a:cubicBezTo>
                  <a:cubicBezTo>
                    <a:pt x="2160" y="16719"/>
                    <a:pt x="2160" y="14400"/>
                    <a:pt x="2520" y="12936"/>
                  </a:cubicBezTo>
                  <a:cubicBezTo>
                    <a:pt x="2880" y="11471"/>
                    <a:pt x="3600" y="10861"/>
                    <a:pt x="4560" y="10556"/>
                  </a:cubicBezTo>
                  <a:cubicBezTo>
                    <a:pt x="5520" y="10251"/>
                    <a:pt x="6720" y="10251"/>
                    <a:pt x="8400" y="10007"/>
                  </a:cubicBezTo>
                  <a:cubicBezTo>
                    <a:pt x="10080" y="9763"/>
                    <a:pt x="12240" y="9275"/>
                    <a:pt x="14040" y="8298"/>
                  </a:cubicBezTo>
                  <a:cubicBezTo>
                    <a:pt x="15840" y="7322"/>
                    <a:pt x="17280" y="5858"/>
                    <a:pt x="18120" y="4637"/>
                  </a:cubicBezTo>
                  <a:cubicBezTo>
                    <a:pt x="18960" y="3417"/>
                    <a:pt x="19200" y="2441"/>
                    <a:pt x="19320" y="2441"/>
                  </a:cubicBezTo>
                  <a:cubicBezTo>
                    <a:pt x="19440" y="2441"/>
                    <a:pt x="19440" y="3417"/>
                    <a:pt x="19320" y="5858"/>
                  </a:cubicBezTo>
                  <a:cubicBezTo>
                    <a:pt x="19200" y="8298"/>
                    <a:pt x="18960" y="12203"/>
                    <a:pt x="19320" y="14827"/>
                  </a:cubicBezTo>
                  <a:cubicBezTo>
                    <a:pt x="19680" y="17451"/>
                    <a:pt x="20640" y="18793"/>
                    <a:pt x="21600" y="20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3618955" y="3182481"/>
              <a:ext cx="80010" cy="137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219" fill="norm" stroke="1" extrusionOk="0">
                  <a:moveTo>
                    <a:pt x="10112" y="5891"/>
                  </a:moveTo>
                  <a:cubicBezTo>
                    <a:pt x="7343" y="6545"/>
                    <a:pt x="4574" y="7200"/>
                    <a:pt x="2635" y="8509"/>
                  </a:cubicBezTo>
                  <a:cubicBezTo>
                    <a:pt x="697" y="9818"/>
                    <a:pt x="-411" y="11782"/>
                    <a:pt x="143" y="14073"/>
                  </a:cubicBezTo>
                  <a:cubicBezTo>
                    <a:pt x="697" y="16364"/>
                    <a:pt x="2912" y="18982"/>
                    <a:pt x="5681" y="20291"/>
                  </a:cubicBezTo>
                  <a:cubicBezTo>
                    <a:pt x="8451" y="21600"/>
                    <a:pt x="11774" y="21600"/>
                    <a:pt x="14820" y="19800"/>
                  </a:cubicBezTo>
                  <a:cubicBezTo>
                    <a:pt x="17866" y="18000"/>
                    <a:pt x="20635" y="14400"/>
                    <a:pt x="20912" y="10800"/>
                  </a:cubicBezTo>
                  <a:cubicBezTo>
                    <a:pt x="21189" y="7200"/>
                    <a:pt x="18974" y="3600"/>
                    <a:pt x="167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3833029" y="2905816"/>
              <a:ext cx="371887" cy="38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18" fill="norm" stroke="1" extrusionOk="0">
                  <a:moveTo>
                    <a:pt x="10754" y="4120"/>
                  </a:moveTo>
                  <a:cubicBezTo>
                    <a:pt x="9534" y="2695"/>
                    <a:pt x="8313" y="1271"/>
                    <a:pt x="7276" y="559"/>
                  </a:cubicBezTo>
                  <a:cubicBezTo>
                    <a:pt x="6239" y="-153"/>
                    <a:pt x="5385" y="-153"/>
                    <a:pt x="4713" y="381"/>
                  </a:cubicBezTo>
                  <a:cubicBezTo>
                    <a:pt x="4042" y="915"/>
                    <a:pt x="3554" y="1983"/>
                    <a:pt x="3188" y="4535"/>
                  </a:cubicBezTo>
                  <a:cubicBezTo>
                    <a:pt x="2822" y="7087"/>
                    <a:pt x="2578" y="11122"/>
                    <a:pt x="2517" y="13851"/>
                  </a:cubicBezTo>
                  <a:cubicBezTo>
                    <a:pt x="2456" y="16581"/>
                    <a:pt x="2578" y="18005"/>
                    <a:pt x="2639" y="19073"/>
                  </a:cubicBezTo>
                  <a:cubicBezTo>
                    <a:pt x="2700" y="20142"/>
                    <a:pt x="2700" y="20854"/>
                    <a:pt x="2395" y="21150"/>
                  </a:cubicBezTo>
                  <a:cubicBezTo>
                    <a:pt x="2090" y="21447"/>
                    <a:pt x="1479" y="21328"/>
                    <a:pt x="1052" y="20972"/>
                  </a:cubicBezTo>
                  <a:cubicBezTo>
                    <a:pt x="625" y="20616"/>
                    <a:pt x="381" y="20023"/>
                    <a:pt x="198" y="19311"/>
                  </a:cubicBezTo>
                  <a:cubicBezTo>
                    <a:pt x="15" y="18599"/>
                    <a:pt x="-107" y="17768"/>
                    <a:pt x="137" y="17174"/>
                  </a:cubicBezTo>
                  <a:cubicBezTo>
                    <a:pt x="381" y="16581"/>
                    <a:pt x="991" y="16225"/>
                    <a:pt x="2151" y="15988"/>
                  </a:cubicBezTo>
                  <a:cubicBezTo>
                    <a:pt x="3310" y="15750"/>
                    <a:pt x="5018" y="15632"/>
                    <a:pt x="6239" y="15513"/>
                  </a:cubicBezTo>
                  <a:cubicBezTo>
                    <a:pt x="7459" y="15394"/>
                    <a:pt x="8191" y="15276"/>
                    <a:pt x="8252" y="15276"/>
                  </a:cubicBezTo>
                  <a:cubicBezTo>
                    <a:pt x="8313" y="15276"/>
                    <a:pt x="7703" y="15394"/>
                    <a:pt x="7337" y="15750"/>
                  </a:cubicBezTo>
                  <a:cubicBezTo>
                    <a:pt x="6971" y="16106"/>
                    <a:pt x="6849" y="16700"/>
                    <a:pt x="7276" y="17056"/>
                  </a:cubicBezTo>
                  <a:cubicBezTo>
                    <a:pt x="7703" y="17412"/>
                    <a:pt x="8679" y="17531"/>
                    <a:pt x="9351" y="17946"/>
                  </a:cubicBezTo>
                  <a:cubicBezTo>
                    <a:pt x="10022" y="18361"/>
                    <a:pt x="10388" y="19073"/>
                    <a:pt x="10815" y="19251"/>
                  </a:cubicBezTo>
                  <a:cubicBezTo>
                    <a:pt x="11242" y="19429"/>
                    <a:pt x="11730" y="19073"/>
                    <a:pt x="12340" y="17531"/>
                  </a:cubicBezTo>
                  <a:cubicBezTo>
                    <a:pt x="12951" y="15988"/>
                    <a:pt x="13683" y="13258"/>
                    <a:pt x="14293" y="10825"/>
                  </a:cubicBezTo>
                  <a:cubicBezTo>
                    <a:pt x="14903" y="8392"/>
                    <a:pt x="15391" y="6256"/>
                    <a:pt x="15757" y="4772"/>
                  </a:cubicBezTo>
                  <a:cubicBezTo>
                    <a:pt x="16124" y="3289"/>
                    <a:pt x="16368" y="2458"/>
                    <a:pt x="16307" y="2399"/>
                  </a:cubicBezTo>
                  <a:cubicBezTo>
                    <a:pt x="16246" y="2339"/>
                    <a:pt x="15879" y="3051"/>
                    <a:pt x="15452" y="5484"/>
                  </a:cubicBezTo>
                  <a:cubicBezTo>
                    <a:pt x="15025" y="7917"/>
                    <a:pt x="14537" y="12071"/>
                    <a:pt x="14293" y="14563"/>
                  </a:cubicBezTo>
                  <a:cubicBezTo>
                    <a:pt x="14049" y="17056"/>
                    <a:pt x="14049" y="17887"/>
                    <a:pt x="14232" y="18599"/>
                  </a:cubicBezTo>
                  <a:cubicBezTo>
                    <a:pt x="14415" y="19311"/>
                    <a:pt x="14781" y="19904"/>
                    <a:pt x="15269" y="20201"/>
                  </a:cubicBezTo>
                  <a:cubicBezTo>
                    <a:pt x="15757" y="20498"/>
                    <a:pt x="16368" y="20498"/>
                    <a:pt x="17039" y="19726"/>
                  </a:cubicBezTo>
                  <a:cubicBezTo>
                    <a:pt x="17710" y="18955"/>
                    <a:pt x="18442" y="17412"/>
                    <a:pt x="18930" y="16047"/>
                  </a:cubicBezTo>
                  <a:cubicBezTo>
                    <a:pt x="19418" y="14682"/>
                    <a:pt x="19662" y="13495"/>
                    <a:pt x="19724" y="12605"/>
                  </a:cubicBezTo>
                  <a:cubicBezTo>
                    <a:pt x="19785" y="11715"/>
                    <a:pt x="19662" y="11122"/>
                    <a:pt x="19296" y="10944"/>
                  </a:cubicBezTo>
                  <a:cubicBezTo>
                    <a:pt x="18930" y="10766"/>
                    <a:pt x="18320" y="11003"/>
                    <a:pt x="18015" y="11418"/>
                  </a:cubicBezTo>
                  <a:cubicBezTo>
                    <a:pt x="17710" y="11834"/>
                    <a:pt x="17710" y="12427"/>
                    <a:pt x="18259" y="13317"/>
                  </a:cubicBezTo>
                  <a:cubicBezTo>
                    <a:pt x="18808" y="14207"/>
                    <a:pt x="19907" y="15394"/>
                    <a:pt x="20578" y="16284"/>
                  </a:cubicBezTo>
                  <a:cubicBezTo>
                    <a:pt x="21249" y="17174"/>
                    <a:pt x="21493" y="17768"/>
                    <a:pt x="21432" y="18302"/>
                  </a:cubicBezTo>
                  <a:cubicBezTo>
                    <a:pt x="21371" y="18836"/>
                    <a:pt x="21005" y="19311"/>
                    <a:pt x="20639" y="19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4229100" y="3116540"/>
              <a:ext cx="158750" cy="109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3" fill="norm" stroke="1" extrusionOk="0">
                  <a:moveTo>
                    <a:pt x="0" y="10061"/>
                  </a:moveTo>
                  <a:cubicBezTo>
                    <a:pt x="2592" y="8461"/>
                    <a:pt x="5184" y="6861"/>
                    <a:pt x="6912" y="4861"/>
                  </a:cubicBezTo>
                  <a:cubicBezTo>
                    <a:pt x="8640" y="2861"/>
                    <a:pt x="9504" y="461"/>
                    <a:pt x="8928" y="61"/>
                  </a:cubicBezTo>
                  <a:cubicBezTo>
                    <a:pt x="8352" y="-339"/>
                    <a:pt x="6336" y="1261"/>
                    <a:pt x="4464" y="3661"/>
                  </a:cubicBezTo>
                  <a:cubicBezTo>
                    <a:pt x="2592" y="6061"/>
                    <a:pt x="864" y="9261"/>
                    <a:pt x="576" y="12461"/>
                  </a:cubicBezTo>
                  <a:cubicBezTo>
                    <a:pt x="288" y="15661"/>
                    <a:pt x="1440" y="18861"/>
                    <a:pt x="5184" y="20061"/>
                  </a:cubicBezTo>
                  <a:cubicBezTo>
                    <a:pt x="8928" y="21261"/>
                    <a:pt x="15264" y="20461"/>
                    <a:pt x="21600" y="19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4653027" y="1138969"/>
              <a:ext cx="192023" cy="167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0374" fill="norm" stroke="1" extrusionOk="0">
                  <a:moveTo>
                    <a:pt x="13551" y="10655"/>
                  </a:moveTo>
                  <a:cubicBezTo>
                    <a:pt x="11908" y="7055"/>
                    <a:pt x="10264" y="3455"/>
                    <a:pt x="8856" y="1527"/>
                  </a:cubicBezTo>
                  <a:cubicBezTo>
                    <a:pt x="7447" y="-402"/>
                    <a:pt x="6273" y="-659"/>
                    <a:pt x="4747" y="1655"/>
                  </a:cubicBezTo>
                  <a:cubicBezTo>
                    <a:pt x="3221" y="3970"/>
                    <a:pt x="1342" y="8855"/>
                    <a:pt x="521" y="12327"/>
                  </a:cubicBezTo>
                  <a:cubicBezTo>
                    <a:pt x="-301" y="15798"/>
                    <a:pt x="-66" y="17855"/>
                    <a:pt x="638" y="19141"/>
                  </a:cubicBezTo>
                  <a:cubicBezTo>
                    <a:pt x="1342" y="20427"/>
                    <a:pt x="2516" y="20941"/>
                    <a:pt x="4160" y="19527"/>
                  </a:cubicBezTo>
                  <a:cubicBezTo>
                    <a:pt x="5803" y="18112"/>
                    <a:pt x="7916" y="14770"/>
                    <a:pt x="9325" y="12455"/>
                  </a:cubicBezTo>
                  <a:cubicBezTo>
                    <a:pt x="10734" y="10141"/>
                    <a:pt x="11438" y="8855"/>
                    <a:pt x="11908" y="9241"/>
                  </a:cubicBezTo>
                  <a:cubicBezTo>
                    <a:pt x="12377" y="9627"/>
                    <a:pt x="12612" y="11684"/>
                    <a:pt x="12964" y="13484"/>
                  </a:cubicBezTo>
                  <a:cubicBezTo>
                    <a:pt x="13316" y="15284"/>
                    <a:pt x="13786" y="16827"/>
                    <a:pt x="14608" y="17727"/>
                  </a:cubicBezTo>
                  <a:cubicBezTo>
                    <a:pt x="15429" y="18627"/>
                    <a:pt x="16603" y="18884"/>
                    <a:pt x="17777" y="18627"/>
                  </a:cubicBezTo>
                  <a:cubicBezTo>
                    <a:pt x="18951" y="18370"/>
                    <a:pt x="20125" y="17598"/>
                    <a:pt x="21299" y="16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4864675" y="1128401"/>
              <a:ext cx="113726" cy="142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0737" fill="norm" stroke="1" extrusionOk="0">
                  <a:moveTo>
                    <a:pt x="21100" y="1367"/>
                  </a:moveTo>
                  <a:cubicBezTo>
                    <a:pt x="19529" y="442"/>
                    <a:pt x="17958" y="-484"/>
                    <a:pt x="14620" y="287"/>
                  </a:cubicBezTo>
                  <a:cubicBezTo>
                    <a:pt x="11282" y="1059"/>
                    <a:pt x="6176" y="3527"/>
                    <a:pt x="3231" y="6305"/>
                  </a:cubicBezTo>
                  <a:cubicBezTo>
                    <a:pt x="285" y="9082"/>
                    <a:pt x="-500" y="12167"/>
                    <a:pt x="285" y="14945"/>
                  </a:cubicBezTo>
                  <a:cubicBezTo>
                    <a:pt x="1071" y="17722"/>
                    <a:pt x="3427" y="20190"/>
                    <a:pt x="7158" y="20653"/>
                  </a:cubicBezTo>
                  <a:cubicBezTo>
                    <a:pt x="10889" y="21116"/>
                    <a:pt x="15995" y="19573"/>
                    <a:pt x="21100" y="18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5003249" y="1131431"/>
              <a:ext cx="76752" cy="12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155" fill="norm" stroke="1" extrusionOk="0">
                  <a:moveTo>
                    <a:pt x="15914" y="2197"/>
                  </a:moveTo>
                  <a:cubicBezTo>
                    <a:pt x="13579" y="1098"/>
                    <a:pt x="11244" y="0"/>
                    <a:pt x="8909" y="0"/>
                  </a:cubicBezTo>
                  <a:cubicBezTo>
                    <a:pt x="6573" y="0"/>
                    <a:pt x="4238" y="1098"/>
                    <a:pt x="2487" y="2746"/>
                  </a:cubicBezTo>
                  <a:cubicBezTo>
                    <a:pt x="736" y="4393"/>
                    <a:pt x="-432" y="6590"/>
                    <a:pt x="152" y="9885"/>
                  </a:cubicBezTo>
                  <a:cubicBezTo>
                    <a:pt x="736" y="13180"/>
                    <a:pt x="3071" y="17573"/>
                    <a:pt x="6865" y="19586"/>
                  </a:cubicBezTo>
                  <a:cubicBezTo>
                    <a:pt x="10660" y="21600"/>
                    <a:pt x="15914" y="21234"/>
                    <a:pt x="21168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5119941" y="1074793"/>
              <a:ext cx="213634" cy="299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42" fill="norm" stroke="1" extrusionOk="0">
                  <a:moveTo>
                    <a:pt x="3628" y="7213"/>
                  </a:moveTo>
                  <a:cubicBezTo>
                    <a:pt x="3628" y="6458"/>
                    <a:pt x="3628" y="5703"/>
                    <a:pt x="3840" y="4948"/>
                  </a:cubicBezTo>
                  <a:cubicBezTo>
                    <a:pt x="4051" y="4192"/>
                    <a:pt x="4475" y="3437"/>
                    <a:pt x="4263" y="3286"/>
                  </a:cubicBezTo>
                  <a:cubicBezTo>
                    <a:pt x="4051" y="3135"/>
                    <a:pt x="3204" y="3588"/>
                    <a:pt x="2357" y="4570"/>
                  </a:cubicBezTo>
                  <a:cubicBezTo>
                    <a:pt x="1510" y="5552"/>
                    <a:pt x="663" y="7062"/>
                    <a:pt x="240" y="8271"/>
                  </a:cubicBezTo>
                  <a:cubicBezTo>
                    <a:pt x="-184" y="9479"/>
                    <a:pt x="-184" y="10385"/>
                    <a:pt x="1404" y="10914"/>
                  </a:cubicBezTo>
                  <a:cubicBezTo>
                    <a:pt x="2992" y="11443"/>
                    <a:pt x="6169" y="11594"/>
                    <a:pt x="8075" y="11367"/>
                  </a:cubicBezTo>
                  <a:cubicBezTo>
                    <a:pt x="9981" y="11141"/>
                    <a:pt x="10616" y="10536"/>
                    <a:pt x="11251" y="9857"/>
                  </a:cubicBezTo>
                  <a:cubicBezTo>
                    <a:pt x="11887" y="9177"/>
                    <a:pt x="12522" y="8422"/>
                    <a:pt x="12628" y="8497"/>
                  </a:cubicBezTo>
                  <a:cubicBezTo>
                    <a:pt x="12734" y="8573"/>
                    <a:pt x="12310" y="9479"/>
                    <a:pt x="11992" y="11518"/>
                  </a:cubicBezTo>
                  <a:cubicBezTo>
                    <a:pt x="11675" y="13557"/>
                    <a:pt x="11463" y="16729"/>
                    <a:pt x="11357" y="18693"/>
                  </a:cubicBezTo>
                  <a:cubicBezTo>
                    <a:pt x="11251" y="20657"/>
                    <a:pt x="11251" y="21412"/>
                    <a:pt x="11357" y="21336"/>
                  </a:cubicBezTo>
                  <a:cubicBezTo>
                    <a:pt x="11463" y="21261"/>
                    <a:pt x="11675" y="20355"/>
                    <a:pt x="12098" y="17409"/>
                  </a:cubicBezTo>
                  <a:cubicBezTo>
                    <a:pt x="12522" y="14464"/>
                    <a:pt x="13157" y="9479"/>
                    <a:pt x="13898" y="6307"/>
                  </a:cubicBezTo>
                  <a:cubicBezTo>
                    <a:pt x="14640" y="3135"/>
                    <a:pt x="15487" y="1776"/>
                    <a:pt x="16440" y="945"/>
                  </a:cubicBezTo>
                  <a:cubicBezTo>
                    <a:pt x="17392" y="114"/>
                    <a:pt x="18451" y="-188"/>
                    <a:pt x="19298" y="114"/>
                  </a:cubicBezTo>
                  <a:cubicBezTo>
                    <a:pt x="20145" y="416"/>
                    <a:pt x="20781" y="1322"/>
                    <a:pt x="21098" y="2229"/>
                  </a:cubicBezTo>
                  <a:cubicBezTo>
                    <a:pt x="21416" y="3135"/>
                    <a:pt x="21416" y="4041"/>
                    <a:pt x="21310" y="4872"/>
                  </a:cubicBezTo>
                  <a:cubicBezTo>
                    <a:pt x="21204" y="5703"/>
                    <a:pt x="20992" y="6458"/>
                    <a:pt x="20357" y="7062"/>
                  </a:cubicBezTo>
                  <a:cubicBezTo>
                    <a:pt x="19722" y="7667"/>
                    <a:pt x="18663" y="8120"/>
                    <a:pt x="18028" y="7818"/>
                  </a:cubicBezTo>
                  <a:cubicBezTo>
                    <a:pt x="17392" y="7515"/>
                    <a:pt x="17181" y="6458"/>
                    <a:pt x="16969" y="5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5407272" y="871081"/>
              <a:ext cx="53729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600" fill="norm" stroke="1" extrusionOk="0">
                  <a:moveTo>
                    <a:pt x="6134" y="0"/>
                  </a:moveTo>
                  <a:cubicBezTo>
                    <a:pt x="3642" y="3828"/>
                    <a:pt x="1150" y="7656"/>
                    <a:pt x="319" y="11073"/>
                  </a:cubicBezTo>
                  <a:cubicBezTo>
                    <a:pt x="-512" y="14491"/>
                    <a:pt x="319" y="17499"/>
                    <a:pt x="2396" y="19276"/>
                  </a:cubicBezTo>
                  <a:cubicBezTo>
                    <a:pt x="4473" y="21053"/>
                    <a:pt x="7796" y="21600"/>
                    <a:pt x="11119" y="21600"/>
                  </a:cubicBezTo>
                  <a:cubicBezTo>
                    <a:pt x="14442" y="21600"/>
                    <a:pt x="17765" y="21053"/>
                    <a:pt x="21088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5386916" y="1023481"/>
              <a:ext cx="15028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259" y="21600"/>
                  </a:moveTo>
                  <a:cubicBezTo>
                    <a:pt x="2130" y="20571"/>
                    <a:pt x="0" y="19543"/>
                    <a:pt x="0" y="19029"/>
                  </a:cubicBezTo>
                  <a:cubicBezTo>
                    <a:pt x="0" y="18514"/>
                    <a:pt x="2130" y="18514"/>
                    <a:pt x="6085" y="15429"/>
                  </a:cubicBezTo>
                  <a:cubicBezTo>
                    <a:pt x="10039" y="12343"/>
                    <a:pt x="15820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5734049" y="909181"/>
              <a:ext cx="12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820"/>
                    <a:pt x="0" y="7641"/>
                    <a:pt x="0" y="11241"/>
                  </a:cubicBezTo>
                  <a:cubicBezTo>
                    <a:pt x="0" y="14841"/>
                    <a:pt x="10800" y="182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5721350" y="988468"/>
              <a:ext cx="146050" cy="20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5548"/>
                  </a:moveTo>
                  <a:cubicBezTo>
                    <a:pt x="0" y="14226"/>
                    <a:pt x="0" y="12903"/>
                    <a:pt x="2661" y="10589"/>
                  </a:cubicBezTo>
                  <a:cubicBezTo>
                    <a:pt x="5322" y="8275"/>
                    <a:pt x="10643" y="4968"/>
                    <a:pt x="13774" y="2875"/>
                  </a:cubicBezTo>
                  <a:cubicBezTo>
                    <a:pt x="16904" y="781"/>
                    <a:pt x="17843" y="-101"/>
                    <a:pt x="18470" y="9"/>
                  </a:cubicBezTo>
                  <a:cubicBezTo>
                    <a:pt x="19096" y="119"/>
                    <a:pt x="19409" y="1221"/>
                    <a:pt x="19096" y="3866"/>
                  </a:cubicBezTo>
                  <a:cubicBezTo>
                    <a:pt x="18783" y="6511"/>
                    <a:pt x="17843" y="10699"/>
                    <a:pt x="18157" y="13895"/>
                  </a:cubicBezTo>
                  <a:cubicBezTo>
                    <a:pt x="18470" y="17091"/>
                    <a:pt x="20035" y="19295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5890547" y="1137781"/>
              <a:ext cx="65754" cy="80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142" fill="norm" stroke="1" extrusionOk="0">
                  <a:moveTo>
                    <a:pt x="20968" y="1662"/>
                  </a:moveTo>
                  <a:cubicBezTo>
                    <a:pt x="16918" y="1662"/>
                    <a:pt x="12868" y="1662"/>
                    <a:pt x="9493" y="2492"/>
                  </a:cubicBezTo>
                  <a:cubicBezTo>
                    <a:pt x="6118" y="3323"/>
                    <a:pt x="3418" y="4985"/>
                    <a:pt x="1730" y="7200"/>
                  </a:cubicBezTo>
                  <a:cubicBezTo>
                    <a:pt x="43" y="9415"/>
                    <a:pt x="-632" y="12185"/>
                    <a:pt x="718" y="14677"/>
                  </a:cubicBezTo>
                  <a:cubicBezTo>
                    <a:pt x="2068" y="17169"/>
                    <a:pt x="5443" y="19385"/>
                    <a:pt x="9493" y="20492"/>
                  </a:cubicBezTo>
                  <a:cubicBezTo>
                    <a:pt x="13543" y="21600"/>
                    <a:pt x="18268" y="21600"/>
                    <a:pt x="18943" y="18000"/>
                  </a:cubicBezTo>
                  <a:cubicBezTo>
                    <a:pt x="19618" y="14400"/>
                    <a:pt x="16243" y="7200"/>
                    <a:pt x="128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6623050" y="966323"/>
              <a:ext cx="282835" cy="224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172" fill="norm" stroke="1" extrusionOk="0">
                  <a:moveTo>
                    <a:pt x="0" y="2401"/>
                  </a:moveTo>
                  <a:cubicBezTo>
                    <a:pt x="806" y="1801"/>
                    <a:pt x="1612" y="1201"/>
                    <a:pt x="2418" y="1301"/>
                  </a:cubicBezTo>
                  <a:cubicBezTo>
                    <a:pt x="3224" y="1401"/>
                    <a:pt x="4030" y="2201"/>
                    <a:pt x="4755" y="3701"/>
                  </a:cubicBezTo>
                  <a:cubicBezTo>
                    <a:pt x="5481" y="5201"/>
                    <a:pt x="6125" y="7401"/>
                    <a:pt x="6367" y="9101"/>
                  </a:cubicBezTo>
                  <a:cubicBezTo>
                    <a:pt x="6609" y="10801"/>
                    <a:pt x="6448" y="12001"/>
                    <a:pt x="6045" y="12901"/>
                  </a:cubicBezTo>
                  <a:cubicBezTo>
                    <a:pt x="5642" y="13801"/>
                    <a:pt x="4997" y="14401"/>
                    <a:pt x="4433" y="13001"/>
                  </a:cubicBezTo>
                  <a:cubicBezTo>
                    <a:pt x="3869" y="11601"/>
                    <a:pt x="3385" y="8201"/>
                    <a:pt x="3707" y="5801"/>
                  </a:cubicBezTo>
                  <a:cubicBezTo>
                    <a:pt x="4030" y="3401"/>
                    <a:pt x="5158" y="2001"/>
                    <a:pt x="6528" y="1301"/>
                  </a:cubicBezTo>
                  <a:cubicBezTo>
                    <a:pt x="7899" y="601"/>
                    <a:pt x="9510" y="601"/>
                    <a:pt x="10639" y="1001"/>
                  </a:cubicBezTo>
                  <a:cubicBezTo>
                    <a:pt x="11767" y="1401"/>
                    <a:pt x="12412" y="2201"/>
                    <a:pt x="12976" y="3001"/>
                  </a:cubicBezTo>
                  <a:cubicBezTo>
                    <a:pt x="13540" y="3801"/>
                    <a:pt x="14024" y="4601"/>
                    <a:pt x="14507" y="4501"/>
                  </a:cubicBezTo>
                  <a:cubicBezTo>
                    <a:pt x="14991" y="4401"/>
                    <a:pt x="15475" y="3401"/>
                    <a:pt x="15797" y="2401"/>
                  </a:cubicBezTo>
                  <a:cubicBezTo>
                    <a:pt x="16119" y="1401"/>
                    <a:pt x="16281" y="401"/>
                    <a:pt x="15878" y="101"/>
                  </a:cubicBezTo>
                  <a:cubicBezTo>
                    <a:pt x="15475" y="-199"/>
                    <a:pt x="14507" y="201"/>
                    <a:pt x="13782" y="901"/>
                  </a:cubicBezTo>
                  <a:cubicBezTo>
                    <a:pt x="13057" y="1601"/>
                    <a:pt x="12573" y="2601"/>
                    <a:pt x="12251" y="3701"/>
                  </a:cubicBezTo>
                  <a:cubicBezTo>
                    <a:pt x="11928" y="4801"/>
                    <a:pt x="11767" y="6001"/>
                    <a:pt x="11848" y="7101"/>
                  </a:cubicBezTo>
                  <a:cubicBezTo>
                    <a:pt x="11928" y="8201"/>
                    <a:pt x="12251" y="9201"/>
                    <a:pt x="12896" y="9601"/>
                  </a:cubicBezTo>
                  <a:cubicBezTo>
                    <a:pt x="13540" y="10001"/>
                    <a:pt x="14507" y="9801"/>
                    <a:pt x="15716" y="8901"/>
                  </a:cubicBezTo>
                  <a:cubicBezTo>
                    <a:pt x="16925" y="8001"/>
                    <a:pt x="18376" y="6401"/>
                    <a:pt x="19424" y="4901"/>
                  </a:cubicBezTo>
                  <a:cubicBezTo>
                    <a:pt x="20472" y="3401"/>
                    <a:pt x="21116" y="2001"/>
                    <a:pt x="21278" y="2101"/>
                  </a:cubicBezTo>
                  <a:cubicBezTo>
                    <a:pt x="21439" y="2201"/>
                    <a:pt x="21116" y="3801"/>
                    <a:pt x="20955" y="6301"/>
                  </a:cubicBezTo>
                  <a:cubicBezTo>
                    <a:pt x="20794" y="8801"/>
                    <a:pt x="20794" y="12201"/>
                    <a:pt x="20955" y="14401"/>
                  </a:cubicBezTo>
                  <a:cubicBezTo>
                    <a:pt x="21116" y="16601"/>
                    <a:pt x="21439" y="17601"/>
                    <a:pt x="21519" y="18601"/>
                  </a:cubicBezTo>
                  <a:cubicBezTo>
                    <a:pt x="21600" y="19601"/>
                    <a:pt x="21439" y="20601"/>
                    <a:pt x="20955" y="21001"/>
                  </a:cubicBezTo>
                  <a:cubicBezTo>
                    <a:pt x="20472" y="21401"/>
                    <a:pt x="19666" y="21201"/>
                    <a:pt x="18940" y="19301"/>
                  </a:cubicBezTo>
                  <a:cubicBezTo>
                    <a:pt x="18215" y="17401"/>
                    <a:pt x="17570" y="13801"/>
                    <a:pt x="16925" y="10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6896100" y="928231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6969478" y="938887"/>
              <a:ext cx="93802" cy="139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0922" fill="norm" stroke="1" extrusionOk="0">
                  <a:moveTo>
                    <a:pt x="9078" y="9836"/>
                  </a:moveTo>
                  <a:cubicBezTo>
                    <a:pt x="12835" y="7930"/>
                    <a:pt x="16591" y="6024"/>
                    <a:pt x="18704" y="4277"/>
                  </a:cubicBezTo>
                  <a:cubicBezTo>
                    <a:pt x="20817" y="2530"/>
                    <a:pt x="21287" y="942"/>
                    <a:pt x="20348" y="306"/>
                  </a:cubicBezTo>
                  <a:cubicBezTo>
                    <a:pt x="19409" y="-329"/>
                    <a:pt x="17061" y="-11"/>
                    <a:pt x="14009" y="1577"/>
                  </a:cubicBezTo>
                  <a:cubicBezTo>
                    <a:pt x="10957" y="3165"/>
                    <a:pt x="7200" y="6024"/>
                    <a:pt x="4617" y="8724"/>
                  </a:cubicBezTo>
                  <a:cubicBezTo>
                    <a:pt x="2035" y="11424"/>
                    <a:pt x="626" y="13965"/>
                    <a:pt x="157" y="16189"/>
                  </a:cubicBezTo>
                  <a:cubicBezTo>
                    <a:pt x="-313" y="18412"/>
                    <a:pt x="157" y="20318"/>
                    <a:pt x="3209" y="20795"/>
                  </a:cubicBezTo>
                  <a:cubicBezTo>
                    <a:pt x="6261" y="21271"/>
                    <a:pt x="11896" y="20318"/>
                    <a:pt x="17530" y="19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7068496" y="921881"/>
              <a:ext cx="119705" cy="166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77" fill="norm" stroke="1" extrusionOk="0">
                  <a:moveTo>
                    <a:pt x="16884" y="0"/>
                  </a:moveTo>
                  <a:cubicBezTo>
                    <a:pt x="11957" y="1620"/>
                    <a:pt x="7031" y="3240"/>
                    <a:pt x="3999" y="6480"/>
                  </a:cubicBezTo>
                  <a:cubicBezTo>
                    <a:pt x="968" y="9720"/>
                    <a:pt x="-169" y="14580"/>
                    <a:pt x="20" y="17550"/>
                  </a:cubicBezTo>
                  <a:cubicBezTo>
                    <a:pt x="210" y="20520"/>
                    <a:pt x="1726" y="21600"/>
                    <a:pt x="5515" y="21195"/>
                  </a:cubicBezTo>
                  <a:cubicBezTo>
                    <a:pt x="9305" y="20790"/>
                    <a:pt x="15368" y="18900"/>
                    <a:pt x="21431" y="17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7220958" y="744081"/>
              <a:ext cx="62493" cy="3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75" fill="norm" stroke="1" extrusionOk="0">
                  <a:moveTo>
                    <a:pt x="10457" y="0"/>
                  </a:moveTo>
                  <a:cubicBezTo>
                    <a:pt x="6857" y="4473"/>
                    <a:pt x="3257" y="8947"/>
                    <a:pt x="1457" y="12270"/>
                  </a:cubicBezTo>
                  <a:cubicBezTo>
                    <a:pt x="-343" y="15593"/>
                    <a:pt x="-343" y="17766"/>
                    <a:pt x="737" y="19172"/>
                  </a:cubicBezTo>
                  <a:cubicBezTo>
                    <a:pt x="1817" y="20578"/>
                    <a:pt x="3977" y="21217"/>
                    <a:pt x="7577" y="21408"/>
                  </a:cubicBezTo>
                  <a:cubicBezTo>
                    <a:pt x="11177" y="21600"/>
                    <a:pt x="16217" y="21344"/>
                    <a:pt x="21257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7195035" y="915531"/>
              <a:ext cx="15826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493" y="21600"/>
                  </a:moveTo>
                  <a:cubicBezTo>
                    <a:pt x="1072" y="21600"/>
                    <a:pt x="-349" y="21600"/>
                    <a:pt x="77" y="20057"/>
                  </a:cubicBezTo>
                  <a:cubicBezTo>
                    <a:pt x="504" y="18514"/>
                    <a:pt x="2777" y="15429"/>
                    <a:pt x="6614" y="11829"/>
                  </a:cubicBezTo>
                  <a:cubicBezTo>
                    <a:pt x="10451" y="8229"/>
                    <a:pt x="15851" y="4114"/>
                    <a:pt x="212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7558616" y="769481"/>
              <a:ext cx="4868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0"/>
                    <a:pt x="12209" y="0"/>
                    <a:pt x="8922" y="353"/>
                  </a:cubicBezTo>
                  <a:cubicBezTo>
                    <a:pt x="5635" y="706"/>
                    <a:pt x="3757" y="1412"/>
                    <a:pt x="2348" y="4165"/>
                  </a:cubicBezTo>
                  <a:cubicBezTo>
                    <a:pt x="939" y="6918"/>
                    <a:pt x="0" y="11718"/>
                    <a:pt x="0" y="14965"/>
                  </a:cubicBezTo>
                  <a:cubicBezTo>
                    <a:pt x="0" y="18212"/>
                    <a:pt x="939" y="19906"/>
                    <a:pt x="1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7552266" y="808101"/>
              <a:ext cx="174742" cy="316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22" fill="norm" stroke="1" extrusionOk="0">
                  <a:moveTo>
                    <a:pt x="520" y="14127"/>
                  </a:moveTo>
                  <a:cubicBezTo>
                    <a:pt x="260" y="13268"/>
                    <a:pt x="0" y="12410"/>
                    <a:pt x="0" y="11623"/>
                  </a:cubicBezTo>
                  <a:cubicBezTo>
                    <a:pt x="0" y="10837"/>
                    <a:pt x="260" y="10121"/>
                    <a:pt x="1431" y="9764"/>
                  </a:cubicBezTo>
                  <a:cubicBezTo>
                    <a:pt x="2602" y="9406"/>
                    <a:pt x="4684" y="9406"/>
                    <a:pt x="7417" y="8619"/>
                  </a:cubicBezTo>
                  <a:cubicBezTo>
                    <a:pt x="10149" y="7833"/>
                    <a:pt x="13533" y="6259"/>
                    <a:pt x="15745" y="5115"/>
                  </a:cubicBezTo>
                  <a:cubicBezTo>
                    <a:pt x="17957" y="3970"/>
                    <a:pt x="18998" y="3255"/>
                    <a:pt x="19908" y="2325"/>
                  </a:cubicBezTo>
                  <a:cubicBezTo>
                    <a:pt x="20819" y="1396"/>
                    <a:pt x="21600" y="251"/>
                    <a:pt x="21470" y="37"/>
                  </a:cubicBezTo>
                  <a:cubicBezTo>
                    <a:pt x="21340" y="-178"/>
                    <a:pt x="20299" y="537"/>
                    <a:pt x="18998" y="2683"/>
                  </a:cubicBezTo>
                  <a:cubicBezTo>
                    <a:pt x="17696" y="4829"/>
                    <a:pt x="16135" y="8405"/>
                    <a:pt x="15745" y="11623"/>
                  </a:cubicBezTo>
                  <a:cubicBezTo>
                    <a:pt x="15354" y="14842"/>
                    <a:pt x="16135" y="17703"/>
                    <a:pt x="17176" y="19276"/>
                  </a:cubicBezTo>
                  <a:cubicBezTo>
                    <a:pt x="18217" y="20850"/>
                    <a:pt x="19518" y="21136"/>
                    <a:pt x="20819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7741658" y="991731"/>
              <a:ext cx="85776" cy="9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69" fill="norm" stroke="1" extrusionOk="0">
                  <a:moveTo>
                    <a:pt x="4490" y="15840"/>
                  </a:moveTo>
                  <a:cubicBezTo>
                    <a:pt x="2910" y="13920"/>
                    <a:pt x="1329" y="12000"/>
                    <a:pt x="539" y="12960"/>
                  </a:cubicBezTo>
                  <a:cubicBezTo>
                    <a:pt x="-251" y="13920"/>
                    <a:pt x="-251" y="17760"/>
                    <a:pt x="1066" y="19680"/>
                  </a:cubicBezTo>
                  <a:cubicBezTo>
                    <a:pt x="2383" y="21600"/>
                    <a:pt x="5017" y="21600"/>
                    <a:pt x="7915" y="21360"/>
                  </a:cubicBezTo>
                  <a:cubicBezTo>
                    <a:pt x="10812" y="21120"/>
                    <a:pt x="13973" y="20640"/>
                    <a:pt x="16608" y="19680"/>
                  </a:cubicBezTo>
                  <a:cubicBezTo>
                    <a:pt x="19242" y="18720"/>
                    <a:pt x="21349" y="17280"/>
                    <a:pt x="21349" y="14640"/>
                  </a:cubicBezTo>
                  <a:cubicBezTo>
                    <a:pt x="21349" y="12000"/>
                    <a:pt x="19242" y="8160"/>
                    <a:pt x="16608" y="5520"/>
                  </a:cubicBezTo>
                  <a:cubicBezTo>
                    <a:pt x="13973" y="2880"/>
                    <a:pt x="10812" y="1440"/>
                    <a:pt x="76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7194975" y="1746867"/>
              <a:ext cx="167610" cy="53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13" fill="norm" stroke="1" extrusionOk="0">
                  <a:moveTo>
                    <a:pt x="746" y="8089"/>
                  </a:moveTo>
                  <a:cubicBezTo>
                    <a:pt x="746" y="10022"/>
                    <a:pt x="746" y="11955"/>
                    <a:pt x="879" y="14014"/>
                  </a:cubicBezTo>
                  <a:cubicBezTo>
                    <a:pt x="1013" y="16073"/>
                    <a:pt x="1279" y="18258"/>
                    <a:pt x="1279" y="19603"/>
                  </a:cubicBezTo>
                  <a:cubicBezTo>
                    <a:pt x="1279" y="20948"/>
                    <a:pt x="1013" y="21452"/>
                    <a:pt x="746" y="21410"/>
                  </a:cubicBezTo>
                  <a:cubicBezTo>
                    <a:pt x="479" y="21368"/>
                    <a:pt x="213" y="20780"/>
                    <a:pt x="79" y="18763"/>
                  </a:cubicBezTo>
                  <a:cubicBezTo>
                    <a:pt x="-54" y="16745"/>
                    <a:pt x="-54" y="13299"/>
                    <a:pt x="346" y="10358"/>
                  </a:cubicBezTo>
                  <a:cubicBezTo>
                    <a:pt x="746" y="7416"/>
                    <a:pt x="1546" y="4979"/>
                    <a:pt x="2479" y="3340"/>
                  </a:cubicBezTo>
                  <a:cubicBezTo>
                    <a:pt x="3413" y="1701"/>
                    <a:pt x="4479" y="861"/>
                    <a:pt x="5679" y="398"/>
                  </a:cubicBezTo>
                  <a:cubicBezTo>
                    <a:pt x="6879" y="-64"/>
                    <a:pt x="8213" y="-148"/>
                    <a:pt x="10346" y="272"/>
                  </a:cubicBezTo>
                  <a:cubicBezTo>
                    <a:pt x="12479" y="692"/>
                    <a:pt x="15413" y="1617"/>
                    <a:pt x="17679" y="2752"/>
                  </a:cubicBezTo>
                  <a:cubicBezTo>
                    <a:pt x="19946" y="3886"/>
                    <a:pt x="21546" y="5231"/>
                    <a:pt x="21013" y="6492"/>
                  </a:cubicBezTo>
                  <a:cubicBezTo>
                    <a:pt x="20479" y="7752"/>
                    <a:pt x="17813" y="8929"/>
                    <a:pt x="14879" y="9601"/>
                  </a:cubicBezTo>
                  <a:cubicBezTo>
                    <a:pt x="11946" y="10274"/>
                    <a:pt x="8746" y="10442"/>
                    <a:pt x="6479" y="10316"/>
                  </a:cubicBezTo>
                  <a:cubicBezTo>
                    <a:pt x="4213" y="10190"/>
                    <a:pt x="2879" y="9770"/>
                    <a:pt x="1546" y="9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7173118" y="2848935"/>
              <a:ext cx="168541" cy="581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89" fill="norm" stroke="1" extrusionOk="0">
                  <a:moveTo>
                    <a:pt x="2668" y="8576"/>
                  </a:moveTo>
                  <a:cubicBezTo>
                    <a:pt x="1877" y="10376"/>
                    <a:pt x="1087" y="12176"/>
                    <a:pt x="692" y="14172"/>
                  </a:cubicBezTo>
                  <a:cubicBezTo>
                    <a:pt x="297" y="16167"/>
                    <a:pt x="297" y="18359"/>
                    <a:pt x="297" y="19689"/>
                  </a:cubicBezTo>
                  <a:cubicBezTo>
                    <a:pt x="297" y="21019"/>
                    <a:pt x="297" y="21489"/>
                    <a:pt x="297" y="21489"/>
                  </a:cubicBezTo>
                  <a:cubicBezTo>
                    <a:pt x="297" y="21489"/>
                    <a:pt x="297" y="21019"/>
                    <a:pt x="165" y="19180"/>
                  </a:cubicBezTo>
                  <a:cubicBezTo>
                    <a:pt x="33" y="17341"/>
                    <a:pt x="-230" y="14132"/>
                    <a:pt x="429" y="11198"/>
                  </a:cubicBezTo>
                  <a:cubicBezTo>
                    <a:pt x="1087" y="8263"/>
                    <a:pt x="2668" y="5602"/>
                    <a:pt x="4907" y="3763"/>
                  </a:cubicBezTo>
                  <a:cubicBezTo>
                    <a:pt x="7146" y="1924"/>
                    <a:pt x="10043" y="906"/>
                    <a:pt x="12150" y="398"/>
                  </a:cubicBezTo>
                  <a:cubicBezTo>
                    <a:pt x="14258" y="-111"/>
                    <a:pt x="15575" y="-111"/>
                    <a:pt x="16892" y="280"/>
                  </a:cubicBezTo>
                  <a:cubicBezTo>
                    <a:pt x="18209" y="672"/>
                    <a:pt x="19526" y="1454"/>
                    <a:pt x="20316" y="2902"/>
                  </a:cubicBezTo>
                  <a:cubicBezTo>
                    <a:pt x="21107" y="4350"/>
                    <a:pt x="21370" y="6463"/>
                    <a:pt x="20053" y="8028"/>
                  </a:cubicBezTo>
                  <a:cubicBezTo>
                    <a:pt x="18736" y="9593"/>
                    <a:pt x="15838" y="10611"/>
                    <a:pt x="13468" y="11159"/>
                  </a:cubicBezTo>
                  <a:cubicBezTo>
                    <a:pt x="11097" y="11706"/>
                    <a:pt x="9253" y="11785"/>
                    <a:pt x="7804" y="11432"/>
                  </a:cubicBezTo>
                  <a:cubicBezTo>
                    <a:pt x="6355" y="11080"/>
                    <a:pt x="5302" y="10298"/>
                    <a:pt x="4248" y="9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5582179" y="2014081"/>
              <a:ext cx="259822" cy="43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05" fill="norm" stroke="1" extrusionOk="0">
                  <a:moveTo>
                    <a:pt x="1010" y="6231"/>
                  </a:moveTo>
                  <a:cubicBezTo>
                    <a:pt x="1010" y="8412"/>
                    <a:pt x="1010" y="10592"/>
                    <a:pt x="1010" y="12877"/>
                  </a:cubicBezTo>
                  <a:cubicBezTo>
                    <a:pt x="1010" y="15162"/>
                    <a:pt x="1010" y="17550"/>
                    <a:pt x="1010" y="19160"/>
                  </a:cubicBezTo>
                  <a:cubicBezTo>
                    <a:pt x="1010" y="20769"/>
                    <a:pt x="1010" y="21600"/>
                    <a:pt x="834" y="21496"/>
                  </a:cubicBezTo>
                  <a:cubicBezTo>
                    <a:pt x="658" y="21392"/>
                    <a:pt x="307" y="20354"/>
                    <a:pt x="132" y="17758"/>
                  </a:cubicBezTo>
                  <a:cubicBezTo>
                    <a:pt x="-44" y="15162"/>
                    <a:pt x="-44" y="11008"/>
                    <a:pt x="132" y="8308"/>
                  </a:cubicBezTo>
                  <a:cubicBezTo>
                    <a:pt x="307" y="5608"/>
                    <a:pt x="658" y="4362"/>
                    <a:pt x="1273" y="3635"/>
                  </a:cubicBezTo>
                  <a:cubicBezTo>
                    <a:pt x="1888" y="2908"/>
                    <a:pt x="2766" y="2700"/>
                    <a:pt x="3556" y="3012"/>
                  </a:cubicBezTo>
                  <a:cubicBezTo>
                    <a:pt x="4346" y="3323"/>
                    <a:pt x="5049" y="4154"/>
                    <a:pt x="6015" y="6075"/>
                  </a:cubicBezTo>
                  <a:cubicBezTo>
                    <a:pt x="6980" y="7996"/>
                    <a:pt x="8210" y="11008"/>
                    <a:pt x="9263" y="13396"/>
                  </a:cubicBezTo>
                  <a:cubicBezTo>
                    <a:pt x="10317" y="15785"/>
                    <a:pt x="11195" y="17550"/>
                    <a:pt x="11985" y="18588"/>
                  </a:cubicBezTo>
                  <a:cubicBezTo>
                    <a:pt x="12776" y="19627"/>
                    <a:pt x="13478" y="19938"/>
                    <a:pt x="14093" y="19835"/>
                  </a:cubicBezTo>
                  <a:cubicBezTo>
                    <a:pt x="14707" y="19731"/>
                    <a:pt x="15234" y="19212"/>
                    <a:pt x="16112" y="17083"/>
                  </a:cubicBezTo>
                  <a:cubicBezTo>
                    <a:pt x="16990" y="14954"/>
                    <a:pt x="18219" y="11215"/>
                    <a:pt x="19185" y="8100"/>
                  </a:cubicBezTo>
                  <a:cubicBezTo>
                    <a:pt x="20151" y="4985"/>
                    <a:pt x="20854" y="2492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5550541" y="2877681"/>
              <a:ext cx="224603" cy="442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15" fill="norm" stroke="1" extrusionOk="0">
                  <a:moveTo>
                    <a:pt x="2967" y="8023"/>
                  </a:moveTo>
                  <a:cubicBezTo>
                    <a:pt x="2563" y="9874"/>
                    <a:pt x="2160" y="11726"/>
                    <a:pt x="2160" y="13577"/>
                  </a:cubicBezTo>
                  <a:cubicBezTo>
                    <a:pt x="2160" y="15429"/>
                    <a:pt x="2563" y="17280"/>
                    <a:pt x="2765" y="18463"/>
                  </a:cubicBezTo>
                  <a:cubicBezTo>
                    <a:pt x="2967" y="19646"/>
                    <a:pt x="2967" y="20160"/>
                    <a:pt x="2664" y="19954"/>
                  </a:cubicBezTo>
                  <a:cubicBezTo>
                    <a:pt x="2361" y="19749"/>
                    <a:pt x="1756" y="18823"/>
                    <a:pt x="1251" y="16457"/>
                  </a:cubicBezTo>
                  <a:cubicBezTo>
                    <a:pt x="746" y="14091"/>
                    <a:pt x="343" y="10286"/>
                    <a:pt x="141" y="8074"/>
                  </a:cubicBezTo>
                  <a:cubicBezTo>
                    <a:pt x="-61" y="5863"/>
                    <a:pt x="-61" y="5246"/>
                    <a:pt x="242" y="4577"/>
                  </a:cubicBezTo>
                  <a:cubicBezTo>
                    <a:pt x="545" y="3909"/>
                    <a:pt x="1150" y="3189"/>
                    <a:pt x="1857" y="2983"/>
                  </a:cubicBezTo>
                  <a:cubicBezTo>
                    <a:pt x="2563" y="2777"/>
                    <a:pt x="3371" y="3086"/>
                    <a:pt x="4683" y="4526"/>
                  </a:cubicBezTo>
                  <a:cubicBezTo>
                    <a:pt x="5995" y="5966"/>
                    <a:pt x="7812" y="8537"/>
                    <a:pt x="9730" y="11469"/>
                  </a:cubicBezTo>
                  <a:cubicBezTo>
                    <a:pt x="11647" y="14400"/>
                    <a:pt x="13666" y="17691"/>
                    <a:pt x="15180" y="19491"/>
                  </a:cubicBezTo>
                  <a:cubicBezTo>
                    <a:pt x="16694" y="21291"/>
                    <a:pt x="17703" y="21600"/>
                    <a:pt x="18410" y="21497"/>
                  </a:cubicBezTo>
                  <a:cubicBezTo>
                    <a:pt x="19117" y="21394"/>
                    <a:pt x="19520" y="20880"/>
                    <a:pt x="20025" y="18617"/>
                  </a:cubicBezTo>
                  <a:cubicBezTo>
                    <a:pt x="20530" y="16354"/>
                    <a:pt x="21135" y="12343"/>
                    <a:pt x="21337" y="8949"/>
                  </a:cubicBezTo>
                  <a:cubicBezTo>
                    <a:pt x="21539" y="5554"/>
                    <a:pt x="21337" y="2777"/>
                    <a:pt x="211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5156199" y="2096631"/>
              <a:ext cx="317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056"/>
                    <a:pt x="8640" y="8113"/>
                    <a:pt x="12240" y="11713"/>
                  </a:cubicBezTo>
                  <a:cubicBezTo>
                    <a:pt x="15840" y="15313"/>
                    <a:pt x="18720" y="184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4933950" y="2141081"/>
              <a:ext cx="3683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705"/>
                    <a:pt x="0" y="17811"/>
                    <a:pt x="683" y="15347"/>
                  </a:cubicBezTo>
                  <a:cubicBezTo>
                    <a:pt x="1366" y="12884"/>
                    <a:pt x="2731" y="9853"/>
                    <a:pt x="6331" y="7200"/>
                  </a:cubicBezTo>
                  <a:cubicBezTo>
                    <a:pt x="9931" y="4547"/>
                    <a:pt x="15766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5092700" y="2947531"/>
              <a:ext cx="63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731"/>
                    <a:pt x="21600" y="9463"/>
                    <a:pt x="18000" y="13063"/>
                  </a:cubicBezTo>
                  <a:cubicBezTo>
                    <a:pt x="14400" y="16663"/>
                    <a:pt x="7200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5099049" y="2953881"/>
              <a:ext cx="209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9" y="16062"/>
                    <a:pt x="2618" y="10523"/>
                    <a:pt x="6218" y="6923"/>
                  </a:cubicBezTo>
                  <a:cubicBezTo>
                    <a:pt x="9818" y="3323"/>
                    <a:pt x="15709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5124449" y="3125331"/>
              <a:ext cx="222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120"/>
                    <a:pt x="11520" y="8640"/>
                    <a:pt x="15120" y="5040"/>
                  </a:cubicBezTo>
                  <a:cubicBezTo>
                    <a:pt x="18720" y="1440"/>
                    <a:pt x="2016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6731000" y="1880731"/>
              <a:ext cx="3810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129"/>
                    <a:pt x="12000" y="8259"/>
                    <a:pt x="15600" y="11859"/>
                  </a:cubicBezTo>
                  <a:cubicBezTo>
                    <a:pt x="19200" y="15459"/>
                    <a:pt x="20400" y="185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6731000" y="1855331"/>
              <a:ext cx="279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8171"/>
                    <a:pt x="655" y="14743"/>
                    <a:pt x="2373" y="11829"/>
                  </a:cubicBezTo>
                  <a:cubicBezTo>
                    <a:pt x="4091" y="8914"/>
                    <a:pt x="7200" y="6514"/>
                    <a:pt x="10636" y="4629"/>
                  </a:cubicBezTo>
                  <a:cubicBezTo>
                    <a:pt x="14073" y="2743"/>
                    <a:pt x="17836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6769100" y="2020431"/>
              <a:ext cx="2413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5600"/>
                    <a:pt x="9474" y="9600"/>
                    <a:pt x="13074" y="6000"/>
                  </a:cubicBezTo>
                  <a:cubicBezTo>
                    <a:pt x="16674" y="2400"/>
                    <a:pt x="1913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6737350" y="2991981"/>
              <a:ext cx="63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777"/>
                    <a:pt x="14400" y="7554"/>
                    <a:pt x="18000" y="11154"/>
                  </a:cubicBezTo>
                  <a:cubicBezTo>
                    <a:pt x="21600" y="14754"/>
                    <a:pt x="21600" y="181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6531859" y="2922131"/>
              <a:ext cx="49759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919" y="21600"/>
                  </a:moveTo>
                  <a:cubicBezTo>
                    <a:pt x="372" y="20215"/>
                    <a:pt x="-175" y="18831"/>
                    <a:pt x="53" y="17585"/>
                  </a:cubicBezTo>
                  <a:cubicBezTo>
                    <a:pt x="281" y="16338"/>
                    <a:pt x="1283" y="15231"/>
                    <a:pt x="3562" y="13154"/>
                  </a:cubicBezTo>
                  <a:cubicBezTo>
                    <a:pt x="5840" y="11077"/>
                    <a:pt x="9395" y="8031"/>
                    <a:pt x="12584" y="5677"/>
                  </a:cubicBezTo>
                  <a:cubicBezTo>
                    <a:pt x="15774" y="3323"/>
                    <a:pt x="18600" y="1662"/>
                    <a:pt x="214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6502447" y="1521024"/>
              <a:ext cx="1103335" cy="1020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18" fill="norm" stroke="1" extrusionOk="0">
                  <a:moveTo>
                    <a:pt x="16014" y="3019"/>
                  </a:moveTo>
                  <a:cubicBezTo>
                    <a:pt x="16179" y="2486"/>
                    <a:pt x="16343" y="1952"/>
                    <a:pt x="16425" y="1530"/>
                  </a:cubicBezTo>
                  <a:cubicBezTo>
                    <a:pt x="16507" y="1108"/>
                    <a:pt x="16507" y="797"/>
                    <a:pt x="16425" y="575"/>
                  </a:cubicBezTo>
                  <a:cubicBezTo>
                    <a:pt x="16343" y="352"/>
                    <a:pt x="16179" y="219"/>
                    <a:pt x="15645" y="108"/>
                  </a:cubicBezTo>
                  <a:cubicBezTo>
                    <a:pt x="15111" y="-3"/>
                    <a:pt x="14208" y="-92"/>
                    <a:pt x="13119" y="175"/>
                  </a:cubicBezTo>
                  <a:cubicBezTo>
                    <a:pt x="12031" y="441"/>
                    <a:pt x="10758" y="1064"/>
                    <a:pt x="9506" y="1775"/>
                  </a:cubicBezTo>
                  <a:cubicBezTo>
                    <a:pt x="8253" y="2486"/>
                    <a:pt x="7021" y="3286"/>
                    <a:pt x="5933" y="4197"/>
                  </a:cubicBezTo>
                  <a:cubicBezTo>
                    <a:pt x="4845" y="5108"/>
                    <a:pt x="3900" y="6130"/>
                    <a:pt x="2997" y="7352"/>
                  </a:cubicBezTo>
                  <a:cubicBezTo>
                    <a:pt x="2093" y="8575"/>
                    <a:pt x="1231" y="9997"/>
                    <a:pt x="677" y="11397"/>
                  </a:cubicBezTo>
                  <a:cubicBezTo>
                    <a:pt x="122" y="12797"/>
                    <a:pt x="-124" y="14175"/>
                    <a:pt x="61" y="15441"/>
                  </a:cubicBezTo>
                  <a:cubicBezTo>
                    <a:pt x="246" y="16708"/>
                    <a:pt x="862" y="17864"/>
                    <a:pt x="1786" y="18841"/>
                  </a:cubicBezTo>
                  <a:cubicBezTo>
                    <a:pt x="2709" y="19819"/>
                    <a:pt x="3941" y="20619"/>
                    <a:pt x="5194" y="21041"/>
                  </a:cubicBezTo>
                  <a:cubicBezTo>
                    <a:pt x="6446" y="21464"/>
                    <a:pt x="7719" y="21508"/>
                    <a:pt x="9095" y="21286"/>
                  </a:cubicBezTo>
                  <a:cubicBezTo>
                    <a:pt x="10471" y="21064"/>
                    <a:pt x="11949" y="20575"/>
                    <a:pt x="13448" y="19975"/>
                  </a:cubicBezTo>
                  <a:cubicBezTo>
                    <a:pt x="14947" y="19375"/>
                    <a:pt x="16466" y="18664"/>
                    <a:pt x="17636" y="17775"/>
                  </a:cubicBezTo>
                  <a:cubicBezTo>
                    <a:pt x="18807" y="16886"/>
                    <a:pt x="19628" y="15819"/>
                    <a:pt x="20224" y="14575"/>
                  </a:cubicBezTo>
                  <a:cubicBezTo>
                    <a:pt x="20819" y="13330"/>
                    <a:pt x="21189" y="11908"/>
                    <a:pt x="21332" y="10397"/>
                  </a:cubicBezTo>
                  <a:cubicBezTo>
                    <a:pt x="21476" y="8886"/>
                    <a:pt x="21394" y="7286"/>
                    <a:pt x="21209" y="5930"/>
                  </a:cubicBezTo>
                  <a:cubicBezTo>
                    <a:pt x="21024" y="4575"/>
                    <a:pt x="20737" y="3464"/>
                    <a:pt x="20388" y="2752"/>
                  </a:cubicBezTo>
                  <a:cubicBezTo>
                    <a:pt x="20039" y="2041"/>
                    <a:pt x="19628" y="1730"/>
                    <a:pt x="18725" y="1886"/>
                  </a:cubicBezTo>
                  <a:cubicBezTo>
                    <a:pt x="17821" y="2041"/>
                    <a:pt x="16425" y="2664"/>
                    <a:pt x="15029" y="3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8059098" y="1465974"/>
              <a:ext cx="246703" cy="34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06" fill="norm" stroke="1" extrusionOk="0">
                  <a:moveTo>
                    <a:pt x="8225" y="5261"/>
                  </a:moveTo>
                  <a:cubicBezTo>
                    <a:pt x="8225" y="4602"/>
                    <a:pt x="8225" y="3944"/>
                    <a:pt x="8225" y="3944"/>
                  </a:cubicBezTo>
                  <a:cubicBezTo>
                    <a:pt x="8225" y="3944"/>
                    <a:pt x="8225" y="4602"/>
                    <a:pt x="8779" y="7237"/>
                  </a:cubicBezTo>
                  <a:cubicBezTo>
                    <a:pt x="9332" y="9871"/>
                    <a:pt x="10440" y="14481"/>
                    <a:pt x="10994" y="17181"/>
                  </a:cubicBezTo>
                  <a:cubicBezTo>
                    <a:pt x="11548" y="19881"/>
                    <a:pt x="11548" y="20671"/>
                    <a:pt x="11086" y="21066"/>
                  </a:cubicBezTo>
                  <a:cubicBezTo>
                    <a:pt x="10625" y="21461"/>
                    <a:pt x="9702" y="21461"/>
                    <a:pt x="8040" y="20341"/>
                  </a:cubicBezTo>
                  <a:cubicBezTo>
                    <a:pt x="6379" y="19222"/>
                    <a:pt x="3979" y="16983"/>
                    <a:pt x="2409" y="15600"/>
                  </a:cubicBezTo>
                  <a:cubicBezTo>
                    <a:pt x="840" y="14217"/>
                    <a:pt x="102" y="13690"/>
                    <a:pt x="9" y="13163"/>
                  </a:cubicBezTo>
                  <a:cubicBezTo>
                    <a:pt x="-83" y="12637"/>
                    <a:pt x="471" y="12110"/>
                    <a:pt x="2686" y="10463"/>
                  </a:cubicBezTo>
                  <a:cubicBezTo>
                    <a:pt x="4902" y="8817"/>
                    <a:pt x="8779" y="6051"/>
                    <a:pt x="11086" y="4405"/>
                  </a:cubicBezTo>
                  <a:cubicBezTo>
                    <a:pt x="13394" y="2759"/>
                    <a:pt x="14132" y="2232"/>
                    <a:pt x="14871" y="1705"/>
                  </a:cubicBezTo>
                  <a:cubicBezTo>
                    <a:pt x="15609" y="1178"/>
                    <a:pt x="16348" y="651"/>
                    <a:pt x="17271" y="322"/>
                  </a:cubicBezTo>
                  <a:cubicBezTo>
                    <a:pt x="18194" y="-7"/>
                    <a:pt x="19302" y="-139"/>
                    <a:pt x="20040" y="190"/>
                  </a:cubicBezTo>
                  <a:cubicBezTo>
                    <a:pt x="20779" y="520"/>
                    <a:pt x="21148" y="1310"/>
                    <a:pt x="21517" y="2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8286750" y="1633081"/>
              <a:ext cx="138424" cy="204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40" fill="norm" stroke="1" extrusionOk="0">
                  <a:moveTo>
                    <a:pt x="0" y="0"/>
                  </a:moveTo>
                  <a:cubicBezTo>
                    <a:pt x="655" y="2424"/>
                    <a:pt x="1309" y="4849"/>
                    <a:pt x="1964" y="6612"/>
                  </a:cubicBezTo>
                  <a:cubicBezTo>
                    <a:pt x="2618" y="8376"/>
                    <a:pt x="3273" y="9478"/>
                    <a:pt x="4255" y="9698"/>
                  </a:cubicBezTo>
                  <a:cubicBezTo>
                    <a:pt x="5236" y="9918"/>
                    <a:pt x="6545" y="9257"/>
                    <a:pt x="7691" y="8155"/>
                  </a:cubicBezTo>
                  <a:cubicBezTo>
                    <a:pt x="8836" y="7053"/>
                    <a:pt x="9818" y="5510"/>
                    <a:pt x="10636" y="4188"/>
                  </a:cubicBezTo>
                  <a:cubicBezTo>
                    <a:pt x="11455" y="2865"/>
                    <a:pt x="12109" y="1763"/>
                    <a:pt x="12436" y="1763"/>
                  </a:cubicBezTo>
                  <a:cubicBezTo>
                    <a:pt x="12764" y="1763"/>
                    <a:pt x="12764" y="2865"/>
                    <a:pt x="14236" y="5510"/>
                  </a:cubicBezTo>
                  <a:cubicBezTo>
                    <a:pt x="15709" y="8155"/>
                    <a:pt x="18655" y="12343"/>
                    <a:pt x="20127" y="14988"/>
                  </a:cubicBezTo>
                  <a:cubicBezTo>
                    <a:pt x="21600" y="17633"/>
                    <a:pt x="21600" y="18735"/>
                    <a:pt x="21109" y="19727"/>
                  </a:cubicBezTo>
                  <a:cubicBezTo>
                    <a:pt x="20618" y="20718"/>
                    <a:pt x="19636" y="21600"/>
                    <a:pt x="17509" y="21269"/>
                  </a:cubicBezTo>
                  <a:cubicBezTo>
                    <a:pt x="15382" y="20939"/>
                    <a:pt x="12109" y="19396"/>
                    <a:pt x="10473" y="17853"/>
                  </a:cubicBezTo>
                  <a:cubicBezTo>
                    <a:pt x="8836" y="16310"/>
                    <a:pt x="8836" y="14767"/>
                    <a:pt x="8836" y="13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8434916" y="1631155"/>
              <a:ext cx="55598" cy="318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0806" fill="norm" stroke="1" extrusionOk="0">
                  <a:moveTo>
                    <a:pt x="1600" y="4280"/>
                  </a:moveTo>
                  <a:cubicBezTo>
                    <a:pt x="4000" y="8018"/>
                    <a:pt x="6400" y="11757"/>
                    <a:pt x="8000" y="14387"/>
                  </a:cubicBezTo>
                  <a:cubicBezTo>
                    <a:pt x="9600" y="17018"/>
                    <a:pt x="10400" y="18541"/>
                    <a:pt x="10400" y="19649"/>
                  </a:cubicBezTo>
                  <a:cubicBezTo>
                    <a:pt x="10400" y="20757"/>
                    <a:pt x="9600" y="21449"/>
                    <a:pt x="8000" y="19926"/>
                  </a:cubicBezTo>
                  <a:cubicBezTo>
                    <a:pt x="6400" y="18403"/>
                    <a:pt x="4000" y="14664"/>
                    <a:pt x="2400" y="11272"/>
                  </a:cubicBezTo>
                  <a:cubicBezTo>
                    <a:pt x="800" y="7880"/>
                    <a:pt x="0" y="4834"/>
                    <a:pt x="0" y="2964"/>
                  </a:cubicBezTo>
                  <a:cubicBezTo>
                    <a:pt x="0" y="1095"/>
                    <a:pt x="800" y="403"/>
                    <a:pt x="3200" y="126"/>
                  </a:cubicBezTo>
                  <a:cubicBezTo>
                    <a:pt x="5600" y="-151"/>
                    <a:pt x="9600" y="-13"/>
                    <a:pt x="13200" y="957"/>
                  </a:cubicBezTo>
                  <a:cubicBezTo>
                    <a:pt x="16800" y="1926"/>
                    <a:pt x="20000" y="3726"/>
                    <a:pt x="20800" y="5457"/>
                  </a:cubicBezTo>
                  <a:cubicBezTo>
                    <a:pt x="21600" y="7187"/>
                    <a:pt x="20000" y="8849"/>
                    <a:pt x="18400" y="10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8526477" y="1650485"/>
              <a:ext cx="115873" cy="110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0942" fill="norm" stroke="1" extrusionOk="0">
                  <a:moveTo>
                    <a:pt x="2601" y="6311"/>
                  </a:moveTo>
                  <a:cubicBezTo>
                    <a:pt x="4529" y="6311"/>
                    <a:pt x="6458" y="6311"/>
                    <a:pt x="8194" y="5111"/>
                  </a:cubicBezTo>
                  <a:cubicBezTo>
                    <a:pt x="9929" y="3911"/>
                    <a:pt x="11472" y="1511"/>
                    <a:pt x="11086" y="511"/>
                  </a:cubicBezTo>
                  <a:cubicBezTo>
                    <a:pt x="10701" y="-489"/>
                    <a:pt x="8386" y="-89"/>
                    <a:pt x="6072" y="2311"/>
                  </a:cubicBezTo>
                  <a:cubicBezTo>
                    <a:pt x="3758" y="4711"/>
                    <a:pt x="1444" y="9111"/>
                    <a:pt x="479" y="12311"/>
                  </a:cubicBezTo>
                  <a:cubicBezTo>
                    <a:pt x="-485" y="15511"/>
                    <a:pt x="-99" y="17511"/>
                    <a:pt x="2601" y="18911"/>
                  </a:cubicBezTo>
                  <a:cubicBezTo>
                    <a:pt x="5301" y="20311"/>
                    <a:pt x="10315" y="21111"/>
                    <a:pt x="13786" y="20911"/>
                  </a:cubicBezTo>
                  <a:cubicBezTo>
                    <a:pt x="17258" y="20711"/>
                    <a:pt x="19186" y="19511"/>
                    <a:pt x="21115" y="18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8896349" y="1448931"/>
              <a:ext cx="444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94"/>
                    <a:pt x="11314" y="588"/>
                    <a:pt x="7200" y="1910"/>
                  </a:cubicBezTo>
                  <a:cubicBezTo>
                    <a:pt x="3086" y="3233"/>
                    <a:pt x="0" y="5584"/>
                    <a:pt x="0" y="9037"/>
                  </a:cubicBezTo>
                  <a:cubicBezTo>
                    <a:pt x="0" y="12490"/>
                    <a:pt x="3086" y="17045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8799647" y="1423531"/>
              <a:ext cx="255453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600" fill="norm" stroke="1" extrusionOk="0">
                  <a:moveTo>
                    <a:pt x="121" y="21600"/>
                  </a:moveTo>
                  <a:cubicBezTo>
                    <a:pt x="-56" y="18400"/>
                    <a:pt x="-233" y="15200"/>
                    <a:pt x="1095" y="11600"/>
                  </a:cubicBezTo>
                  <a:cubicBezTo>
                    <a:pt x="2423" y="8000"/>
                    <a:pt x="5256" y="4000"/>
                    <a:pt x="8885" y="2000"/>
                  </a:cubicBezTo>
                  <a:cubicBezTo>
                    <a:pt x="12515" y="0"/>
                    <a:pt x="16941" y="0"/>
                    <a:pt x="213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8785954" y="1709281"/>
              <a:ext cx="300897" cy="46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612" fill="norm" stroke="1" extrusionOk="0">
                  <a:moveTo>
                    <a:pt x="1080" y="8452"/>
                  </a:moveTo>
                  <a:cubicBezTo>
                    <a:pt x="476" y="12209"/>
                    <a:pt x="-128" y="15965"/>
                    <a:pt x="23" y="18313"/>
                  </a:cubicBezTo>
                  <a:cubicBezTo>
                    <a:pt x="174" y="20661"/>
                    <a:pt x="1080" y="21600"/>
                    <a:pt x="4101" y="19252"/>
                  </a:cubicBezTo>
                  <a:cubicBezTo>
                    <a:pt x="7122" y="16904"/>
                    <a:pt x="12258" y="11270"/>
                    <a:pt x="15506" y="7513"/>
                  </a:cubicBezTo>
                  <a:cubicBezTo>
                    <a:pt x="18753" y="3757"/>
                    <a:pt x="20113" y="1878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4716707" y="2745125"/>
              <a:ext cx="1268375" cy="746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27" fill="norm" stroke="1" extrusionOk="0">
                  <a:moveTo>
                    <a:pt x="17453" y="1075"/>
                  </a:moveTo>
                  <a:cubicBezTo>
                    <a:pt x="17346" y="831"/>
                    <a:pt x="17239" y="587"/>
                    <a:pt x="16865" y="404"/>
                  </a:cubicBezTo>
                  <a:cubicBezTo>
                    <a:pt x="16490" y="221"/>
                    <a:pt x="15849" y="99"/>
                    <a:pt x="14815" y="38"/>
                  </a:cubicBezTo>
                  <a:cubicBezTo>
                    <a:pt x="13781" y="-23"/>
                    <a:pt x="12356" y="-23"/>
                    <a:pt x="11001" y="130"/>
                  </a:cubicBezTo>
                  <a:cubicBezTo>
                    <a:pt x="9647" y="282"/>
                    <a:pt x="8364" y="587"/>
                    <a:pt x="7152" y="1045"/>
                  </a:cubicBezTo>
                  <a:cubicBezTo>
                    <a:pt x="5940" y="1502"/>
                    <a:pt x="4799" y="2113"/>
                    <a:pt x="3855" y="2875"/>
                  </a:cubicBezTo>
                  <a:cubicBezTo>
                    <a:pt x="2910" y="3638"/>
                    <a:pt x="2162" y="4553"/>
                    <a:pt x="1538" y="5774"/>
                  </a:cubicBezTo>
                  <a:cubicBezTo>
                    <a:pt x="914" y="6994"/>
                    <a:pt x="415" y="8519"/>
                    <a:pt x="166" y="10014"/>
                  </a:cubicBezTo>
                  <a:cubicBezTo>
                    <a:pt x="-84" y="11509"/>
                    <a:pt x="-84" y="12974"/>
                    <a:pt x="397" y="14316"/>
                  </a:cubicBezTo>
                  <a:cubicBezTo>
                    <a:pt x="878" y="15658"/>
                    <a:pt x="1841" y="16879"/>
                    <a:pt x="2892" y="17946"/>
                  </a:cubicBezTo>
                  <a:cubicBezTo>
                    <a:pt x="3944" y="19014"/>
                    <a:pt x="5084" y="19930"/>
                    <a:pt x="6207" y="20540"/>
                  </a:cubicBezTo>
                  <a:cubicBezTo>
                    <a:pt x="7330" y="21150"/>
                    <a:pt x="8435" y="21455"/>
                    <a:pt x="9575" y="21516"/>
                  </a:cubicBezTo>
                  <a:cubicBezTo>
                    <a:pt x="10716" y="21577"/>
                    <a:pt x="11892" y="21394"/>
                    <a:pt x="12944" y="20906"/>
                  </a:cubicBezTo>
                  <a:cubicBezTo>
                    <a:pt x="13995" y="20418"/>
                    <a:pt x="14922" y="19624"/>
                    <a:pt x="15884" y="18435"/>
                  </a:cubicBezTo>
                  <a:cubicBezTo>
                    <a:pt x="16847" y="17245"/>
                    <a:pt x="17845" y="15658"/>
                    <a:pt x="18718" y="13889"/>
                  </a:cubicBezTo>
                  <a:cubicBezTo>
                    <a:pt x="19591" y="12119"/>
                    <a:pt x="20340" y="10167"/>
                    <a:pt x="20821" y="8550"/>
                  </a:cubicBezTo>
                  <a:cubicBezTo>
                    <a:pt x="21302" y="6933"/>
                    <a:pt x="21516" y="5652"/>
                    <a:pt x="21231" y="4401"/>
                  </a:cubicBezTo>
                  <a:cubicBezTo>
                    <a:pt x="20946" y="3150"/>
                    <a:pt x="20162" y="1930"/>
                    <a:pt x="19217" y="1167"/>
                  </a:cubicBezTo>
                  <a:cubicBezTo>
                    <a:pt x="18272" y="404"/>
                    <a:pt x="17167" y="99"/>
                    <a:pt x="16419" y="69"/>
                  </a:cubicBezTo>
                  <a:cubicBezTo>
                    <a:pt x="15670" y="38"/>
                    <a:pt x="15278" y="282"/>
                    <a:pt x="14886" y="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4959349" y="3766681"/>
              <a:ext cx="190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43"/>
                    <a:pt x="0" y="10286"/>
                    <a:pt x="3600" y="13886"/>
                  </a:cubicBezTo>
                  <a:cubicBezTo>
                    <a:pt x="7200" y="17486"/>
                    <a:pt x="144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4840401" y="3677781"/>
              <a:ext cx="2459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960" y="21600"/>
                  </a:moveTo>
                  <a:cubicBezTo>
                    <a:pt x="406" y="20348"/>
                    <a:pt x="-148" y="19096"/>
                    <a:pt x="37" y="17843"/>
                  </a:cubicBezTo>
                  <a:cubicBezTo>
                    <a:pt x="221" y="16591"/>
                    <a:pt x="1144" y="15339"/>
                    <a:pt x="3637" y="12835"/>
                  </a:cubicBezTo>
                  <a:cubicBezTo>
                    <a:pt x="6129" y="10330"/>
                    <a:pt x="10190" y="6574"/>
                    <a:pt x="13421" y="4226"/>
                  </a:cubicBezTo>
                  <a:cubicBezTo>
                    <a:pt x="16652" y="1878"/>
                    <a:pt x="19052" y="939"/>
                    <a:pt x="214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5029200" y="3903943"/>
              <a:ext cx="116503" cy="24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033" fill="norm" stroke="1" extrusionOk="0">
                  <a:moveTo>
                    <a:pt x="0" y="1827"/>
                  </a:moveTo>
                  <a:cubicBezTo>
                    <a:pt x="1929" y="2367"/>
                    <a:pt x="3857" y="2907"/>
                    <a:pt x="5786" y="2997"/>
                  </a:cubicBezTo>
                  <a:cubicBezTo>
                    <a:pt x="7714" y="3087"/>
                    <a:pt x="9643" y="2727"/>
                    <a:pt x="11764" y="2007"/>
                  </a:cubicBezTo>
                  <a:cubicBezTo>
                    <a:pt x="13886" y="1287"/>
                    <a:pt x="16200" y="207"/>
                    <a:pt x="16779" y="27"/>
                  </a:cubicBezTo>
                  <a:cubicBezTo>
                    <a:pt x="17357" y="-153"/>
                    <a:pt x="16200" y="567"/>
                    <a:pt x="15621" y="1917"/>
                  </a:cubicBezTo>
                  <a:cubicBezTo>
                    <a:pt x="15043" y="3267"/>
                    <a:pt x="15043" y="5247"/>
                    <a:pt x="16007" y="7767"/>
                  </a:cubicBezTo>
                  <a:cubicBezTo>
                    <a:pt x="16971" y="10287"/>
                    <a:pt x="18900" y="13347"/>
                    <a:pt x="20057" y="15597"/>
                  </a:cubicBezTo>
                  <a:cubicBezTo>
                    <a:pt x="21214" y="17847"/>
                    <a:pt x="21600" y="19287"/>
                    <a:pt x="20829" y="20187"/>
                  </a:cubicBezTo>
                  <a:cubicBezTo>
                    <a:pt x="20057" y="21087"/>
                    <a:pt x="18129" y="21447"/>
                    <a:pt x="16200" y="20367"/>
                  </a:cubicBezTo>
                  <a:cubicBezTo>
                    <a:pt x="14271" y="19287"/>
                    <a:pt x="12343" y="16767"/>
                    <a:pt x="10414" y="14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5175249" y="3865018"/>
              <a:ext cx="49622" cy="29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0811" fill="norm" stroke="1" extrusionOk="0">
                  <a:moveTo>
                    <a:pt x="0" y="4281"/>
                  </a:moveTo>
                  <a:cubicBezTo>
                    <a:pt x="2700" y="8781"/>
                    <a:pt x="5400" y="13281"/>
                    <a:pt x="7200" y="15906"/>
                  </a:cubicBezTo>
                  <a:cubicBezTo>
                    <a:pt x="9000" y="18531"/>
                    <a:pt x="9900" y="19281"/>
                    <a:pt x="10350" y="20031"/>
                  </a:cubicBezTo>
                  <a:cubicBezTo>
                    <a:pt x="10800" y="20781"/>
                    <a:pt x="10800" y="21531"/>
                    <a:pt x="9450" y="19506"/>
                  </a:cubicBezTo>
                  <a:cubicBezTo>
                    <a:pt x="8100" y="17481"/>
                    <a:pt x="5400" y="12681"/>
                    <a:pt x="4050" y="9156"/>
                  </a:cubicBezTo>
                  <a:cubicBezTo>
                    <a:pt x="2700" y="5631"/>
                    <a:pt x="2700" y="3381"/>
                    <a:pt x="4050" y="1956"/>
                  </a:cubicBezTo>
                  <a:cubicBezTo>
                    <a:pt x="5400" y="531"/>
                    <a:pt x="8100" y="-69"/>
                    <a:pt x="11250" y="6"/>
                  </a:cubicBezTo>
                  <a:cubicBezTo>
                    <a:pt x="14400" y="81"/>
                    <a:pt x="18000" y="831"/>
                    <a:pt x="19800" y="2031"/>
                  </a:cubicBezTo>
                  <a:cubicBezTo>
                    <a:pt x="21600" y="3231"/>
                    <a:pt x="21600" y="4881"/>
                    <a:pt x="19350" y="6381"/>
                  </a:cubicBezTo>
                  <a:cubicBezTo>
                    <a:pt x="17100" y="7881"/>
                    <a:pt x="12600" y="9231"/>
                    <a:pt x="8100" y="10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5268201" y="3857337"/>
              <a:ext cx="97549" cy="118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0919" fill="norm" stroke="1" extrusionOk="0">
                  <a:moveTo>
                    <a:pt x="1878" y="11981"/>
                  </a:moveTo>
                  <a:cubicBezTo>
                    <a:pt x="3716" y="10864"/>
                    <a:pt x="5554" y="9747"/>
                    <a:pt x="7163" y="7512"/>
                  </a:cubicBezTo>
                  <a:cubicBezTo>
                    <a:pt x="8771" y="5278"/>
                    <a:pt x="10150" y="1926"/>
                    <a:pt x="9691" y="622"/>
                  </a:cubicBezTo>
                  <a:cubicBezTo>
                    <a:pt x="9231" y="-681"/>
                    <a:pt x="6933" y="64"/>
                    <a:pt x="4865" y="2857"/>
                  </a:cubicBezTo>
                  <a:cubicBezTo>
                    <a:pt x="2797" y="5650"/>
                    <a:pt x="959" y="10491"/>
                    <a:pt x="269" y="13843"/>
                  </a:cubicBezTo>
                  <a:cubicBezTo>
                    <a:pt x="-420" y="17195"/>
                    <a:pt x="40" y="19057"/>
                    <a:pt x="3716" y="19988"/>
                  </a:cubicBezTo>
                  <a:cubicBezTo>
                    <a:pt x="7393" y="20919"/>
                    <a:pt x="14286" y="20919"/>
                    <a:pt x="21180" y="20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5552786" y="3779381"/>
              <a:ext cx="1616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600" fill="norm" stroke="1" extrusionOk="0">
                  <a:moveTo>
                    <a:pt x="12518" y="0"/>
                  </a:moveTo>
                  <a:cubicBezTo>
                    <a:pt x="7118" y="4800"/>
                    <a:pt x="1718" y="9600"/>
                    <a:pt x="368" y="12655"/>
                  </a:cubicBezTo>
                  <a:cubicBezTo>
                    <a:pt x="-982" y="15709"/>
                    <a:pt x="1718" y="17018"/>
                    <a:pt x="3068" y="18218"/>
                  </a:cubicBezTo>
                  <a:cubicBezTo>
                    <a:pt x="4418" y="19418"/>
                    <a:pt x="4418" y="20509"/>
                    <a:pt x="7118" y="21055"/>
                  </a:cubicBezTo>
                  <a:cubicBezTo>
                    <a:pt x="9818" y="21600"/>
                    <a:pt x="15218" y="21600"/>
                    <a:pt x="206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5606999" y="3779381"/>
              <a:ext cx="2545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582"/>
                    <a:pt x="-1622" y="9164"/>
                    <a:pt x="870" y="12764"/>
                  </a:cubicBezTo>
                  <a:cubicBezTo>
                    <a:pt x="3363" y="16364"/>
                    <a:pt x="11670" y="18982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5502185" y="3753981"/>
              <a:ext cx="200115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5125" y="21600"/>
                  </a:moveTo>
                  <a:cubicBezTo>
                    <a:pt x="3989" y="18720"/>
                    <a:pt x="2852" y="15840"/>
                    <a:pt x="1829" y="12240"/>
                  </a:cubicBezTo>
                  <a:cubicBezTo>
                    <a:pt x="805" y="8640"/>
                    <a:pt x="-104" y="4320"/>
                    <a:pt x="10" y="2160"/>
                  </a:cubicBezTo>
                  <a:cubicBezTo>
                    <a:pt x="123" y="0"/>
                    <a:pt x="1260" y="0"/>
                    <a:pt x="5012" y="0"/>
                  </a:cubicBezTo>
                  <a:cubicBezTo>
                    <a:pt x="8763" y="0"/>
                    <a:pt x="15130" y="0"/>
                    <a:pt x="214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5480049" y="4001631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3" y="15600"/>
                    <a:pt x="5305" y="9600"/>
                    <a:pt x="8905" y="6000"/>
                  </a:cubicBezTo>
                  <a:cubicBezTo>
                    <a:pt x="12505" y="2400"/>
                    <a:pt x="1705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0" y="4369931"/>
              <a:ext cx="129413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188"/>
                  </a:moveTo>
                  <a:cubicBezTo>
                    <a:pt x="163" y="15188"/>
                    <a:pt x="325" y="15188"/>
                    <a:pt x="461" y="15188"/>
                  </a:cubicBezTo>
                  <a:cubicBezTo>
                    <a:pt x="597" y="15188"/>
                    <a:pt x="707" y="15188"/>
                    <a:pt x="834" y="15131"/>
                  </a:cubicBezTo>
                  <a:cubicBezTo>
                    <a:pt x="961" y="15075"/>
                    <a:pt x="1106" y="14962"/>
                    <a:pt x="1233" y="14738"/>
                  </a:cubicBezTo>
                  <a:cubicBezTo>
                    <a:pt x="1360" y="14512"/>
                    <a:pt x="1470" y="14175"/>
                    <a:pt x="1584" y="13838"/>
                  </a:cubicBezTo>
                  <a:cubicBezTo>
                    <a:pt x="1699" y="13500"/>
                    <a:pt x="1819" y="13162"/>
                    <a:pt x="1941" y="12769"/>
                  </a:cubicBezTo>
                  <a:cubicBezTo>
                    <a:pt x="2063" y="12375"/>
                    <a:pt x="2187" y="11925"/>
                    <a:pt x="2319" y="11419"/>
                  </a:cubicBezTo>
                  <a:cubicBezTo>
                    <a:pt x="2452" y="10912"/>
                    <a:pt x="2593" y="10350"/>
                    <a:pt x="2740" y="9844"/>
                  </a:cubicBezTo>
                  <a:cubicBezTo>
                    <a:pt x="2886" y="9337"/>
                    <a:pt x="3038" y="8888"/>
                    <a:pt x="3192" y="8438"/>
                  </a:cubicBezTo>
                  <a:cubicBezTo>
                    <a:pt x="3346" y="7987"/>
                    <a:pt x="3501" y="7538"/>
                    <a:pt x="3619" y="7256"/>
                  </a:cubicBezTo>
                  <a:cubicBezTo>
                    <a:pt x="3738" y="6975"/>
                    <a:pt x="3819" y="6863"/>
                    <a:pt x="3909" y="6694"/>
                  </a:cubicBezTo>
                  <a:cubicBezTo>
                    <a:pt x="3999" y="6525"/>
                    <a:pt x="4098" y="6300"/>
                    <a:pt x="4183" y="6131"/>
                  </a:cubicBezTo>
                  <a:cubicBezTo>
                    <a:pt x="4268" y="5962"/>
                    <a:pt x="4338" y="5850"/>
                    <a:pt x="4427" y="5738"/>
                  </a:cubicBezTo>
                  <a:cubicBezTo>
                    <a:pt x="4515" y="5625"/>
                    <a:pt x="4621" y="5513"/>
                    <a:pt x="4722" y="5400"/>
                  </a:cubicBezTo>
                  <a:cubicBezTo>
                    <a:pt x="4822" y="5288"/>
                    <a:pt x="4918" y="5175"/>
                    <a:pt x="5010" y="5119"/>
                  </a:cubicBezTo>
                  <a:cubicBezTo>
                    <a:pt x="5101" y="5062"/>
                    <a:pt x="5190" y="5062"/>
                    <a:pt x="5285" y="5006"/>
                  </a:cubicBezTo>
                  <a:cubicBezTo>
                    <a:pt x="5381" y="4950"/>
                    <a:pt x="5483" y="4837"/>
                    <a:pt x="5591" y="4725"/>
                  </a:cubicBezTo>
                  <a:cubicBezTo>
                    <a:pt x="5699" y="4613"/>
                    <a:pt x="5812" y="4500"/>
                    <a:pt x="5921" y="4388"/>
                  </a:cubicBezTo>
                  <a:cubicBezTo>
                    <a:pt x="6031" y="4275"/>
                    <a:pt x="6137" y="4162"/>
                    <a:pt x="6246" y="3994"/>
                  </a:cubicBezTo>
                  <a:cubicBezTo>
                    <a:pt x="6356" y="3825"/>
                    <a:pt x="6469" y="3600"/>
                    <a:pt x="6580" y="3431"/>
                  </a:cubicBezTo>
                  <a:cubicBezTo>
                    <a:pt x="6691" y="3263"/>
                    <a:pt x="6801" y="3150"/>
                    <a:pt x="6917" y="3038"/>
                  </a:cubicBezTo>
                  <a:cubicBezTo>
                    <a:pt x="7034" y="2925"/>
                    <a:pt x="7158" y="2812"/>
                    <a:pt x="7281" y="2644"/>
                  </a:cubicBezTo>
                  <a:cubicBezTo>
                    <a:pt x="7405" y="2475"/>
                    <a:pt x="7529" y="2250"/>
                    <a:pt x="7654" y="2081"/>
                  </a:cubicBezTo>
                  <a:cubicBezTo>
                    <a:pt x="7779" y="1912"/>
                    <a:pt x="7907" y="1800"/>
                    <a:pt x="8028" y="1631"/>
                  </a:cubicBezTo>
                  <a:cubicBezTo>
                    <a:pt x="8150" y="1463"/>
                    <a:pt x="8267" y="1238"/>
                    <a:pt x="8392" y="1069"/>
                  </a:cubicBezTo>
                  <a:cubicBezTo>
                    <a:pt x="8518" y="900"/>
                    <a:pt x="8652" y="787"/>
                    <a:pt x="8784" y="675"/>
                  </a:cubicBezTo>
                  <a:cubicBezTo>
                    <a:pt x="8917" y="562"/>
                    <a:pt x="9048" y="450"/>
                    <a:pt x="9180" y="338"/>
                  </a:cubicBezTo>
                  <a:cubicBezTo>
                    <a:pt x="9313" y="225"/>
                    <a:pt x="9447" y="113"/>
                    <a:pt x="9574" y="56"/>
                  </a:cubicBezTo>
                  <a:cubicBezTo>
                    <a:pt x="9701" y="0"/>
                    <a:pt x="9821" y="0"/>
                    <a:pt x="9952" y="0"/>
                  </a:cubicBezTo>
                  <a:cubicBezTo>
                    <a:pt x="10083" y="0"/>
                    <a:pt x="10224" y="0"/>
                    <a:pt x="10362" y="0"/>
                  </a:cubicBezTo>
                  <a:cubicBezTo>
                    <a:pt x="10500" y="0"/>
                    <a:pt x="10634" y="0"/>
                    <a:pt x="10770" y="0"/>
                  </a:cubicBezTo>
                  <a:cubicBezTo>
                    <a:pt x="10906" y="0"/>
                    <a:pt x="11044" y="0"/>
                    <a:pt x="11174" y="0"/>
                  </a:cubicBezTo>
                  <a:cubicBezTo>
                    <a:pt x="11305" y="0"/>
                    <a:pt x="11429" y="0"/>
                    <a:pt x="11563" y="56"/>
                  </a:cubicBezTo>
                  <a:cubicBezTo>
                    <a:pt x="11697" y="113"/>
                    <a:pt x="11842" y="225"/>
                    <a:pt x="11982" y="338"/>
                  </a:cubicBezTo>
                  <a:cubicBezTo>
                    <a:pt x="12121" y="450"/>
                    <a:pt x="12256" y="562"/>
                    <a:pt x="12393" y="675"/>
                  </a:cubicBezTo>
                  <a:cubicBezTo>
                    <a:pt x="12531" y="787"/>
                    <a:pt x="12672" y="900"/>
                    <a:pt x="12807" y="956"/>
                  </a:cubicBezTo>
                  <a:cubicBezTo>
                    <a:pt x="12941" y="1012"/>
                    <a:pt x="13068" y="1012"/>
                    <a:pt x="13206" y="1125"/>
                  </a:cubicBezTo>
                  <a:cubicBezTo>
                    <a:pt x="13344" y="1238"/>
                    <a:pt x="13492" y="1463"/>
                    <a:pt x="13635" y="1631"/>
                  </a:cubicBezTo>
                  <a:cubicBezTo>
                    <a:pt x="13778" y="1800"/>
                    <a:pt x="13916" y="1912"/>
                    <a:pt x="14057" y="2025"/>
                  </a:cubicBezTo>
                  <a:cubicBezTo>
                    <a:pt x="14199" y="2138"/>
                    <a:pt x="14343" y="2250"/>
                    <a:pt x="14481" y="2419"/>
                  </a:cubicBezTo>
                  <a:cubicBezTo>
                    <a:pt x="14619" y="2587"/>
                    <a:pt x="14750" y="2812"/>
                    <a:pt x="14891" y="3038"/>
                  </a:cubicBezTo>
                  <a:cubicBezTo>
                    <a:pt x="15032" y="3263"/>
                    <a:pt x="15184" y="3487"/>
                    <a:pt x="15331" y="3712"/>
                  </a:cubicBezTo>
                  <a:cubicBezTo>
                    <a:pt x="15478" y="3938"/>
                    <a:pt x="15619" y="4162"/>
                    <a:pt x="15762" y="4388"/>
                  </a:cubicBezTo>
                  <a:cubicBezTo>
                    <a:pt x="15905" y="4613"/>
                    <a:pt x="16050" y="4837"/>
                    <a:pt x="16188" y="5062"/>
                  </a:cubicBezTo>
                  <a:cubicBezTo>
                    <a:pt x="16325" y="5288"/>
                    <a:pt x="16456" y="5513"/>
                    <a:pt x="16596" y="5794"/>
                  </a:cubicBezTo>
                  <a:cubicBezTo>
                    <a:pt x="16735" y="6075"/>
                    <a:pt x="16884" y="6412"/>
                    <a:pt x="17028" y="6750"/>
                  </a:cubicBezTo>
                  <a:cubicBezTo>
                    <a:pt x="17173" y="7088"/>
                    <a:pt x="17315" y="7425"/>
                    <a:pt x="17456" y="7762"/>
                  </a:cubicBezTo>
                  <a:cubicBezTo>
                    <a:pt x="17597" y="8100"/>
                    <a:pt x="17739" y="8438"/>
                    <a:pt x="17871" y="8719"/>
                  </a:cubicBezTo>
                  <a:cubicBezTo>
                    <a:pt x="18004" y="9000"/>
                    <a:pt x="18127" y="9225"/>
                    <a:pt x="18260" y="9563"/>
                  </a:cubicBezTo>
                  <a:cubicBezTo>
                    <a:pt x="18392" y="9900"/>
                    <a:pt x="18533" y="10350"/>
                    <a:pt x="18737" y="10969"/>
                  </a:cubicBezTo>
                  <a:cubicBezTo>
                    <a:pt x="18940" y="11587"/>
                    <a:pt x="19205" y="12375"/>
                    <a:pt x="19395" y="12937"/>
                  </a:cubicBezTo>
                  <a:cubicBezTo>
                    <a:pt x="19586" y="13500"/>
                    <a:pt x="19703" y="13838"/>
                    <a:pt x="19826" y="14231"/>
                  </a:cubicBezTo>
                  <a:cubicBezTo>
                    <a:pt x="19950" y="14625"/>
                    <a:pt x="20081" y="15075"/>
                    <a:pt x="20265" y="15750"/>
                  </a:cubicBezTo>
                  <a:cubicBezTo>
                    <a:pt x="20448" y="16425"/>
                    <a:pt x="20685" y="17325"/>
                    <a:pt x="20916" y="18337"/>
                  </a:cubicBezTo>
                  <a:cubicBezTo>
                    <a:pt x="21148" y="19350"/>
                    <a:pt x="21374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495300" y="5000301"/>
              <a:ext cx="164525" cy="325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23" fill="norm" stroke="1" extrusionOk="0">
                  <a:moveTo>
                    <a:pt x="0" y="4486"/>
                  </a:moveTo>
                  <a:cubicBezTo>
                    <a:pt x="3281" y="4346"/>
                    <a:pt x="6562" y="4207"/>
                    <a:pt x="9980" y="3719"/>
                  </a:cubicBezTo>
                  <a:cubicBezTo>
                    <a:pt x="13397" y="3232"/>
                    <a:pt x="16952" y="2395"/>
                    <a:pt x="19003" y="1629"/>
                  </a:cubicBezTo>
                  <a:cubicBezTo>
                    <a:pt x="21053" y="862"/>
                    <a:pt x="21600" y="166"/>
                    <a:pt x="21053" y="26"/>
                  </a:cubicBezTo>
                  <a:cubicBezTo>
                    <a:pt x="20506" y="-113"/>
                    <a:pt x="18866" y="305"/>
                    <a:pt x="15995" y="1281"/>
                  </a:cubicBezTo>
                  <a:cubicBezTo>
                    <a:pt x="13124" y="2256"/>
                    <a:pt x="9023" y="3789"/>
                    <a:pt x="6699" y="5043"/>
                  </a:cubicBezTo>
                  <a:cubicBezTo>
                    <a:pt x="4375" y="6297"/>
                    <a:pt x="3828" y="7273"/>
                    <a:pt x="4375" y="7970"/>
                  </a:cubicBezTo>
                  <a:cubicBezTo>
                    <a:pt x="4922" y="8666"/>
                    <a:pt x="6562" y="9084"/>
                    <a:pt x="7382" y="9712"/>
                  </a:cubicBezTo>
                  <a:cubicBezTo>
                    <a:pt x="8203" y="10339"/>
                    <a:pt x="8203" y="11175"/>
                    <a:pt x="7246" y="12150"/>
                  </a:cubicBezTo>
                  <a:cubicBezTo>
                    <a:pt x="6289" y="13126"/>
                    <a:pt x="4375" y="14241"/>
                    <a:pt x="3008" y="15634"/>
                  </a:cubicBezTo>
                  <a:cubicBezTo>
                    <a:pt x="1641" y="17028"/>
                    <a:pt x="820" y="18700"/>
                    <a:pt x="2324" y="19815"/>
                  </a:cubicBezTo>
                  <a:cubicBezTo>
                    <a:pt x="3828" y="20930"/>
                    <a:pt x="7656" y="21487"/>
                    <a:pt x="10937" y="21417"/>
                  </a:cubicBezTo>
                  <a:cubicBezTo>
                    <a:pt x="14218" y="21348"/>
                    <a:pt x="16952" y="20651"/>
                    <a:pt x="19686" y="199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636524" y="5174440"/>
              <a:ext cx="201677" cy="130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069" fill="norm" stroke="1" extrusionOk="0">
                  <a:moveTo>
                    <a:pt x="2538" y="9572"/>
                  </a:moveTo>
                  <a:cubicBezTo>
                    <a:pt x="1638" y="8200"/>
                    <a:pt x="738" y="6829"/>
                    <a:pt x="288" y="5286"/>
                  </a:cubicBezTo>
                  <a:cubicBezTo>
                    <a:pt x="-162" y="3743"/>
                    <a:pt x="-162" y="2029"/>
                    <a:pt x="850" y="1000"/>
                  </a:cubicBezTo>
                  <a:cubicBezTo>
                    <a:pt x="1863" y="-28"/>
                    <a:pt x="3888" y="-371"/>
                    <a:pt x="5800" y="486"/>
                  </a:cubicBezTo>
                  <a:cubicBezTo>
                    <a:pt x="7713" y="1343"/>
                    <a:pt x="9513" y="3400"/>
                    <a:pt x="10301" y="6315"/>
                  </a:cubicBezTo>
                  <a:cubicBezTo>
                    <a:pt x="11088" y="9229"/>
                    <a:pt x="10863" y="13000"/>
                    <a:pt x="10075" y="15915"/>
                  </a:cubicBezTo>
                  <a:cubicBezTo>
                    <a:pt x="9288" y="18829"/>
                    <a:pt x="7938" y="20886"/>
                    <a:pt x="7375" y="21058"/>
                  </a:cubicBezTo>
                  <a:cubicBezTo>
                    <a:pt x="6813" y="21229"/>
                    <a:pt x="7038" y="19515"/>
                    <a:pt x="8163" y="16258"/>
                  </a:cubicBezTo>
                  <a:cubicBezTo>
                    <a:pt x="9288" y="13000"/>
                    <a:pt x="11313" y="8200"/>
                    <a:pt x="12663" y="5115"/>
                  </a:cubicBezTo>
                  <a:cubicBezTo>
                    <a:pt x="14013" y="2029"/>
                    <a:pt x="14688" y="658"/>
                    <a:pt x="14688" y="1000"/>
                  </a:cubicBezTo>
                  <a:cubicBezTo>
                    <a:pt x="14688" y="1343"/>
                    <a:pt x="14013" y="3400"/>
                    <a:pt x="13788" y="5286"/>
                  </a:cubicBezTo>
                  <a:cubicBezTo>
                    <a:pt x="13563" y="7172"/>
                    <a:pt x="13788" y="8886"/>
                    <a:pt x="15138" y="10258"/>
                  </a:cubicBezTo>
                  <a:cubicBezTo>
                    <a:pt x="16488" y="11629"/>
                    <a:pt x="18963" y="12658"/>
                    <a:pt x="21438" y="136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952500" y="5010614"/>
              <a:ext cx="165100" cy="228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0" fill="norm" stroke="1" extrusionOk="0">
                  <a:moveTo>
                    <a:pt x="0" y="3596"/>
                  </a:moveTo>
                  <a:cubicBezTo>
                    <a:pt x="554" y="2418"/>
                    <a:pt x="1108" y="1240"/>
                    <a:pt x="2492" y="553"/>
                  </a:cubicBezTo>
                  <a:cubicBezTo>
                    <a:pt x="3877" y="-135"/>
                    <a:pt x="6092" y="-331"/>
                    <a:pt x="7754" y="847"/>
                  </a:cubicBezTo>
                  <a:cubicBezTo>
                    <a:pt x="9415" y="2025"/>
                    <a:pt x="10523" y="4578"/>
                    <a:pt x="9692" y="7720"/>
                  </a:cubicBezTo>
                  <a:cubicBezTo>
                    <a:pt x="8862" y="10862"/>
                    <a:pt x="6092" y="14593"/>
                    <a:pt x="4569" y="16949"/>
                  </a:cubicBezTo>
                  <a:cubicBezTo>
                    <a:pt x="3046" y="19305"/>
                    <a:pt x="2769" y="20287"/>
                    <a:pt x="3462" y="20778"/>
                  </a:cubicBezTo>
                  <a:cubicBezTo>
                    <a:pt x="4154" y="21269"/>
                    <a:pt x="5815" y="21269"/>
                    <a:pt x="9000" y="20876"/>
                  </a:cubicBezTo>
                  <a:cubicBezTo>
                    <a:pt x="12185" y="20484"/>
                    <a:pt x="16892" y="19698"/>
                    <a:pt x="21600" y="189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565150" y="5373231"/>
              <a:ext cx="4699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30" y="16518"/>
                    <a:pt x="5059" y="11435"/>
                    <a:pt x="8319" y="7835"/>
                  </a:cubicBezTo>
                  <a:cubicBezTo>
                    <a:pt x="11578" y="4235"/>
                    <a:pt x="15568" y="2118"/>
                    <a:pt x="17903" y="1059"/>
                  </a:cubicBezTo>
                  <a:cubicBezTo>
                    <a:pt x="20238" y="0"/>
                    <a:pt x="2091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813798" y="5347831"/>
              <a:ext cx="240303" cy="11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58" fill="norm" stroke="1" extrusionOk="0">
                  <a:moveTo>
                    <a:pt x="2753" y="20829"/>
                  </a:moveTo>
                  <a:cubicBezTo>
                    <a:pt x="1427" y="21214"/>
                    <a:pt x="100" y="21600"/>
                    <a:pt x="6" y="21407"/>
                  </a:cubicBezTo>
                  <a:cubicBezTo>
                    <a:pt x="-89" y="21214"/>
                    <a:pt x="1048" y="20443"/>
                    <a:pt x="4837" y="16779"/>
                  </a:cubicBezTo>
                  <a:cubicBezTo>
                    <a:pt x="8627" y="13114"/>
                    <a:pt x="15069" y="6557"/>
                    <a:pt x="2151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229455" y="5071324"/>
              <a:ext cx="59595" cy="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255" fill="norm" stroke="1" extrusionOk="0">
                  <a:moveTo>
                    <a:pt x="20970" y="1533"/>
                  </a:moveTo>
                  <a:cubicBezTo>
                    <a:pt x="17246" y="594"/>
                    <a:pt x="13522" y="-345"/>
                    <a:pt x="9798" y="125"/>
                  </a:cubicBezTo>
                  <a:cubicBezTo>
                    <a:pt x="6073" y="594"/>
                    <a:pt x="2349" y="2472"/>
                    <a:pt x="860" y="6229"/>
                  </a:cubicBezTo>
                  <a:cubicBezTo>
                    <a:pt x="-630" y="9985"/>
                    <a:pt x="115" y="15620"/>
                    <a:pt x="860" y="212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263650" y="5201781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723199" y="4966831"/>
              <a:ext cx="162246" cy="336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50" fill="norm" stroke="1" extrusionOk="0">
                  <a:moveTo>
                    <a:pt x="3847" y="0"/>
                  </a:moveTo>
                  <a:cubicBezTo>
                    <a:pt x="2185" y="1342"/>
                    <a:pt x="524" y="2683"/>
                    <a:pt x="108" y="5165"/>
                  </a:cubicBezTo>
                  <a:cubicBezTo>
                    <a:pt x="-307" y="7647"/>
                    <a:pt x="524" y="11270"/>
                    <a:pt x="1770" y="14154"/>
                  </a:cubicBezTo>
                  <a:cubicBezTo>
                    <a:pt x="3016" y="17039"/>
                    <a:pt x="4678" y="19185"/>
                    <a:pt x="6201" y="20325"/>
                  </a:cubicBezTo>
                  <a:cubicBezTo>
                    <a:pt x="7724" y="21466"/>
                    <a:pt x="9108" y="21600"/>
                    <a:pt x="10908" y="20996"/>
                  </a:cubicBezTo>
                  <a:cubicBezTo>
                    <a:pt x="12708" y="20393"/>
                    <a:pt x="14924" y="19051"/>
                    <a:pt x="16724" y="16569"/>
                  </a:cubicBezTo>
                  <a:cubicBezTo>
                    <a:pt x="18524" y="14087"/>
                    <a:pt x="19908" y="10465"/>
                    <a:pt x="20601" y="8318"/>
                  </a:cubicBezTo>
                  <a:cubicBezTo>
                    <a:pt x="21293" y="6171"/>
                    <a:pt x="21293" y="5501"/>
                    <a:pt x="21155" y="4763"/>
                  </a:cubicBezTo>
                  <a:cubicBezTo>
                    <a:pt x="21016" y="4025"/>
                    <a:pt x="20739" y="3220"/>
                    <a:pt x="20601" y="3153"/>
                  </a:cubicBezTo>
                  <a:cubicBezTo>
                    <a:pt x="20462" y="3086"/>
                    <a:pt x="20462" y="3757"/>
                    <a:pt x="20462" y="4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998794" y="5016412"/>
              <a:ext cx="118538" cy="248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522" fill="norm" stroke="1" extrusionOk="0">
                  <a:moveTo>
                    <a:pt x="14529" y="1203"/>
                  </a:moveTo>
                  <a:cubicBezTo>
                    <a:pt x="13065" y="654"/>
                    <a:pt x="11600" y="105"/>
                    <a:pt x="9221" y="14"/>
                  </a:cubicBezTo>
                  <a:cubicBezTo>
                    <a:pt x="6841" y="-78"/>
                    <a:pt x="3546" y="288"/>
                    <a:pt x="1716" y="929"/>
                  </a:cubicBezTo>
                  <a:cubicBezTo>
                    <a:pt x="-115" y="1569"/>
                    <a:pt x="-481" y="2485"/>
                    <a:pt x="617" y="4132"/>
                  </a:cubicBezTo>
                  <a:cubicBezTo>
                    <a:pt x="1716" y="5780"/>
                    <a:pt x="4278" y="8159"/>
                    <a:pt x="7939" y="10356"/>
                  </a:cubicBezTo>
                  <a:cubicBezTo>
                    <a:pt x="11600" y="12553"/>
                    <a:pt x="16360" y="14566"/>
                    <a:pt x="18739" y="16030"/>
                  </a:cubicBezTo>
                  <a:cubicBezTo>
                    <a:pt x="21119" y="17495"/>
                    <a:pt x="21119" y="18410"/>
                    <a:pt x="18556" y="19234"/>
                  </a:cubicBezTo>
                  <a:cubicBezTo>
                    <a:pt x="15994" y="20058"/>
                    <a:pt x="10868" y="20790"/>
                    <a:pt x="5743" y="215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2512483" y="5099051"/>
              <a:ext cx="198025" cy="181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0818" fill="norm" stroke="1" extrusionOk="0">
                  <a:moveTo>
                    <a:pt x="11949" y="6683"/>
                  </a:moveTo>
                  <a:cubicBezTo>
                    <a:pt x="11949" y="5469"/>
                    <a:pt x="11949" y="4256"/>
                    <a:pt x="11834" y="2921"/>
                  </a:cubicBezTo>
                  <a:cubicBezTo>
                    <a:pt x="11719" y="1586"/>
                    <a:pt x="11489" y="130"/>
                    <a:pt x="10570" y="8"/>
                  </a:cubicBezTo>
                  <a:cubicBezTo>
                    <a:pt x="9651" y="-113"/>
                    <a:pt x="8043" y="1100"/>
                    <a:pt x="6319" y="3770"/>
                  </a:cubicBezTo>
                  <a:cubicBezTo>
                    <a:pt x="4596" y="6440"/>
                    <a:pt x="2757" y="10566"/>
                    <a:pt x="1609" y="13357"/>
                  </a:cubicBezTo>
                  <a:cubicBezTo>
                    <a:pt x="460" y="16148"/>
                    <a:pt x="0" y="17604"/>
                    <a:pt x="0" y="18939"/>
                  </a:cubicBezTo>
                  <a:cubicBezTo>
                    <a:pt x="0" y="20274"/>
                    <a:pt x="460" y="21487"/>
                    <a:pt x="3562" y="20395"/>
                  </a:cubicBezTo>
                  <a:cubicBezTo>
                    <a:pt x="6664" y="19303"/>
                    <a:pt x="12409" y="15905"/>
                    <a:pt x="15511" y="13599"/>
                  </a:cubicBezTo>
                  <a:cubicBezTo>
                    <a:pt x="18613" y="11294"/>
                    <a:pt x="19072" y="10080"/>
                    <a:pt x="18957" y="8988"/>
                  </a:cubicBezTo>
                  <a:cubicBezTo>
                    <a:pt x="18843" y="7896"/>
                    <a:pt x="18153" y="6925"/>
                    <a:pt x="17234" y="6804"/>
                  </a:cubicBezTo>
                  <a:cubicBezTo>
                    <a:pt x="16315" y="6683"/>
                    <a:pt x="15166" y="7411"/>
                    <a:pt x="14132" y="8867"/>
                  </a:cubicBezTo>
                  <a:cubicBezTo>
                    <a:pt x="13098" y="10323"/>
                    <a:pt x="12179" y="12507"/>
                    <a:pt x="11834" y="14206"/>
                  </a:cubicBezTo>
                  <a:cubicBezTo>
                    <a:pt x="11489" y="15905"/>
                    <a:pt x="11719" y="17118"/>
                    <a:pt x="13098" y="17968"/>
                  </a:cubicBezTo>
                  <a:cubicBezTo>
                    <a:pt x="14477" y="18817"/>
                    <a:pt x="17004" y="19303"/>
                    <a:pt x="18728" y="18575"/>
                  </a:cubicBezTo>
                  <a:cubicBezTo>
                    <a:pt x="20451" y="17847"/>
                    <a:pt x="21370" y="15905"/>
                    <a:pt x="21485" y="13842"/>
                  </a:cubicBezTo>
                  <a:cubicBezTo>
                    <a:pt x="21600" y="11779"/>
                    <a:pt x="20911" y="9595"/>
                    <a:pt x="19991" y="8381"/>
                  </a:cubicBezTo>
                  <a:cubicBezTo>
                    <a:pt x="19072" y="7168"/>
                    <a:pt x="17923" y="6925"/>
                    <a:pt x="17119" y="7411"/>
                  </a:cubicBezTo>
                  <a:cubicBezTo>
                    <a:pt x="16315" y="7896"/>
                    <a:pt x="15855" y="9109"/>
                    <a:pt x="15396" y="10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2777843" y="5150981"/>
              <a:ext cx="162207" cy="6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053" fill="norm" stroke="1" extrusionOk="0">
                  <a:moveTo>
                    <a:pt x="458" y="0"/>
                  </a:moveTo>
                  <a:cubicBezTo>
                    <a:pt x="178" y="3375"/>
                    <a:pt x="-103" y="6750"/>
                    <a:pt x="37" y="10125"/>
                  </a:cubicBezTo>
                  <a:cubicBezTo>
                    <a:pt x="178" y="13500"/>
                    <a:pt x="739" y="16875"/>
                    <a:pt x="1720" y="18900"/>
                  </a:cubicBezTo>
                  <a:cubicBezTo>
                    <a:pt x="2702" y="20925"/>
                    <a:pt x="4105" y="21600"/>
                    <a:pt x="5227" y="20588"/>
                  </a:cubicBezTo>
                  <a:cubicBezTo>
                    <a:pt x="6349" y="19575"/>
                    <a:pt x="7191" y="16875"/>
                    <a:pt x="8032" y="12825"/>
                  </a:cubicBezTo>
                  <a:cubicBezTo>
                    <a:pt x="8874" y="8775"/>
                    <a:pt x="9715" y="3375"/>
                    <a:pt x="10136" y="2700"/>
                  </a:cubicBezTo>
                  <a:cubicBezTo>
                    <a:pt x="10557" y="2025"/>
                    <a:pt x="10557" y="6075"/>
                    <a:pt x="10837" y="9788"/>
                  </a:cubicBezTo>
                  <a:cubicBezTo>
                    <a:pt x="11118" y="13500"/>
                    <a:pt x="11679" y="16875"/>
                    <a:pt x="12941" y="18563"/>
                  </a:cubicBezTo>
                  <a:cubicBezTo>
                    <a:pt x="14203" y="20250"/>
                    <a:pt x="16167" y="20250"/>
                    <a:pt x="17710" y="19237"/>
                  </a:cubicBezTo>
                  <a:cubicBezTo>
                    <a:pt x="19253" y="18225"/>
                    <a:pt x="20375" y="16200"/>
                    <a:pt x="21497" y="14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2959099" y="5087481"/>
              <a:ext cx="120651" cy="136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3927"/>
                  </a:moveTo>
                  <a:cubicBezTo>
                    <a:pt x="3789" y="7855"/>
                    <a:pt x="7579" y="11782"/>
                    <a:pt x="9663" y="14891"/>
                  </a:cubicBezTo>
                  <a:cubicBezTo>
                    <a:pt x="11747" y="18000"/>
                    <a:pt x="12126" y="20291"/>
                    <a:pt x="11558" y="20945"/>
                  </a:cubicBezTo>
                  <a:cubicBezTo>
                    <a:pt x="10989" y="21600"/>
                    <a:pt x="9474" y="20618"/>
                    <a:pt x="8716" y="19145"/>
                  </a:cubicBezTo>
                  <a:cubicBezTo>
                    <a:pt x="7958" y="17673"/>
                    <a:pt x="7958" y="15709"/>
                    <a:pt x="10232" y="12436"/>
                  </a:cubicBezTo>
                  <a:cubicBezTo>
                    <a:pt x="12505" y="9164"/>
                    <a:pt x="17053" y="45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3143675" y="4928731"/>
              <a:ext cx="56726" cy="27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1" fill="norm" stroke="1" extrusionOk="0">
                  <a:moveTo>
                    <a:pt x="14239" y="0"/>
                  </a:moveTo>
                  <a:cubicBezTo>
                    <a:pt x="10239" y="2598"/>
                    <a:pt x="6239" y="5197"/>
                    <a:pt x="3839" y="8039"/>
                  </a:cubicBezTo>
                  <a:cubicBezTo>
                    <a:pt x="1439" y="10881"/>
                    <a:pt x="639" y="13967"/>
                    <a:pt x="239" y="15997"/>
                  </a:cubicBezTo>
                  <a:cubicBezTo>
                    <a:pt x="-161" y="18027"/>
                    <a:pt x="-161" y="19002"/>
                    <a:pt x="1039" y="19814"/>
                  </a:cubicBezTo>
                  <a:cubicBezTo>
                    <a:pt x="2239" y="20626"/>
                    <a:pt x="4639" y="21275"/>
                    <a:pt x="8239" y="21438"/>
                  </a:cubicBezTo>
                  <a:cubicBezTo>
                    <a:pt x="11839" y="21600"/>
                    <a:pt x="16639" y="21275"/>
                    <a:pt x="21439" y="209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3124200" y="5062081"/>
              <a:ext cx="88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3266762" y="5036681"/>
              <a:ext cx="143188" cy="163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75" fill="norm" stroke="1" extrusionOk="0">
                  <a:moveTo>
                    <a:pt x="1455" y="7477"/>
                  </a:moveTo>
                  <a:cubicBezTo>
                    <a:pt x="516" y="6369"/>
                    <a:pt x="-423" y="5262"/>
                    <a:pt x="203" y="4708"/>
                  </a:cubicBezTo>
                  <a:cubicBezTo>
                    <a:pt x="829" y="4154"/>
                    <a:pt x="3020" y="4154"/>
                    <a:pt x="5525" y="5400"/>
                  </a:cubicBezTo>
                  <a:cubicBezTo>
                    <a:pt x="8029" y="6646"/>
                    <a:pt x="10847" y="9138"/>
                    <a:pt x="12255" y="11769"/>
                  </a:cubicBezTo>
                  <a:cubicBezTo>
                    <a:pt x="13664" y="14400"/>
                    <a:pt x="13664" y="17169"/>
                    <a:pt x="12881" y="18969"/>
                  </a:cubicBezTo>
                  <a:cubicBezTo>
                    <a:pt x="12099" y="20769"/>
                    <a:pt x="10534" y="21600"/>
                    <a:pt x="9594" y="21323"/>
                  </a:cubicBezTo>
                  <a:cubicBezTo>
                    <a:pt x="8655" y="21046"/>
                    <a:pt x="8342" y="19662"/>
                    <a:pt x="8968" y="16477"/>
                  </a:cubicBezTo>
                  <a:cubicBezTo>
                    <a:pt x="9594" y="13292"/>
                    <a:pt x="11160" y="8308"/>
                    <a:pt x="13351" y="5262"/>
                  </a:cubicBezTo>
                  <a:cubicBezTo>
                    <a:pt x="15542" y="2215"/>
                    <a:pt x="18360" y="1108"/>
                    <a:pt x="2117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3423183" y="5068431"/>
              <a:ext cx="86251" cy="120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213" fill="norm" stroke="1" extrusionOk="0">
                  <a:moveTo>
                    <a:pt x="17252" y="0"/>
                  </a:moveTo>
                  <a:cubicBezTo>
                    <a:pt x="14618" y="0"/>
                    <a:pt x="11984" y="0"/>
                    <a:pt x="9087" y="1676"/>
                  </a:cubicBezTo>
                  <a:cubicBezTo>
                    <a:pt x="6189" y="3352"/>
                    <a:pt x="3028" y="6703"/>
                    <a:pt x="1447" y="9497"/>
                  </a:cubicBezTo>
                  <a:cubicBezTo>
                    <a:pt x="-133" y="12290"/>
                    <a:pt x="-133" y="14524"/>
                    <a:pt x="130" y="16572"/>
                  </a:cubicBezTo>
                  <a:cubicBezTo>
                    <a:pt x="394" y="18621"/>
                    <a:pt x="921" y="20483"/>
                    <a:pt x="3818" y="21041"/>
                  </a:cubicBezTo>
                  <a:cubicBezTo>
                    <a:pt x="6716" y="21600"/>
                    <a:pt x="11984" y="20855"/>
                    <a:pt x="15672" y="17876"/>
                  </a:cubicBezTo>
                  <a:cubicBezTo>
                    <a:pt x="19360" y="14897"/>
                    <a:pt x="21467" y="9683"/>
                    <a:pt x="21467" y="6331"/>
                  </a:cubicBezTo>
                  <a:cubicBezTo>
                    <a:pt x="21467" y="2979"/>
                    <a:pt x="19360" y="1490"/>
                    <a:pt x="18569" y="1862"/>
                  </a:cubicBezTo>
                  <a:cubicBezTo>
                    <a:pt x="17779" y="2234"/>
                    <a:pt x="18306" y="4469"/>
                    <a:pt x="18833" y="67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3547533" y="5049381"/>
              <a:ext cx="85890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600" fill="norm" stroke="1" extrusionOk="0">
                  <a:moveTo>
                    <a:pt x="10010" y="5184"/>
                  </a:moveTo>
                  <a:cubicBezTo>
                    <a:pt x="7376" y="4752"/>
                    <a:pt x="4741" y="4320"/>
                    <a:pt x="2898" y="5400"/>
                  </a:cubicBezTo>
                  <a:cubicBezTo>
                    <a:pt x="1054" y="6480"/>
                    <a:pt x="0" y="9072"/>
                    <a:pt x="0" y="11448"/>
                  </a:cubicBezTo>
                  <a:cubicBezTo>
                    <a:pt x="0" y="13824"/>
                    <a:pt x="1054" y="15984"/>
                    <a:pt x="4215" y="17928"/>
                  </a:cubicBezTo>
                  <a:cubicBezTo>
                    <a:pt x="7376" y="19872"/>
                    <a:pt x="12644" y="21600"/>
                    <a:pt x="16068" y="21600"/>
                  </a:cubicBezTo>
                  <a:cubicBezTo>
                    <a:pt x="19493" y="21600"/>
                    <a:pt x="21073" y="19872"/>
                    <a:pt x="21337" y="15984"/>
                  </a:cubicBezTo>
                  <a:cubicBezTo>
                    <a:pt x="21600" y="12096"/>
                    <a:pt x="20546" y="6048"/>
                    <a:pt x="1949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3695700" y="5048600"/>
              <a:ext cx="237944" cy="121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03" fill="norm" stroke="1" extrusionOk="0">
                  <a:moveTo>
                    <a:pt x="0" y="1234"/>
                  </a:moveTo>
                  <a:cubicBezTo>
                    <a:pt x="382" y="3064"/>
                    <a:pt x="765" y="4895"/>
                    <a:pt x="1051" y="6908"/>
                  </a:cubicBezTo>
                  <a:cubicBezTo>
                    <a:pt x="1338" y="8922"/>
                    <a:pt x="1529" y="11118"/>
                    <a:pt x="2198" y="10752"/>
                  </a:cubicBezTo>
                  <a:cubicBezTo>
                    <a:pt x="2867" y="10386"/>
                    <a:pt x="4014" y="7457"/>
                    <a:pt x="4970" y="5261"/>
                  </a:cubicBezTo>
                  <a:cubicBezTo>
                    <a:pt x="5926" y="3064"/>
                    <a:pt x="6690" y="1600"/>
                    <a:pt x="7264" y="2149"/>
                  </a:cubicBezTo>
                  <a:cubicBezTo>
                    <a:pt x="7837" y="2698"/>
                    <a:pt x="8219" y="5261"/>
                    <a:pt x="8506" y="7457"/>
                  </a:cubicBezTo>
                  <a:cubicBezTo>
                    <a:pt x="8793" y="9654"/>
                    <a:pt x="8984" y="11484"/>
                    <a:pt x="9462" y="11667"/>
                  </a:cubicBezTo>
                  <a:cubicBezTo>
                    <a:pt x="9940" y="11850"/>
                    <a:pt x="10704" y="10386"/>
                    <a:pt x="11851" y="8006"/>
                  </a:cubicBezTo>
                  <a:cubicBezTo>
                    <a:pt x="12998" y="5627"/>
                    <a:pt x="14527" y="2332"/>
                    <a:pt x="15961" y="867"/>
                  </a:cubicBezTo>
                  <a:cubicBezTo>
                    <a:pt x="17395" y="-597"/>
                    <a:pt x="18733" y="-231"/>
                    <a:pt x="19688" y="2149"/>
                  </a:cubicBezTo>
                  <a:cubicBezTo>
                    <a:pt x="20644" y="4528"/>
                    <a:pt x="21218" y="8922"/>
                    <a:pt x="21409" y="12400"/>
                  </a:cubicBezTo>
                  <a:cubicBezTo>
                    <a:pt x="21600" y="15878"/>
                    <a:pt x="21409" y="18440"/>
                    <a:pt x="21218" y="210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1091649" y="6014546"/>
              <a:ext cx="103283" cy="8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0866" fill="norm" stroke="1" extrusionOk="0">
                  <a:moveTo>
                    <a:pt x="10480" y="8109"/>
                  </a:moveTo>
                  <a:cubicBezTo>
                    <a:pt x="10048" y="5409"/>
                    <a:pt x="9616" y="2709"/>
                    <a:pt x="8752" y="2439"/>
                  </a:cubicBezTo>
                  <a:cubicBezTo>
                    <a:pt x="7888" y="2169"/>
                    <a:pt x="6592" y="4329"/>
                    <a:pt x="7240" y="4059"/>
                  </a:cubicBezTo>
                  <a:cubicBezTo>
                    <a:pt x="7888" y="3789"/>
                    <a:pt x="10480" y="1089"/>
                    <a:pt x="10696" y="279"/>
                  </a:cubicBezTo>
                  <a:cubicBezTo>
                    <a:pt x="10912" y="-531"/>
                    <a:pt x="8752" y="549"/>
                    <a:pt x="6808" y="1899"/>
                  </a:cubicBezTo>
                  <a:cubicBezTo>
                    <a:pt x="4864" y="3249"/>
                    <a:pt x="3136" y="4869"/>
                    <a:pt x="1840" y="7029"/>
                  </a:cubicBezTo>
                  <a:cubicBezTo>
                    <a:pt x="544" y="9189"/>
                    <a:pt x="-320" y="11889"/>
                    <a:pt x="112" y="14049"/>
                  </a:cubicBezTo>
                  <a:cubicBezTo>
                    <a:pt x="544" y="16209"/>
                    <a:pt x="2272" y="17829"/>
                    <a:pt x="4000" y="17559"/>
                  </a:cubicBezTo>
                  <a:cubicBezTo>
                    <a:pt x="5728" y="17289"/>
                    <a:pt x="7456" y="15129"/>
                    <a:pt x="7240" y="14049"/>
                  </a:cubicBezTo>
                  <a:cubicBezTo>
                    <a:pt x="7024" y="12969"/>
                    <a:pt x="4864" y="12969"/>
                    <a:pt x="3784" y="14319"/>
                  </a:cubicBezTo>
                  <a:cubicBezTo>
                    <a:pt x="2704" y="15669"/>
                    <a:pt x="2704" y="18369"/>
                    <a:pt x="4216" y="19719"/>
                  </a:cubicBezTo>
                  <a:cubicBezTo>
                    <a:pt x="5728" y="21069"/>
                    <a:pt x="8752" y="21069"/>
                    <a:pt x="11344" y="20529"/>
                  </a:cubicBezTo>
                  <a:cubicBezTo>
                    <a:pt x="13936" y="19989"/>
                    <a:pt x="16096" y="18909"/>
                    <a:pt x="17824" y="17289"/>
                  </a:cubicBezTo>
                  <a:cubicBezTo>
                    <a:pt x="19552" y="15669"/>
                    <a:pt x="20848" y="13509"/>
                    <a:pt x="20416" y="12429"/>
                  </a:cubicBezTo>
                  <a:cubicBezTo>
                    <a:pt x="19984" y="11349"/>
                    <a:pt x="17824" y="11349"/>
                    <a:pt x="18040" y="11079"/>
                  </a:cubicBezTo>
                  <a:cubicBezTo>
                    <a:pt x="18256" y="10809"/>
                    <a:pt x="20848" y="10269"/>
                    <a:pt x="21064" y="9459"/>
                  </a:cubicBezTo>
                  <a:cubicBezTo>
                    <a:pt x="21280" y="8649"/>
                    <a:pt x="19120" y="7569"/>
                    <a:pt x="17176" y="8379"/>
                  </a:cubicBezTo>
                  <a:cubicBezTo>
                    <a:pt x="15232" y="9189"/>
                    <a:pt x="13504" y="11889"/>
                    <a:pt x="13720" y="13509"/>
                  </a:cubicBezTo>
                  <a:cubicBezTo>
                    <a:pt x="13936" y="15129"/>
                    <a:pt x="16096" y="15669"/>
                    <a:pt x="18256" y="162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1600563" y="5817731"/>
              <a:ext cx="12337" cy="371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42" fill="norm" stroke="1" extrusionOk="0">
                  <a:moveTo>
                    <a:pt x="10182" y="0"/>
                  </a:moveTo>
                  <a:cubicBezTo>
                    <a:pt x="13782" y="3068"/>
                    <a:pt x="17382" y="6136"/>
                    <a:pt x="15582" y="9389"/>
                  </a:cubicBezTo>
                  <a:cubicBezTo>
                    <a:pt x="13782" y="12641"/>
                    <a:pt x="6582" y="16077"/>
                    <a:pt x="2982" y="18286"/>
                  </a:cubicBezTo>
                  <a:cubicBezTo>
                    <a:pt x="-618" y="20495"/>
                    <a:pt x="-618" y="21477"/>
                    <a:pt x="1182" y="21539"/>
                  </a:cubicBezTo>
                  <a:cubicBezTo>
                    <a:pt x="2982" y="21600"/>
                    <a:pt x="6582" y="20741"/>
                    <a:pt x="10182" y="20005"/>
                  </a:cubicBezTo>
                  <a:cubicBezTo>
                    <a:pt x="13782" y="19268"/>
                    <a:pt x="17382" y="18655"/>
                    <a:pt x="20982" y="180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1435100" y="5811381"/>
              <a:ext cx="260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63" y="14400"/>
                    <a:pt x="7727" y="7200"/>
                    <a:pt x="11327" y="3600"/>
                  </a:cubicBezTo>
                  <a:cubicBezTo>
                    <a:pt x="14927" y="0"/>
                    <a:pt x="1826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677621" y="5995531"/>
              <a:ext cx="109407" cy="27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499" fill="norm" stroke="1" extrusionOk="0">
                  <a:moveTo>
                    <a:pt x="3433" y="0"/>
                  </a:moveTo>
                  <a:cubicBezTo>
                    <a:pt x="2210" y="670"/>
                    <a:pt x="988" y="1340"/>
                    <a:pt x="376" y="2093"/>
                  </a:cubicBezTo>
                  <a:cubicBezTo>
                    <a:pt x="-235" y="2847"/>
                    <a:pt x="-235" y="3684"/>
                    <a:pt x="1395" y="4437"/>
                  </a:cubicBezTo>
                  <a:cubicBezTo>
                    <a:pt x="3025" y="5191"/>
                    <a:pt x="6286" y="5860"/>
                    <a:pt x="8731" y="5944"/>
                  </a:cubicBezTo>
                  <a:cubicBezTo>
                    <a:pt x="11176" y="6028"/>
                    <a:pt x="12807" y="5526"/>
                    <a:pt x="14437" y="5023"/>
                  </a:cubicBezTo>
                  <a:cubicBezTo>
                    <a:pt x="16067" y="4521"/>
                    <a:pt x="17697" y="4019"/>
                    <a:pt x="18716" y="4186"/>
                  </a:cubicBezTo>
                  <a:cubicBezTo>
                    <a:pt x="19735" y="4353"/>
                    <a:pt x="20142" y="5191"/>
                    <a:pt x="20550" y="7367"/>
                  </a:cubicBezTo>
                  <a:cubicBezTo>
                    <a:pt x="20957" y="9544"/>
                    <a:pt x="21365" y="13060"/>
                    <a:pt x="20754" y="15321"/>
                  </a:cubicBezTo>
                  <a:cubicBezTo>
                    <a:pt x="20142" y="17581"/>
                    <a:pt x="18512" y="18586"/>
                    <a:pt x="16678" y="19423"/>
                  </a:cubicBezTo>
                  <a:cubicBezTo>
                    <a:pt x="14844" y="20260"/>
                    <a:pt x="12807" y="20930"/>
                    <a:pt x="10769" y="21265"/>
                  </a:cubicBezTo>
                  <a:cubicBezTo>
                    <a:pt x="8731" y="21600"/>
                    <a:pt x="6693" y="21600"/>
                    <a:pt x="5471" y="21098"/>
                  </a:cubicBezTo>
                  <a:cubicBezTo>
                    <a:pt x="4248" y="20595"/>
                    <a:pt x="3840" y="19591"/>
                    <a:pt x="5471" y="17916"/>
                  </a:cubicBezTo>
                  <a:cubicBezTo>
                    <a:pt x="7101" y="16242"/>
                    <a:pt x="10769" y="13898"/>
                    <a:pt x="14437" y="115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793599" y="5984481"/>
              <a:ext cx="106783" cy="356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500" fill="norm" stroke="1" extrusionOk="0">
                  <a:moveTo>
                    <a:pt x="8154" y="4885"/>
                  </a:moveTo>
                  <a:cubicBezTo>
                    <a:pt x="8569" y="9102"/>
                    <a:pt x="8984" y="13320"/>
                    <a:pt x="8984" y="15876"/>
                  </a:cubicBezTo>
                  <a:cubicBezTo>
                    <a:pt x="8984" y="18433"/>
                    <a:pt x="8569" y="19327"/>
                    <a:pt x="7531" y="20094"/>
                  </a:cubicBezTo>
                  <a:cubicBezTo>
                    <a:pt x="6492" y="20861"/>
                    <a:pt x="4831" y="21500"/>
                    <a:pt x="3584" y="21500"/>
                  </a:cubicBezTo>
                  <a:cubicBezTo>
                    <a:pt x="2338" y="21500"/>
                    <a:pt x="1508" y="20861"/>
                    <a:pt x="884" y="18177"/>
                  </a:cubicBezTo>
                  <a:cubicBezTo>
                    <a:pt x="261" y="15493"/>
                    <a:pt x="-154" y="10764"/>
                    <a:pt x="54" y="7696"/>
                  </a:cubicBezTo>
                  <a:cubicBezTo>
                    <a:pt x="261" y="4629"/>
                    <a:pt x="1092" y="3223"/>
                    <a:pt x="2546" y="2201"/>
                  </a:cubicBezTo>
                  <a:cubicBezTo>
                    <a:pt x="4000" y="1178"/>
                    <a:pt x="6077" y="539"/>
                    <a:pt x="8154" y="220"/>
                  </a:cubicBezTo>
                  <a:cubicBezTo>
                    <a:pt x="10231" y="-100"/>
                    <a:pt x="12308" y="-100"/>
                    <a:pt x="14800" y="411"/>
                  </a:cubicBezTo>
                  <a:cubicBezTo>
                    <a:pt x="17292" y="922"/>
                    <a:pt x="20200" y="1945"/>
                    <a:pt x="20823" y="3543"/>
                  </a:cubicBezTo>
                  <a:cubicBezTo>
                    <a:pt x="21446" y="5140"/>
                    <a:pt x="19784" y="7313"/>
                    <a:pt x="17500" y="8591"/>
                  </a:cubicBezTo>
                  <a:cubicBezTo>
                    <a:pt x="15215" y="9869"/>
                    <a:pt x="12308" y="10253"/>
                    <a:pt x="9400" y="106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894037" y="6002456"/>
              <a:ext cx="131613" cy="12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38" fill="norm" stroke="1" extrusionOk="0">
                  <a:moveTo>
                    <a:pt x="4862" y="6078"/>
                  </a:moveTo>
                  <a:cubicBezTo>
                    <a:pt x="6576" y="5735"/>
                    <a:pt x="8290" y="5393"/>
                    <a:pt x="9833" y="4193"/>
                  </a:cubicBezTo>
                  <a:cubicBezTo>
                    <a:pt x="11376" y="2993"/>
                    <a:pt x="12748" y="935"/>
                    <a:pt x="12576" y="250"/>
                  </a:cubicBezTo>
                  <a:cubicBezTo>
                    <a:pt x="12405" y="-436"/>
                    <a:pt x="10690" y="250"/>
                    <a:pt x="8290" y="2821"/>
                  </a:cubicBezTo>
                  <a:cubicBezTo>
                    <a:pt x="5890" y="5393"/>
                    <a:pt x="2805" y="9850"/>
                    <a:pt x="1262" y="12935"/>
                  </a:cubicBezTo>
                  <a:cubicBezTo>
                    <a:pt x="-281" y="16021"/>
                    <a:pt x="-281" y="17735"/>
                    <a:pt x="576" y="18935"/>
                  </a:cubicBezTo>
                  <a:cubicBezTo>
                    <a:pt x="1433" y="20135"/>
                    <a:pt x="3148" y="20821"/>
                    <a:pt x="6748" y="20993"/>
                  </a:cubicBezTo>
                  <a:cubicBezTo>
                    <a:pt x="10348" y="21164"/>
                    <a:pt x="15833" y="20821"/>
                    <a:pt x="21319" y="204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2406650" y="5862181"/>
              <a:ext cx="444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702"/>
                    <a:pt x="10286" y="1405"/>
                    <a:pt x="13371" y="3688"/>
                  </a:cubicBezTo>
                  <a:cubicBezTo>
                    <a:pt x="16457" y="5971"/>
                    <a:pt x="17486" y="9834"/>
                    <a:pt x="18514" y="13083"/>
                  </a:cubicBezTo>
                  <a:cubicBezTo>
                    <a:pt x="19543" y="16332"/>
                    <a:pt x="20571" y="189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2334169" y="5843131"/>
              <a:ext cx="301082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636" y="21600"/>
                  </a:moveTo>
                  <a:cubicBezTo>
                    <a:pt x="186" y="18000"/>
                    <a:pt x="-264" y="14400"/>
                    <a:pt x="186" y="12375"/>
                  </a:cubicBezTo>
                  <a:cubicBezTo>
                    <a:pt x="636" y="10350"/>
                    <a:pt x="1986" y="9900"/>
                    <a:pt x="4911" y="8550"/>
                  </a:cubicBezTo>
                  <a:cubicBezTo>
                    <a:pt x="7836" y="7200"/>
                    <a:pt x="12336" y="4950"/>
                    <a:pt x="15336" y="3375"/>
                  </a:cubicBezTo>
                  <a:cubicBezTo>
                    <a:pt x="18336" y="1800"/>
                    <a:pt x="19836" y="900"/>
                    <a:pt x="2133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2336799" y="6078081"/>
              <a:ext cx="304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50" y="19200"/>
                    <a:pt x="6300" y="16800"/>
                    <a:pt x="9900" y="13200"/>
                  </a:cubicBezTo>
                  <a:cubicBezTo>
                    <a:pt x="13500" y="9600"/>
                    <a:pt x="1755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2813050" y="5939560"/>
              <a:ext cx="76200" cy="3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600" y="13598"/>
                    <a:pt x="1200" y="6398"/>
                    <a:pt x="3300" y="2798"/>
                  </a:cubicBezTo>
                  <a:cubicBezTo>
                    <a:pt x="5400" y="-802"/>
                    <a:pt x="9000" y="-802"/>
                    <a:pt x="12300" y="2078"/>
                  </a:cubicBezTo>
                  <a:cubicBezTo>
                    <a:pt x="15600" y="4958"/>
                    <a:pt x="18600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2781300" y="6039981"/>
              <a:ext cx="1270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3282950" y="5887581"/>
              <a:ext cx="1" cy="256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318" fill="norm" stroke="1" extrusionOk="0">
                  <a:moveTo>
                    <a:pt x="0" y="0"/>
                  </a:moveTo>
                  <a:cubicBezTo>
                    <a:pt x="21600" y="5795"/>
                    <a:pt x="21600" y="11590"/>
                    <a:pt x="0" y="15366"/>
                  </a:cubicBezTo>
                  <a:cubicBezTo>
                    <a:pt x="21600" y="19141"/>
                    <a:pt x="21600" y="20898"/>
                    <a:pt x="0" y="21249"/>
                  </a:cubicBezTo>
                  <a:cubicBezTo>
                    <a:pt x="21600" y="21600"/>
                    <a:pt x="21600" y="20546"/>
                    <a:pt x="0" y="19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3244850" y="5816131"/>
              <a:ext cx="228600" cy="1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21251"/>
                  </a:moveTo>
                  <a:cubicBezTo>
                    <a:pt x="200" y="17604"/>
                    <a:pt x="400" y="13957"/>
                    <a:pt x="2600" y="10311"/>
                  </a:cubicBezTo>
                  <a:cubicBezTo>
                    <a:pt x="4800" y="6664"/>
                    <a:pt x="9000" y="3017"/>
                    <a:pt x="12500" y="1334"/>
                  </a:cubicBezTo>
                  <a:cubicBezTo>
                    <a:pt x="16000" y="-349"/>
                    <a:pt x="18800" y="-68"/>
                    <a:pt x="21600" y="2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3263900" y="5951081"/>
              <a:ext cx="1968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3518263" y="5802662"/>
              <a:ext cx="117377" cy="329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04" fill="norm" stroke="1" extrusionOk="0">
                  <a:moveTo>
                    <a:pt x="4563" y="5075"/>
                  </a:moveTo>
                  <a:cubicBezTo>
                    <a:pt x="3791" y="8219"/>
                    <a:pt x="3020" y="11364"/>
                    <a:pt x="2441" y="13619"/>
                  </a:cubicBezTo>
                  <a:cubicBezTo>
                    <a:pt x="1863" y="15875"/>
                    <a:pt x="1477" y="17242"/>
                    <a:pt x="1091" y="18541"/>
                  </a:cubicBezTo>
                  <a:cubicBezTo>
                    <a:pt x="705" y="19839"/>
                    <a:pt x="320" y="21070"/>
                    <a:pt x="127" y="21275"/>
                  </a:cubicBezTo>
                  <a:cubicBezTo>
                    <a:pt x="-66" y="21480"/>
                    <a:pt x="-66" y="20660"/>
                    <a:pt x="320" y="17721"/>
                  </a:cubicBezTo>
                  <a:cubicBezTo>
                    <a:pt x="705" y="14781"/>
                    <a:pt x="1477" y="9723"/>
                    <a:pt x="2827" y="6442"/>
                  </a:cubicBezTo>
                  <a:cubicBezTo>
                    <a:pt x="4177" y="3161"/>
                    <a:pt x="6105" y="1657"/>
                    <a:pt x="8420" y="837"/>
                  </a:cubicBezTo>
                  <a:cubicBezTo>
                    <a:pt x="10734" y="17"/>
                    <a:pt x="13434" y="-120"/>
                    <a:pt x="15555" y="85"/>
                  </a:cubicBezTo>
                  <a:cubicBezTo>
                    <a:pt x="17677" y="290"/>
                    <a:pt x="19220" y="837"/>
                    <a:pt x="20184" y="1794"/>
                  </a:cubicBezTo>
                  <a:cubicBezTo>
                    <a:pt x="21148" y="2751"/>
                    <a:pt x="21534" y="4118"/>
                    <a:pt x="21341" y="5143"/>
                  </a:cubicBezTo>
                  <a:cubicBezTo>
                    <a:pt x="21148" y="6169"/>
                    <a:pt x="20377" y="6852"/>
                    <a:pt x="18063" y="7399"/>
                  </a:cubicBezTo>
                  <a:cubicBezTo>
                    <a:pt x="15748" y="7946"/>
                    <a:pt x="11891" y="8356"/>
                    <a:pt x="8034" y="87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3803650" y="5942287"/>
              <a:ext cx="1524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200" y="12582"/>
                    <a:pt x="8400" y="4867"/>
                    <a:pt x="12000" y="1782"/>
                  </a:cubicBezTo>
                  <a:cubicBezTo>
                    <a:pt x="15600" y="-1304"/>
                    <a:pt x="186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3835400" y="6020931"/>
              <a:ext cx="215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4368800" y="5633047"/>
              <a:ext cx="106867" cy="46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527" fill="norm" stroke="1" extrusionOk="0">
                  <a:moveTo>
                    <a:pt x="2445" y="7978"/>
                  </a:moveTo>
                  <a:cubicBezTo>
                    <a:pt x="1630" y="11414"/>
                    <a:pt x="815" y="14851"/>
                    <a:pt x="408" y="16814"/>
                  </a:cubicBezTo>
                  <a:cubicBezTo>
                    <a:pt x="0" y="18778"/>
                    <a:pt x="0" y="19269"/>
                    <a:pt x="0" y="19956"/>
                  </a:cubicBezTo>
                  <a:cubicBezTo>
                    <a:pt x="0" y="20643"/>
                    <a:pt x="0" y="21527"/>
                    <a:pt x="0" y="21527"/>
                  </a:cubicBezTo>
                  <a:cubicBezTo>
                    <a:pt x="0" y="21527"/>
                    <a:pt x="0" y="20643"/>
                    <a:pt x="0" y="18140"/>
                  </a:cubicBezTo>
                  <a:cubicBezTo>
                    <a:pt x="0" y="15636"/>
                    <a:pt x="0" y="11512"/>
                    <a:pt x="611" y="8616"/>
                  </a:cubicBezTo>
                  <a:cubicBezTo>
                    <a:pt x="1223" y="5720"/>
                    <a:pt x="2445" y="4051"/>
                    <a:pt x="3668" y="2872"/>
                  </a:cubicBezTo>
                  <a:cubicBezTo>
                    <a:pt x="4891" y="1694"/>
                    <a:pt x="6113" y="1007"/>
                    <a:pt x="7743" y="565"/>
                  </a:cubicBezTo>
                  <a:cubicBezTo>
                    <a:pt x="9374" y="123"/>
                    <a:pt x="11411" y="-73"/>
                    <a:pt x="13245" y="25"/>
                  </a:cubicBezTo>
                  <a:cubicBezTo>
                    <a:pt x="15079" y="123"/>
                    <a:pt x="16709" y="516"/>
                    <a:pt x="18340" y="1792"/>
                  </a:cubicBezTo>
                  <a:cubicBezTo>
                    <a:pt x="19970" y="3069"/>
                    <a:pt x="21600" y="5229"/>
                    <a:pt x="19766" y="7045"/>
                  </a:cubicBezTo>
                  <a:cubicBezTo>
                    <a:pt x="17932" y="8862"/>
                    <a:pt x="12634" y="10334"/>
                    <a:pt x="7336" y="118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4432300" y="5843131"/>
              <a:ext cx="139700" cy="220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8023"/>
                  </a:moveTo>
                  <a:cubicBezTo>
                    <a:pt x="0" y="6789"/>
                    <a:pt x="0" y="5554"/>
                    <a:pt x="818" y="5040"/>
                  </a:cubicBezTo>
                  <a:cubicBezTo>
                    <a:pt x="1636" y="4526"/>
                    <a:pt x="3273" y="4731"/>
                    <a:pt x="5564" y="6171"/>
                  </a:cubicBezTo>
                  <a:cubicBezTo>
                    <a:pt x="7855" y="7611"/>
                    <a:pt x="10800" y="10286"/>
                    <a:pt x="12109" y="12857"/>
                  </a:cubicBezTo>
                  <a:cubicBezTo>
                    <a:pt x="13418" y="15429"/>
                    <a:pt x="13091" y="17897"/>
                    <a:pt x="11945" y="19440"/>
                  </a:cubicBezTo>
                  <a:cubicBezTo>
                    <a:pt x="10800" y="20983"/>
                    <a:pt x="8836" y="21600"/>
                    <a:pt x="7691" y="21394"/>
                  </a:cubicBezTo>
                  <a:cubicBezTo>
                    <a:pt x="6545" y="21189"/>
                    <a:pt x="6218" y="20160"/>
                    <a:pt x="6545" y="17383"/>
                  </a:cubicBezTo>
                  <a:cubicBezTo>
                    <a:pt x="6873" y="14606"/>
                    <a:pt x="7855" y="10080"/>
                    <a:pt x="10473" y="6891"/>
                  </a:cubicBezTo>
                  <a:cubicBezTo>
                    <a:pt x="13091" y="3703"/>
                    <a:pt x="17345" y="18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4672494" y="5696909"/>
              <a:ext cx="147157" cy="39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80" fill="norm" stroke="1" extrusionOk="0">
                  <a:moveTo>
                    <a:pt x="21453" y="2423"/>
                  </a:moveTo>
                  <a:cubicBezTo>
                    <a:pt x="21144" y="1618"/>
                    <a:pt x="20836" y="814"/>
                    <a:pt x="19910" y="354"/>
                  </a:cubicBezTo>
                  <a:cubicBezTo>
                    <a:pt x="18984" y="-105"/>
                    <a:pt x="17442" y="-220"/>
                    <a:pt x="14819" y="642"/>
                  </a:cubicBezTo>
                  <a:cubicBezTo>
                    <a:pt x="12196" y="1503"/>
                    <a:pt x="8493" y="3342"/>
                    <a:pt x="5407" y="6042"/>
                  </a:cubicBezTo>
                  <a:cubicBezTo>
                    <a:pt x="2322" y="8742"/>
                    <a:pt x="-147" y="12303"/>
                    <a:pt x="7" y="15003"/>
                  </a:cubicBezTo>
                  <a:cubicBezTo>
                    <a:pt x="162" y="17703"/>
                    <a:pt x="2939" y="19542"/>
                    <a:pt x="6024" y="20461"/>
                  </a:cubicBezTo>
                  <a:cubicBezTo>
                    <a:pt x="9110" y="21380"/>
                    <a:pt x="12504" y="21380"/>
                    <a:pt x="15899" y="213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4870449" y="5911435"/>
              <a:ext cx="284475" cy="315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030" fill="norm" stroke="1" extrusionOk="0">
                  <a:moveTo>
                    <a:pt x="0" y="103"/>
                  </a:moveTo>
                  <a:cubicBezTo>
                    <a:pt x="800" y="-38"/>
                    <a:pt x="1600" y="-179"/>
                    <a:pt x="2880" y="739"/>
                  </a:cubicBezTo>
                  <a:cubicBezTo>
                    <a:pt x="4160" y="1656"/>
                    <a:pt x="5920" y="3633"/>
                    <a:pt x="6800" y="5045"/>
                  </a:cubicBezTo>
                  <a:cubicBezTo>
                    <a:pt x="7680" y="6456"/>
                    <a:pt x="7680" y="7303"/>
                    <a:pt x="7440" y="8009"/>
                  </a:cubicBezTo>
                  <a:cubicBezTo>
                    <a:pt x="7200" y="8715"/>
                    <a:pt x="6720" y="9280"/>
                    <a:pt x="6080" y="9421"/>
                  </a:cubicBezTo>
                  <a:cubicBezTo>
                    <a:pt x="5440" y="9562"/>
                    <a:pt x="4640" y="9280"/>
                    <a:pt x="4240" y="8080"/>
                  </a:cubicBezTo>
                  <a:cubicBezTo>
                    <a:pt x="3840" y="6880"/>
                    <a:pt x="3840" y="4762"/>
                    <a:pt x="4080" y="3421"/>
                  </a:cubicBezTo>
                  <a:cubicBezTo>
                    <a:pt x="4320" y="2080"/>
                    <a:pt x="4800" y="1515"/>
                    <a:pt x="5920" y="1515"/>
                  </a:cubicBezTo>
                  <a:cubicBezTo>
                    <a:pt x="7040" y="1515"/>
                    <a:pt x="8800" y="2080"/>
                    <a:pt x="10080" y="2503"/>
                  </a:cubicBezTo>
                  <a:cubicBezTo>
                    <a:pt x="11360" y="2927"/>
                    <a:pt x="12160" y="3209"/>
                    <a:pt x="12880" y="3139"/>
                  </a:cubicBezTo>
                  <a:cubicBezTo>
                    <a:pt x="13600" y="3068"/>
                    <a:pt x="14240" y="2645"/>
                    <a:pt x="14480" y="2080"/>
                  </a:cubicBezTo>
                  <a:cubicBezTo>
                    <a:pt x="14720" y="1515"/>
                    <a:pt x="14560" y="809"/>
                    <a:pt x="14080" y="456"/>
                  </a:cubicBezTo>
                  <a:cubicBezTo>
                    <a:pt x="13600" y="103"/>
                    <a:pt x="12800" y="103"/>
                    <a:pt x="12240" y="456"/>
                  </a:cubicBezTo>
                  <a:cubicBezTo>
                    <a:pt x="11680" y="809"/>
                    <a:pt x="11360" y="1515"/>
                    <a:pt x="11120" y="2221"/>
                  </a:cubicBezTo>
                  <a:cubicBezTo>
                    <a:pt x="10880" y="2927"/>
                    <a:pt x="10720" y="3633"/>
                    <a:pt x="10720" y="4339"/>
                  </a:cubicBezTo>
                  <a:cubicBezTo>
                    <a:pt x="10720" y="5045"/>
                    <a:pt x="10880" y="5750"/>
                    <a:pt x="11280" y="6315"/>
                  </a:cubicBezTo>
                  <a:cubicBezTo>
                    <a:pt x="11680" y="6880"/>
                    <a:pt x="12320" y="7303"/>
                    <a:pt x="13440" y="7303"/>
                  </a:cubicBezTo>
                  <a:cubicBezTo>
                    <a:pt x="14560" y="7303"/>
                    <a:pt x="16160" y="6880"/>
                    <a:pt x="17360" y="6245"/>
                  </a:cubicBezTo>
                  <a:cubicBezTo>
                    <a:pt x="18560" y="5609"/>
                    <a:pt x="19360" y="4762"/>
                    <a:pt x="19840" y="3986"/>
                  </a:cubicBezTo>
                  <a:cubicBezTo>
                    <a:pt x="20320" y="3209"/>
                    <a:pt x="20480" y="2503"/>
                    <a:pt x="20480" y="2503"/>
                  </a:cubicBezTo>
                  <a:cubicBezTo>
                    <a:pt x="20480" y="2503"/>
                    <a:pt x="20320" y="3209"/>
                    <a:pt x="20480" y="5750"/>
                  </a:cubicBezTo>
                  <a:cubicBezTo>
                    <a:pt x="20640" y="8292"/>
                    <a:pt x="21120" y="12668"/>
                    <a:pt x="21360" y="15350"/>
                  </a:cubicBezTo>
                  <a:cubicBezTo>
                    <a:pt x="21600" y="18033"/>
                    <a:pt x="21600" y="19021"/>
                    <a:pt x="20880" y="19868"/>
                  </a:cubicBezTo>
                  <a:cubicBezTo>
                    <a:pt x="20160" y="20715"/>
                    <a:pt x="18720" y="21421"/>
                    <a:pt x="17600" y="20786"/>
                  </a:cubicBezTo>
                  <a:cubicBezTo>
                    <a:pt x="16480" y="20150"/>
                    <a:pt x="15680" y="18174"/>
                    <a:pt x="14880" y="161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5156199" y="5887581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5200650" y="5894521"/>
              <a:ext cx="69850" cy="151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10570"/>
                  </a:moveTo>
                  <a:cubicBezTo>
                    <a:pt x="5236" y="8499"/>
                    <a:pt x="10473" y="6427"/>
                    <a:pt x="14073" y="4504"/>
                  </a:cubicBezTo>
                  <a:cubicBezTo>
                    <a:pt x="17673" y="2581"/>
                    <a:pt x="19636" y="806"/>
                    <a:pt x="18982" y="214"/>
                  </a:cubicBezTo>
                  <a:cubicBezTo>
                    <a:pt x="18327" y="-378"/>
                    <a:pt x="15055" y="214"/>
                    <a:pt x="11782" y="2581"/>
                  </a:cubicBezTo>
                  <a:cubicBezTo>
                    <a:pt x="8509" y="4948"/>
                    <a:pt x="5236" y="9090"/>
                    <a:pt x="3600" y="11901"/>
                  </a:cubicBezTo>
                  <a:cubicBezTo>
                    <a:pt x="1964" y="14712"/>
                    <a:pt x="1964" y="16192"/>
                    <a:pt x="5236" y="17523"/>
                  </a:cubicBezTo>
                  <a:cubicBezTo>
                    <a:pt x="8509" y="18855"/>
                    <a:pt x="15055" y="20038"/>
                    <a:pt x="21600" y="212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5306210" y="5900281"/>
              <a:ext cx="72240" cy="12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340" fill="norm" stroke="1" extrusionOk="0">
                  <a:moveTo>
                    <a:pt x="19211" y="0"/>
                  </a:moveTo>
                  <a:cubicBezTo>
                    <a:pt x="13039" y="2125"/>
                    <a:pt x="6868" y="4249"/>
                    <a:pt x="3473" y="7259"/>
                  </a:cubicBezTo>
                  <a:cubicBezTo>
                    <a:pt x="79" y="10269"/>
                    <a:pt x="-538" y="14164"/>
                    <a:pt x="388" y="16820"/>
                  </a:cubicBezTo>
                  <a:cubicBezTo>
                    <a:pt x="1313" y="19475"/>
                    <a:pt x="3782" y="20892"/>
                    <a:pt x="7485" y="21246"/>
                  </a:cubicBezTo>
                  <a:cubicBezTo>
                    <a:pt x="11188" y="21600"/>
                    <a:pt x="16125" y="20892"/>
                    <a:pt x="21062" y="20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5447078" y="5709781"/>
              <a:ext cx="52023" cy="31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35" fill="norm" stroke="1" extrusionOk="0">
                  <a:moveTo>
                    <a:pt x="21235" y="0"/>
                  </a:moveTo>
                  <a:cubicBezTo>
                    <a:pt x="16051" y="1322"/>
                    <a:pt x="10867" y="2645"/>
                    <a:pt x="6979" y="4922"/>
                  </a:cubicBezTo>
                  <a:cubicBezTo>
                    <a:pt x="3091" y="7200"/>
                    <a:pt x="499" y="10433"/>
                    <a:pt x="67" y="13151"/>
                  </a:cubicBezTo>
                  <a:cubicBezTo>
                    <a:pt x="-365" y="15869"/>
                    <a:pt x="1363" y="18073"/>
                    <a:pt x="3523" y="19469"/>
                  </a:cubicBezTo>
                  <a:cubicBezTo>
                    <a:pt x="5683" y="20865"/>
                    <a:pt x="8275" y="21453"/>
                    <a:pt x="11299" y="21527"/>
                  </a:cubicBezTo>
                  <a:cubicBezTo>
                    <a:pt x="14323" y="21600"/>
                    <a:pt x="17779" y="21159"/>
                    <a:pt x="21235" y="207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5396369" y="5887581"/>
              <a:ext cx="96382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5885" y="21600"/>
                  </a:moveTo>
                  <a:cubicBezTo>
                    <a:pt x="3068" y="17280"/>
                    <a:pt x="251" y="12960"/>
                    <a:pt x="16" y="10080"/>
                  </a:cubicBezTo>
                  <a:cubicBezTo>
                    <a:pt x="-219" y="7200"/>
                    <a:pt x="2129" y="5760"/>
                    <a:pt x="6120" y="4320"/>
                  </a:cubicBezTo>
                  <a:cubicBezTo>
                    <a:pt x="10111" y="2880"/>
                    <a:pt x="15746" y="1440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5767082" y="5741531"/>
              <a:ext cx="162876" cy="238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90" fill="norm" stroke="1" extrusionOk="0">
                  <a:moveTo>
                    <a:pt x="1494" y="0"/>
                  </a:moveTo>
                  <a:cubicBezTo>
                    <a:pt x="1770" y="4547"/>
                    <a:pt x="2047" y="9095"/>
                    <a:pt x="2324" y="12221"/>
                  </a:cubicBezTo>
                  <a:cubicBezTo>
                    <a:pt x="2601" y="15347"/>
                    <a:pt x="2878" y="17053"/>
                    <a:pt x="3017" y="18474"/>
                  </a:cubicBezTo>
                  <a:cubicBezTo>
                    <a:pt x="3155" y="19895"/>
                    <a:pt x="3155" y="21032"/>
                    <a:pt x="2601" y="21316"/>
                  </a:cubicBezTo>
                  <a:cubicBezTo>
                    <a:pt x="2047" y="21600"/>
                    <a:pt x="940" y="21032"/>
                    <a:pt x="386" y="20274"/>
                  </a:cubicBezTo>
                  <a:cubicBezTo>
                    <a:pt x="-168" y="19516"/>
                    <a:pt x="-168" y="18568"/>
                    <a:pt x="663" y="17905"/>
                  </a:cubicBezTo>
                  <a:cubicBezTo>
                    <a:pt x="1494" y="17242"/>
                    <a:pt x="3155" y="16863"/>
                    <a:pt x="6063" y="14968"/>
                  </a:cubicBezTo>
                  <a:cubicBezTo>
                    <a:pt x="8970" y="13074"/>
                    <a:pt x="13124" y="9663"/>
                    <a:pt x="15617" y="7484"/>
                  </a:cubicBezTo>
                  <a:cubicBezTo>
                    <a:pt x="18109" y="5305"/>
                    <a:pt x="18940" y="4358"/>
                    <a:pt x="19770" y="3316"/>
                  </a:cubicBezTo>
                  <a:cubicBezTo>
                    <a:pt x="20601" y="2274"/>
                    <a:pt x="21432" y="1137"/>
                    <a:pt x="21294" y="1705"/>
                  </a:cubicBezTo>
                  <a:cubicBezTo>
                    <a:pt x="21155" y="2274"/>
                    <a:pt x="20047" y="4547"/>
                    <a:pt x="19217" y="7674"/>
                  </a:cubicBezTo>
                  <a:cubicBezTo>
                    <a:pt x="18386" y="10800"/>
                    <a:pt x="17832" y="14779"/>
                    <a:pt x="17278" y="187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5951008" y="5919331"/>
              <a:ext cx="5218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2" h="21600" fill="norm" stroke="1" extrusionOk="0">
                  <a:moveTo>
                    <a:pt x="9554" y="0"/>
                  </a:moveTo>
                  <a:cubicBezTo>
                    <a:pt x="6231" y="2160"/>
                    <a:pt x="2908" y="4320"/>
                    <a:pt x="1247" y="7200"/>
                  </a:cubicBezTo>
                  <a:cubicBezTo>
                    <a:pt x="-415" y="10080"/>
                    <a:pt x="-415" y="13680"/>
                    <a:pt x="1247" y="16560"/>
                  </a:cubicBezTo>
                  <a:cubicBezTo>
                    <a:pt x="2908" y="19440"/>
                    <a:pt x="6231" y="21600"/>
                    <a:pt x="9970" y="21600"/>
                  </a:cubicBezTo>
                  <a:cubicBezTo>
                    <a:pt x="13708" y="21600"/>
                    <a:pt x="17862" y="19440"/>
                    <a:pt x="19523" y="16200"/>
                  </a:cubicBezTo>
                  <a:cubicBezTo>
                    <a:pt x="21185" y="12960"/>
                    <a:pt x="20354" y="8640"/>
                    <a:pt x="19523" y="43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6121400" y="5462131"/>
              <a:ext cx="107950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2019"/>
                    <a:pt x="17365" y="4037"/>
                    <a:pt x="15671" y="6056"/>
                  </a:cubicBezTo>
                  <a:cubicBezTo>
                    <a:pt x="13976" y="8075"/>
                    <a:pt x="12706" y="10093"/>
                    <a:pt x="10588" y="12146"/>
                  </a:cubicBezTo>
                  <a:cubicBezTo>
                    <a:pt x="8471" y="14198"/>
                    <a:pt x="5506" y="16284"/>
                    <a:pt x="3600" y="17865"/>
                  </a:cubicBezTo>
                  <a:cubicBezTo>
                    <a:pt x="1694" y="19447"/>
                    <a:pt x="847" y="205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6305550" y="5679915"/>
              <a:ext cx="196859" cy="304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98" fill="norm" stroke="1" extrusionOk="0">
                  <a:moveTo>
                    <a:pt x="0" y="1655"/>
                  </a:moveTo>
                  <a:cubicBezTo>
                    <a:pt x="460" y="761"/>
                    <a:pt x="919" y="-133"/>
                    <a:pt x="1494" y="16"/>
                  </a:cubicBezTo>
                  <a:cubicBezTo>
                    <a:pt x="2068" y="165"/>
                    <a:pt x="2757" y="1357"/>
                    <a:pt x="2872" y="4261"/>
                  </a:cubicBezTo>
                  <a:cubicBezTo>
                    <a:pt x="2987" y="7166"/>
                    <a:pt x="2528" y="11784"/>
                    <a:pt x="2183" y="14615"/>
                  </a:cubicBezTo>
                  <a:cubicBezTo>
                    <a:pt x="1838" y="17445"/>
                    <a:pt x="1609" y="18488"/>
                    <a:pt x="1379" y="19456"/>
                  </a:cubicBezTo>
                  <a:cubicBezTo>
                    <a:pt x="1149" y="20424"/>
                    <a:pt x="919" y="21318"/>
                    <a:pt x="689" y="21393"/>
                  </a:cubicBezTo>
                  <a:cubicBezTo>
                    <a:pt x="460" y="21467"/>
                    <a:pt x="230" y="20722"/>
                    <a:pt x="345" y="19307"/>
                  </a:cubicBezTo>
                  <a:cubicBezTo>
                    <a:pt x="460" y="17892"/>
                    <a:pt x="919" y="15806"/>
                    <a:pt x="2413" y="14168"/>
                  </a:cubicBezTo>
                  <a:cubicBezTo>
                    <a:pt x="3906" y="12529"/>
                    <a:pt x="6434" y="11337"/>
                    <a:pt x="9306" y="9326"/>
                  </a:cubicBezTo>
                  <a:cubicBezTo>
                    <a:pt x="12179" y="7315"/>
                    <a:pt x="15396" y="4485"/>
                    <a:pt x="17579" y="2697"/>
                  </a:cubicBezTo>
                  <a:cubicBezTo>
                    <a:pt x="19762" y="910"/>
                    <a:pt x="20911" y="165"/>
                    <a:pt x="21255" y="165"/>
                  </a:cubicBezTo>
                  <a:cubicBezTo>
                    <a:pt x="21600" y="165"/>
                    <a:pt x="21140" y="910"/>
                    <a:pt x="20336" y="3517"/>
                  </a:cubicBezTo>
                  <a:cubicBezTo>
                    <a:pt x="19532" y="6124"/>
                    <a:pt x="18383" y="10593"/>
                    <a:pt x="17809" y="13348"/>
                  </a:cubicBezTo>
                  <a:cubicBezTo>
                    <a:pt x="17234" y="16104"/>
                    <a:pt x="17234" y="17147"/>
                    <a:pt x="17234" y="181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6516011" y="5887581"/>
              <a:ext cx="59674" cy="91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153" fill="norm" stroke="1" extrusionOk="0">
                  <a:moveTo>
                    <a:pt x="6382" y="1473"/>
                  </a:moveTo>
                  <a:cubicBezTo>
                    <a:pt x="4148" y="3927"/>
                    <a:pt x="1913" y="6382"/>
                    <a:pt x="796" y="8836"/>
                  </a:cubicBezTo>
                  <a:cubicBezTo>
                    <a:pt x="-321" y="11291"/>
                    <a:pt x="-321" y="13745"/>
                    <a:pt x="1169" y="15709"/>
                  </a:cubicBezTo>
                  <a:cubicBezTo>
                    <a:pt x="2658" y="17673"/>
                    <a:pt x="5638" y="19145"/>
                    <a:pt x="8989" y="20127"/>
                  </a:cubicBezTo>
                  <a:cubicBezTo>
                    <a:pt x="12341" y="21109"/>
                    <a:pt x="16065" y="21600"/>
                    <a:pt x="18300" y="20618"/>
                  </a:cubicBezTo>
                  <a:cubicBezTo>
                    <a:pt x="20534" y="19636"/>
                    <a:pt x="21279" y="17182"/>
                    <a:pt x="20907" y="13500"/>
                  </a:cubicBezTo>
                  <a:cubicBezTo>
                    <a:pt x="20534" y="9818"/>
                    <a:pt x="19045" y="4909"/>
                    <a:pt x="1755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6791236" y="5538817"/>
              <a:ext cx="473164" cy="369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49" fill="norm" stroke="1" extrusionOk="0">
                  <a:moveTo>
                    <a:pt x="3910" y="1076"/>
                  </a:moveTo>
                  <a:cubicBezTo>
                    <a:pt x="3813" y="463"/>
                    <a:pt x="3717" y="-151"/>
                    <a:pt x="3572" y="33"/>
                  </a:cubicBezTo>
                  <a:cubicBezTo>
                    <a:pt x="3427" y="217"/>
                    <a:pt x="3235" y="1199"/>
                    <a:pt x="3042" y="3592"/>
                  </a:cubicBezTo>
                  <a:cubicBezTo>
                    <a:pt x="2849" y="5985"/>
                    <a:pt x="2656" y="9790"/>
                    <a:pt x="2608" y="12797"/>
                  </a:cubicBezTo>
                  <a:cubicBezTo>
                    <a:pt x="2560" y="15804"/>
                    <a:pt x="2656" y="18013"/>
                    <a:pt x="2849" y="19424"/>
                  </a:cubicBezTo>
                  <a:cubicBezTo>
                    <a:pt x="3042" y="20835"/>
                    <a:pt x="3331" y="21449"/>
                    <a:pt x="3524" y="21449"/>
                  </a:cubicBezTo>
                  <a:cubicBezTo>
                    <a:pt x="3717" y="21449"/>
                    <a:pt x="3813" y="20835"/>
                    <a:pt x="3331" y="19424"/>
                  </a:cubicBezTo>
                  <a:cubicBezTo>
                    <a:pt x="2849" y="18013"/>
                    <a:pt x="1788" y="15804"/>
                    <a:pt x="1065" y="14392"/>
                  </a:cubicBezTo>
                  <a:cubicBezTo>
                    <a:pt x="342" y="12981"/>
                    <a:pt x="-44" y="12367"/>
                    <a:pt x="4" y="11938"/>
                  </a:cubicBezTo>
                  <a:cubicBezTo>
                    <a:pt x="52" y="11508"/>
                    <a:pt x="535" y="11263"/>
                    <a:pt x="1499" y="11508"/>
                  </a:cubicBezTo>
                  <a:cubicBezTo>
                    <a:pt x="2463" y="11754"/>
                    <a:pt x="3910" y="12490"/>
                    <a:pt x="4970" y="13963"/>
                  </a:cubicBezTo>
                  <a:cubicBezTo>
                    <a:pt x="6031" y="15435"/>
                    <a:pt x="6706" y="17644"/>
                    <a:pt x="6995" y="19056"/>
                  </a:cubicBezTo>
                  <a:cubicBezTo>
                    <a:pt x="7285" y="20467"/>
                    <a:pt x="7188" y="21081"/>
                    <a:pt x="7092" y="21081"/>
                  </a:cubicBezTo>
                  <a:cubicBezTo>
                    <a:pt x="6995" y="21081"/>
                    <a:pt x="6899" y="20467"/>
                    <a:pt x="7092" y="19485"/>
                  </a:cubicBezTo>
                  <a:cubicBezTo>
                    <a:pt x="7285" y="18504"/>
                    <a:pt x="7767" y="17154"/>
                    <a:pt x="8201" y="16294"/>
                  </a:cubicBezTo>
                  <a:cubicBezTo>
                    <a:pt x="8635" y="15435"/>
                    <a:pt x="9020" y="15067"/>
                    <a:pt x="9454" y="14699"/>
                  </a:cubicBezTo>
                  <a:cubicBezTo>
                    <a:pt x="9888" y="14331"/>
                    <a:pt x="10370" y="13963"/>
                    <a:pt x="10708" y="14085"/>
                  </a:cubicBezTo>
                  <a:cubicBezTo>
                    <a:pt x="11045" y="14208"/>
                    <a:pt x="11238" y="14822"/>
                    <a:pt x="11720" y="15681"/>
                  </a:cubicBezTo>
                  <a:cubicBezTo>
                    <a:pt x="12202" y="16540"/>
                    <a:pt x="12974" y="17644"/>
                    <a:pt x="13649" y="18197"/>
                  </a:cubicBezTo>
                  <a:cubicBezTo>
                    <a:pt x="14324" y="18749"/>
                    <a:pt x="14902" y="18749"/>
                    <a:pt x="15674" y="18197"/>
                  </a:cubicBezTo>
                  <a:cubicBezTo>
                    <a:pt x="16445" y="17644"/>
                    <a:pt x="17410" y="16540"/>
                    <a:pt x="18036" y="15742"/>
                  </a:cubicBezTo>
                  <a:cubicBezTo>
                    <a:pt x="18663" y="14944"/>
                    <a:pt x="18952" y="14454"/>
                    <a:pt x="19242" y="13963"/>
                  </a:cubicBezTo>
                  <a:cubicBezTo>
                    <a:pt x="19531" y="13472"/>
                    <a:pt x="19820" y="12981"/>
                    <a:pt x="19676" y="12858"/>
                  </a:cubicBezTo>
                  <a:cubicBezTo>
                    <a:pt x="19531" y="12735"/>
                    <a:pt x="18952" y="12981"/>
                    <a:pt x="18422" y="13594"/>
                  </a:cubicBezTo>
                  <a:cubicBezTo>
                    <a:pt x="17892" y="14208"/>
                    <a:pt x="17410" y="15190"/>
                    <a:pt x="17169" y="16172"/>
                  </a:cubicBezTo>
                  <a:cubicBezTo>
                    <a:pt x="16927" y="17154"/>
                    <a:pt x="16927" y="18135"/>
                    <a:pt x="17699" y="18626"/>
                  </a:cubicBezTo>
                  <a:cubicBezTo>
                    <a:pt x="18470" y="19117"/>
                    <a:pt x="20013" y="19117"/>
                    <a:pt x="21556" y="191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7308850" y="5570081"/>
              <a:ext cx="9273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4" h="21600" fill="norm" stroke="1" extrusionOk="0">
                  <a:moveTo>
                    <a:pt x="5515" y="0"/>
                  </a:moveTo>
                  <a:cubicBezTo>
                    <a:pt x="9651" y="2040"/>
                    <a:pt x="13787" y="4080"/>
                    <a:pt x="16774" y="6420"/>
                  </a:cubicBezTo>
                  <a:cubicBezTo>
                    <a:pt x="19762" y="8760"/>
                    <a:pt x="21600" y="11400"/>
                    <a:pt x="18613" y="13980"/>
                  </a:cubicBezTo>
                  <a:cubicBezTo>
                    <a:pt x="15626" y="16560"/>
                    <a:pt x="7813" y="19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7086600" y="5830431"/>
              <a:ext cx="13923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1800"/>
                    <a:pt x="18514" y="3600"/>
                    <a:pt x="20057" y="7200"/>
                  </a:cubicBezTo>
                  <a:cubicBezTo>
                    <a:pt x="21600" y="10800"/>
                    <a:pt x="15429" y="1620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1099729" y="7199587"/>
              <a:ext cx="55971" cy="53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0898" fill="norm" stroke="1" extrusionOk="0">
                  <a:moveTo>
                    <a:pt x="11554" y="960"/>
                  </a:moveTo>
                  <a:cubicBezTo>
                    <a:pt x="7554" y="129"/>
                    <a:pt x="3554" y="-702"/>
                    <a:pt x="1554" y="960"/>
                  </a:cubicBezTo>
                  <a:cubicBezTo>
                    <a:pt x="-446" y="2621"/>
                    <a:pt x="-446" y="6775"/>
                    <a:pt x="1154" y="10098"/>
                  </a:cubicBezTo>
                  <a:cubicBezTo>
                    <a:pt x="2754" y="13421"/>
                    <a:pt x="5954" y="15913"/>
                    <a:pt x="9554" y="17160"/>
                  </a:cubicBezTo>
                  <a:cubicBezTo>
                    <a:pt x="13154" y="18406"/>
                    <a:pt x="17154" y="18406"/>
                    <a:pt x="19154" y="15498"/>
                  </a:cubicBezTo>
                  <a:cubicBezTo>
                    <a:pt x="21154" y="12590"/>
                    <a:pt x="21154" y="6775"/>
                    <a:pt x="19154" y="4283"/>
                  </a:cubicBezTo>
                  <a:cubicBezTo>
                    <a:pt x="17154" y="1790"/>
                    <a:pt x="13154" y="2621"/>
                    <a:pt x="13554" y="2206"/>
                  </a:cubicBezTo>
                  <a:cubicBezTo>
                    <a:pt x="13954" y="1790"/>
                    <a:pt x="18754" y="129"/>
                    <a:pt x="19554" y="960"/>
                  </a:cubicBezTo>
                  <a:cubicBezTo>
                    <a:pt x="20354" y="1790"/>
                    <a:pt x="17154" y="5113"/>
                    <a:pt x="16754" y="8852"/>
                  </a:cubicBezTo>
                  <a:cubicBezTo>
                    <a:pt x="16354" y="12590"/>
                    <a:pt x="18754" y="16744"/>
                    <a:pt x="21154" y="208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638725" y="6905282"/>
              <a:ext cx="44025" cy="38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05" fill="norm" stroke="1" extrusionOk="0">
                  <a:moveTo>
                    <a:pt x="21393" y="613"/>
                  </a:moveTo>
                  <a:cubicBezTo>
                    <a:pt x="15222" y="259"/>
                    <a:pt x="9050" y="-95"/>
                    <a:pt x="5450" y="23"/>
                  </a:cubicBezTo>
                  <a:cubicBezTo>
                    <a:pt x="1850" y="141"/>
                    <a:pt x="822" y="731"/>
                    <a:pt x="307" y="2856"/>
                  </a:cubicBezTo>
                  <a:cubicBezTo>
                    <a:pt x="-207" y="4980"/>
                    <a:pt x="-207" y="8639"/>
                    <a:pt x="1336" y="12003"/>
                  </a:cubicBezTo>
                  <a:cubicBezTo>
                    <a:pt x="2879" y="15367"/>
                    <a:pt x="5964" y="18436"/>
                    <a:pt x="9050" y="21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1531761" y="6870170"/>
              <a:ext cx="258940" cy="198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24" fill="norm" stroke="1" extrusionOk="0">
                  <a:moveTo>
                    <a:pt x="921" y="21324"/>
                  </a:moveTo>
                  <a:cubicBezTo>
                    <a:pt x="230" y="16777"/>
                    <a:pt x="-461" y="12229"/>
                    <a:pt x="403" y="8591"/>
                  </a:cubicBezTo>
                  <a:cubicBezTo>
                    <a:pt x="1267" y="4953"/>
                    <a:pt x="3686" y="2225"/>
                    <a:pt x="7401" y="975"/>
                  </a:cubicBezTo>
                  <a:cubicBezTo>
                    <a:pt x="11117" y="-276"/>
                    <a:pt x="16128" y="-49"/>
                    <a:pt x="21139" y="1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1701800" y="7083116"/>
              <a:ext cx="146050" cy="234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3823"/>
                  </a:moveTo>
                  <a:cubicBezTo>
                    <a:pt x="5322" y="2687"/>
                    <a:pt x="10643" y="1550"/>
                    <a:pt x="14243" y="792"/>
                  </a:cubicBezTo>
                  <a:cubicBezTo>
                    <a:pt x="17843" y="34"/>
                    <a:pt x="19722" y="-345"/>
                    <a:pt x="20661" y="413"/>
                  </a:cubicBezTo>
                  <a:cubicBezTo>
                    <a:pt x="21600" y="1171"/>
                    <a:pt x="21600" y="3066"/>
                    <a:pt x="21600" y="6192"/>
                  </a:cubicBezTo>
                  <a:cubicBezTo>
                    <a:pt x="21600" y="9318"/>
                    <a:pt x="21600" y="13676"/>
                    <a:pt x="21130" y="16329"/>
                  </a:cubicBezTo>
                  <a:cubicBezTo>
                    <a:pt x="20661" y="18981"/>
                    <a:pt x="19722" y="19929"/>
                    <a:pt x="18313" y="20497"/>
                  </a:cubicBezTo>
                  <a:cubicBezTo>
                    <a:pt x="16904" y="21066"/>
                    <a:pt x="15026" y="21255"/>
                    <a:pt x="14087" y="20687"/>
                  </a:cubicBezTo>
                  <a:cubicBezTo>
                    <a:pt x="13148" y="20118"/>
                    <a:pt x="13148" y="18792"/>
                    <a:pt x="13774" y="17276"/>
                  </a:cubicBezTo>
                  <a:cubicBezTo>
                    <a:pt x="14400" y="15760"/>
                    <a:pt x="15652" y="14055"/>
                    <a:pt x="16904" y="123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869805" y="7032900"/>
              <a:ext cx="120325" cy="412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386" fill="norm" stroke="1" extrusionOk="0">
                  <a:moveTo>
                    <a:pt x="7186" y="4156"/>
                  </a:moveTo>
                  <a:cubicBezTo>
                    <a:pt x="7552" y="7555"/>
                    <a:pt x="7918" y="10954"/>
                    <a:pt x="7369" y="13695"/>
                  </a:cubicBezTo>
                  <a:cubicBezTo>
                    <a:pt x="6820" y="16436"/>
                    <a:pt x="5356" y="18520"/>
                    <a:pt x="4074" y="19781"/>
                  </a:cubicBezTo>
                  <a:cubicBezTo>
                    <a:pt x="2793" y="21041"/>
                    <a:pt x="1695" y="21480"/>
                    <a:pt x="962" y="21370"/>
                  </a:cubicBezTo>
                  <a:cubicBezTo>
                    <a:pt x="230" y="21261"/>
                    <a:pt x="-136" y="20603"/>
                    <a:pt x="47" y="18410"/>
                  </a:cubicBezTo>
                  <a:cubicBezTo>
                    <a:pt x="230" y="16217"/>
                    <a:pt x="962" y="12489"/>
                    <a:pt x="2610" y="9474"/>
                  </a:cubicBezTo>
                  <a:cubicBezTo>
                    <a:pt x="4257" y="6459"/>
                    <a:pt x="6820" y="4156"/>
                    <a:pt x="8833" y="2676"/>
                  </a:cubicBezTo>
                  <a:cubicBezTo>
                    <a:pt x="10847" y="1196"/>
                    <a:pt x="12311" y="538"/>
                    <a:pt x="13959" y="209"/>
                  </a:cubicBezTo>
                  <a:cubicBezTo>
                    <a:pt x="15606" y="-120"/>
                    <a:pt x="17437" y="-120"/>
                    <a:pt x="18901" y="648"/>
                  </a:cubicBezTo>
                  <a:cubicBezTo>
                    <a:pt x="20366" y="1415"/>
                    <a:pt x="21464" y="2950"/>
                    <a:pt x="20366" y="4430"/>
                  </a:cubicBezTo>
                  <a:cubicBezTo>
                    <a:pt x="19267" y="5910"/>
                    <a:pt x="15972" y="7336"/>
                    <a:pt x="12678" y="87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2029455" y="7020200"/>
              <a:ext cx="104061" cy="156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1284" fill="norm" stroke="1" extrusionOk="0">
                  <a:moveTo>
                    <a:pt x="1745" y="12644"/>
                  </a:moveTo>
                  <a:cubicBezTo>
                    <a:pt x="7561" y="10052"/>
                    <a:pt x="13376" y="7460"/>
                    <a:pt x="16699" y="5300"/>
                  </a:cubicBezTo>
                  <a:cubicBezTo>
                    <a:pt x="20022" y="3140"/>
                    <a:pt x="20853" y="1412"/>
                    <a:pt x="20230" y="548"/>
                  </a:cubicBezTo>
                  <a:cubicBezTo>
                    <a:pt x="19607" y="-316"/>
                    <a:pt x="17530" y="-316"/>
                    <a:pt x="13791" y="1700"/>
                  </a:cubicBezTo>
                  <a:cubicBezTo>
                    <a:pt x="10053" y="3716"/>
                    <a:pt x="4653" y="7748"/>
                    <a:pt x="1953" y="10916"/>
                  </a:cubicBezTo>
                  <a:cubicBezTo>
                    <a:pt x="-747" y="14084"/>
                    <a:pt x="-747" y="16388"/>
                    <a:pt x="2576" y="17972"/>
                  </a:cubicBezTo>
                  <a:cubicBezTo>
                    <a:pt x="5899" y="19556"/>
                    <a:pt x="12545" y="20420"/>
                    <a:pt x="19191" y="212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2489200" y="6897231"/>
              <a:ext cx="317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684"/>
                    <a:pt x="2880" y="11368"/>
                    <a:pt x="5040" y="14968"/>
                  </a:cubicBezTo>
                  <a:cubicBezTo>
                    <a:pt x="7200" y="18568"/>
                    <a:pt x="10080" y="20084"/>
                    <a:pt x="12960" y="20842"/>
                  </a:cubicBezTo>
                  <a:cubicBezTo>
                    <a:pt x="15840" y="21600"/>
                    <a:pt x="1872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2565400" y="6922631"/>
              <a:ext cx="190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909"/>
                    <a:pt x="12000" y="9818"/>
                    <a:pt x="8400" y="13418"/>
                  </a:cubicBezTo>
                  <a:cubicBezTo>
                    <a:pt x="4800" y="17018"/>
                    <a:pt x="2400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2402416" y="6835432"/>
              <a:ext cx="328085" cy="6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1951" y="21021"/>
                  </a:moveTo>
                  <a:cubicBezTo>
                    <a:pt x="975" y="17421"/>
                    <a:pt x="0" y="13821"/>
                    <a:pt x="0" y="10941"/>
                  </a:cubicBezTo>
                  <a:cubicBezTo>
                    <a:pt x="0" y="8061"/>
                    <a:pt x="975" y="5901"/>
                    <a:pt x="3902" y="3741"/>
                  </a:cubicBezTo>
                  <a:cubicBezTo>
                    <a:pt x="6828" y="1581"/>
                    <a:pt x="11706" y="-579"/>
                    <a:pt x="14981" y="141"/>
                  </a:cubicBezTo>
                  <a:cubicBezTo>
                    <a:pt x="18255" y="861"/>
                    <a:pt x="19928" y="4461"/>
                    <a:pt x="21600" y="80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2381250" y="7144881"/>
              <a:ext cx="285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00" y="14400"/>
                    <a:pt x="12800" y="7200"/>
                    <a:pt x="16400" y="3600"/>
                  </a:cubicBezTo>
                  <a:cubicBezTo>
                    <a:pt x="20000" y="0"/>
                    <a:pt x="2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2940050" y="6897231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2901950" y="7075031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3308350" y="6821031"/>
              <a:ext cx="381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800"/>
                    <a:pt x="9600" y="9600"/>
                    <a:pt x="6000" y="13200"/>
                  </a:cubicBezTo>
                  <a:cubicBezTo>
                    <a:pt x="2400" y="16800"/>
                    <a:pt x="12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3270250" y="6754044"/>
              <a:ext cx="266700" cy="149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21194"/>
                  </a:moveTo>
                  <a:cubicBezTo>
                    <a:pt x="686" y="15794"/>
                    <a:pt x="1371" y="10394"/>
                    <a:pt x="4029" y="6644"/>
                  </a:cubicBezTo>
                  <a:cubicBezTo>
                    <a:pt x="6686" y="2894"/>
                    <a:pt x="11314" y="794"/>
                    <a:pt x="14571" y="194"/>
                  </a:cubicBezTo>
                  <a:cubicBezTo>
                    <a:pt x="17829" y="-406"/>
                    <a:pt x="19714" y="494"/>
                    <a:pt x="21600" y="13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3302000" y="6884531"/>
              <a:ext cx="2222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3559672" y="6725781"/>
              <a:ext cx="25032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5675" y="6300"/>
                  </a:moveTo>
                  <a:cubicBezTo>
                    <a:pt x="4223" y="9150"/>
                    <a:pt x="2771" y="12000"/>
                    <a:pt x="1954" y="14250"/>
                  </a:cubicBezTo>
                  <a:cubicBezTo>
                    <a:pt x="1138" y="16500"/>
                    <a:pt x="956" y="18150"/>
                    <a:pt x="775" y="19425"/>
                  </a:cubicBezTo>
                  <a:cubicBezTo>
                    <a:pt x="593" y="20700"/>
                    <a:pt x="412" y="21600"/>
                    <a:pt x="230" y="21600"/>
                  </a:cubicBezTo>
                  <a:cubicBezTo>
                    <a:pt x="49" y="21600"/>
                    <a:pt x="-133" y="20700"/>
                    <a:pt x="139" y="18450"/>
                  </a:cubicBezTo>
                  <a:cubicBezTo>
                    <a:pt x="412" y="16200"/>
                    <a:pt x="1138" y="12600"/>
                    <a:pt x="1773" y="10350"/>
                  </a:cubicBezTo>
                  <a:cubicBezTo>
                    <a:pt x="2408" y="8100"/>
                    <a:pt x="2953" y="7200"/>
                    <a:pt x="3497" y="7275"/>
                  </a:cubicBezTo>
                  <a:cubicBezTo>
                    <a:pt x="4042" y="7350"/>
                    <a:pt x="4586" y="8400"/>
                    <a:pt x="5494" y="10275"/>
                  </a:cubicBezTo>
                  <a:cubicBezTo>
                    <a:pt x="6401" y="12150"/>
                    <a:pt x="7672" y="14850"/>
                    <a:pt x="8580" y="16575"/>
                  </a:cubicBezTo>
                  <a:cubicBezTo>
                    <a:pt x="9487" y="18300"/>
                    <a:pt x="10032" y="19050"/>
                    <a:pt x="10758" y="19575"/>
                  </a:cubicBezTo>
                  <a:cubicBezTo>
                    <a:pt x="11484" y="20100"/>
                    <a:pt x="12391" y="20400"/>
                    <a:pt x="13480" y="18975"/>
                  </a:cubicBezTo>
                  <a:cubicBezTo>
                    <a:pt x="14570" y="17550"/>
                    <a:pt x="15840" y="14400"/>
                    <a:pt x="17201" y="10950"/>
                  </a:cubicBezTo>
                  <a:cubicBezTo>
                    <a:pt x="18563" y="7500"/>
                    <a:pt x="20015" y="3750"/>
                    <a:pt x="2146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3873500" y="6859131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3886200" y="6986131"/>
              <a:ext cx="133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4468283" y="6582817"/>
              <a:ext cx="117296" cy="53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1561" fill="norm" stroke="1" extrusionOk="0">
                  <a:moveTo>
                    <a:pt x="366" y="21561"/>
                  </a:moveTo>
                  <a:cubicBezTo>
                    <a:pt x="0" y="18807"/>
                    <a:pt x="-366" y="16053"/>
                    <a:pt x="732" y="13041"/>
                  </a:cubicBezTo>
                  <a:cubicBezTo>
                    <a:pt x="1831" y="10030"/>
                    <a:pt x="4393" y="6759"/>
                    <a:pt x="6590" y="4651"/>
                  </a:cubicBezTo>
                  <a:cubicBezTo>
                    <a:pt x="8787" y="2543"/>
                    <a:pt x="10617" y="1596"/>
                    <a:pt x="12265" y="951"/>
                  </a:cubicBezTo>
                  <a:cubicBezTo>
                    <a:pt x="13912" y="305"/>
                    <a:pt x="15376" y="-39"/>
                    <a:pt x="16475" y="4"/>
                  </a:cubicBezTo>
                  <a:cubicBezTo>
                    <a:pt x="17573" y="47"/>
                    <a:pt x="18305" y="477"/>
                    <a:pt x="19220" y="1596"/>
                  </a:cubicBezTo>
                  <a:cubicBezTo>
                    <a:pt x="20136" y="2715"/>
                    <a:pt x="21234" y="4522"/>
                    <a:pt x="18854" y="6071"/>
                  </a:cubicBezTo>
                  <a:cubicBezTo>
                    <a:pt x="16475" y="7620"/>
                    <a:pt x="10617" y="8911"/>
                    <a:pt x="4759" y="102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4546600" y="6846431"/>
              <a:ext cx="152400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3682"/>
                  </a:moveTo>
                  <a:cubicBezTo>
                    <a:pt x="1500" y="3191"/>
                    <a:pt x="3000" y="2700"/>
                    <a:pt x="5250" y="3191"/>
                  </a:cubicBezTo>
                  <a:cubicBezTo>
                    <a:pt x="7500" y="3682"/>
                    <a:pt x="10500" y="5155"/>
                    <a:pt x="12300" y="7977"/>
                  </a:cubicBezTo>
                  <a:cubicBezTo>
                    <a:pt x="14100" y="10800"/>
                    <a:pt x="14700" y="14973"/>
                    <a:pt x="14400" y="17673"/>
                  </a:cubicBezTo>
                  <a:cubicBezTo>
                    <a:pt x="14100" y="20373"/>
                    <a:pt x="12900" y="21600"/>
                    <a:pt x="12150" y="21477"/>
                  </a:cubicBezTo>
                  <a:cubicBezTo>
                    <a:pt x="11400" y="21355"/>
                    <a:pt x="11100" y="19882"/>
                    <a:pt x="11700" y="16568"/>
                  </a:cubicBezTo>
                  <a:cubicBezTo>
                    <a:pt x="12300" y="13255"/>
                    <a:pt x="13800" y="8100"/>
                    <a:pt x="15600" y="5032"/>
                  </a:cubicBezTo>
                  <a:cubicBezTo>
                    <a:pt x="17400" y="1964"/>
                    <a:pt x="19500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4880139" y="6642023"/>
              <a:ext cx="155411" cy="350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544" fill="norm" stroke="1" extrusionOk="0">
                  <a:moveTo>
                    <a:pt x="19162" y="2807"/>
                  </a:moveTo>
                  <a:cubicBezTo>
                    <a:pt x="18878" y="2156"/>
                    <a:pt x="18593" y="1505"/>
                    <a:pt x="17883" y="985"/>
                  </a:cubicBezTo>
                  <a:cubicBezTo>
                    <a:pt x="17172" y="464"/>
                    <a:pt x="16035" y="74"/>
                    <a:pt x="14614" y="9"/>
                  </a:cubicBezTo>
                  <a:cubicBezTo>
                    <a:pt x="13193" y="-56"/>
                    <a:pt x="11488" y="204"/>
                    <a:pt x="9356" y="1440"/>
                  </a:cubicBezTo>
                  <a:cubicBezTo>
                    <a:pt x="7225" y="2677"/>
                    <a:pt x="4667" y="4889"/>
                    <a:pt x="2678" y="7816"/>
                  </a:cubicBezTo>
                  <a:cubicBezTo>
                    <a:pt x="688" y="10744"/>
                    <a:pt x="-733" y="14387"/>
                    <a:pt x="404" y="16730"/>
                  </a:cubicBezTo>
                  <a:cubicBezTo>
                    <a:pt x="1541" y="19072"/>
                    <a:pt x="5235" y="20113"/>
                    <a:pt x="9072" y="20698"/>
                  </a:cubicBezTo>
                  <a:cubicBezTo>
                    <a:pt x="12909" y="21284"/>
                    <a:pt x="16888" y="21414"/>
                    <a:pt x="20867" y="215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5041349" y="6795086"/>
              <a:ext cx="127552" cy="108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292" fill="norm" stroke="1" extrusionOk="0">
                  <a:moveTo>
                    <a:pt x="8590" y="13815"/>
                  </a:moveTo>
                  <a:cubicBezTo>
                    <a:pt x="9299" y="11738"/>
                    <a:pt x="10007" y="9661"/>
                    <a:pt x="10361" y="7584"/>
                  </a:cubicBezTo>
                  <a:cubicBezTo>
                    <a:pt x="10715" y="5507"/>
                    <a:pt x="10715" y="3430"/>
                    <a:pt x="9830" y="1977"/>
                  </a:cubicBezTo>
                  <a:cubicBezTo>
                    <a:pt x="8945" y="523"/>
                    <a:pt x="7174" y="-308"/>
                    <a:pt x="5581" y="107"/>
                  </a:cubicBezTo>
                  <a:cubicBezTo>
                    <a:pt x="3987" y="523"/>
                    <a:pt x="2571" y="2184"/>
                    <a:pt x="1508" y="4261"/>
                  </a:cubicBezTo>
                  <a:cubicBezTo>
                    <a:pt x="446" y="6338"/>
                    <a:pt x="-262" y="8830"/>
                    <a:pt x="92" y="10700"/>
                  </a:cubicBezTo>
                  <a:cubicBezTo>
                    <a:pt x="446" y="12569"/>
                    <a:pt x="1863" y="13815"/>
                    <a:pt x="3456" y="13400"/>
                  </a:cubicBezTo>
                  <a:cubicBezTo>
                    <a:pt x="5049" y="12984"/>
                    <a:pt x="6820" y="10907"/>
                    <a:pt x="8768" y="11323"/>
                  </a:cubicBezTo>
                  <a:cubicBezTo>
                    <a:pt x="10715" y="11738"/>
                    <a:pt x="12840" y="14646"/>
                    <a:pt x="14964" y="16723"/>
                  </a:cubicBezTo>
                  <a:cubicBezTo>
                    <a:pt x="17089" y="18800"/>
                    <a:pt x="19213" y="20046"/>
                    <a:pt x="21338" y="212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5209365" y="6778228"/>
              <a:ext cx="80185" cy="144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356" fill="norm" stroke="1" extrusionOk="0">
                  <a:moveTo>
                    <a:pt x="20981" y="3513"/>
                  </a:moveTo>
                  <a:cubicBezTo>
                    <a:pt x="19319" y="2260"/>
                    <a:pt x="17658" y="1008"/>
                    <a:pt x="15443" y="382"/>
                  </a:cubicBezTo>
                  <a:cubicBezTo>
                    <a:pt x="13227" y="-244"/>
                    <a:pt x="10458" y="-244"/>
                    <a:pt x="7412" y="1478"/>
                  </a:cubicBezTo>
                  <a:cubicBezTo>
                    <a:pt x="4366" y="3199"/>
                    <a:pt x="1043" y="6643"/>
                    <a:pt x="212" y="9930"/>
                  </a:cubicBezTo>
                  <a:cubicBezTo>
                    <a:pt x="-619" y="13217"/>
                    <a:pt x="1043" y="16347"/>
                    <a:pt x="4366" y="18226"/>
                  </a:cubicBezTo>
                  <a:cubicBezTo>
                    <a:pt x="7689" y="20104"/>
                    <a:pt x="12673" y="20730"/>
                    <a:pt x="17658" y="21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5356136" y="6821031"/>
              <a:ext cx="8581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15037" y="0"/>
                  </a:moveTo>
                  <a:cubicBezTo>
                    <a:pt x="11876" y="480"/>
                    <a:pt x="8715" y="960"/>
                    <a:pt x="5818" y="3360"/>
                  </a:cubicBezTo>
                  <a:cubicBezTo>
                    <a:pt x="2920" y="5760"/>
                    <a:pt x="286" y="10080"/>
                    <a:pt x="22" y="13200"/>
                  </a:cubicBezTo>
                  <a:cubicBezTo>
                    <a:pt x="-241" y="16320"/>
                    <a:pt x="1866" y="18240"/>
                    <a:pt x="5818" y="19440"/>
                  </a:cubicBezTo>
                  <a:cubicBezTo>
                    <a:pt x="9769" y="20640"/>
                    <a:pt x="15564" y="21120"/>
                    <a:pt x="2135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5450543" y="6796723"/>
              <a:ext cx="252816" cy="397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326" fill="norm" stroke="1" extrusionOk="0">
                  <a:moveTo>
                    <a:pt x="8310" y="3693"/>
                  </a:moveTo>
                  <a:cubicBezTo>
                    <a:pt x="7602" y="3352"/>
                    <a:pt x="6894" y="3011"/>
                    <a:pt x="6186" y="2613"/>
                  </a:cubicBezTo>
                  <a:cubicBezTo>
                    <a:pt x="5478" y="2215"/>
                    <a:pt x="4769" y="1761"/>
                    <a:pt x="3707" y="1988"/>
                  </a:cubicBezTo>
                  <a:cubicBezTo>
                    <a:pt x="2645" y="2215"/>
                    <a:pt x="1228" y="3125"/>
                    <a:pt x="520" y="4148"/>
                  </a:cubicBezTo>
                  <a:cubicBezTo>
                    <a:pt x="-188" y="5171"/>
                    <a:pt x="-188" y="6308"/>
                    <a:pt x="609" y="7047"/>
                  </a:cubicBezTo>
                  <a:cubicBezTo>
                    <a:pt x="1405" y="7786"/>
                    <a:pt x="2999" y="8127"/>
                    <a:pt x="4769" y="8013"/>
                  </a:cubicBezTo>
                  <a:cubicBezTo>
                    <a:pt x="6540" y="7900"/>
                    <a:pt x="8487" y="7331"/>
                    <a:pt x="9904" y="6649"/>
                  </a:cubicBezTo>
                  <a:cubicBezTo>
                    <a:pt x="11320" y="5967"/>
                    <a:pt x="12205" y="5171"/>
                    <a:pt x="12471" y="5114"/>
                  </a:cubicBezTo>
                  <a:cubicBezTo>
                    <a:pt x="12737" y="5057"/>
                    <a:pt x="12382" y="5740"/>
                    <a:pt x="11763" y="7729"/>
                  </a:cubicBezTo>
                  <a:cubicBezTo>
                    <a:pt x="11143" y="9719"/>
                    <a:pt x="10258" y="13015"/>
                    <a:pt x="9727" y="15175"/>
                  </a:cubicBezTo>
                  <a:cubicBezTo>
                    <a:pt x="9196" y="17335"/>
                    <a:pt x="9019" y="18359"/>
                    <a:pt x="8842" y="19325"/>
                  </a:cubicBezTo>
                  <a:cubicBezTo>
                    <a:pt x="8664" y="20291"/>
                    <a:pt x="8487" y="21201"/>
                    <a:pt x="8399" y="21314"/>
                  </a:cubicBezTo>
                  <a:cubicBezTo>
                    <a:pt x="8310" y="21428"/>
                    <a:pt x="8310" y="20746"/>
                    <a:pt x="8842" y="18643"/>
                  </a:cubicBezTo>
                  <a:cubicBezTo>
                    <a:pt x="9373" y="16540"/>
                    <a:pt x="10435" y="13015"/>
                    <a:pt x="11763" y="9946"/>
                  </a:cubicBezTo>
                  <a:cubicBezTo>
                    <a:pt x="13091" y="6876"/>
                    <a:pt x="14684" y="4262"/>
                    <a:pt x="15835" y="2727"/>
                  </a:cubicBezTo>
                  <a:cubicBezTo>
                    <a:pt x="16986" y="1192"/>
                    <a:pt x="17694" y="737"/>
                    <a:pt x="18491" y="396"/>
                  </a:cubicBezTo>
                  <a:cubicBezTo>
                    <a:pt x="19287" y="55"/>
                    <a:pt x="20173" y="-172"/>
                    <a:pt x="20704" y="169"/>
                  </a:cubicBezTo>
                  <a:cubicBezTo>
                    <a:pt x="21235" y="510"/>
                    <a:pt x="21412" y="1420"/>
                    <a:pt x="20527" y="2670"/>
                  </a:cubicBezTo>
                  <a:cubicBezTo>
                    <a:pt x="19642" y="3921"/>
                    <a:pt x="17694" y="5512"/>
                    <a:pt x="16189" y="6308"/>
                  </a:cubicBezTo>
                  <a:cubicBezTo>
                    <a:pt x="14684" y="7104"/>
                    <a:pt x="13622" y="7104"/>
                    <a:pt x="12560" y="71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5780830" y="6624181"/>
              <a:ext cx="2942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640"/>
                    <a:pt x="2735" y="9280"/>
                    <a:pt x="575" y="12720"/>
                  </a:cubicBezTo>
                  <a:cubicBezTo>
                    <a:pt x="-1585" y="16160"/>
                    <a:pt x="2735" y="18400"/>
                    <a:pt x="7055" y="19680"/>
                  </a:cubicBezTo>
                  <a:cubicBezTo>
                    <a:pt x="11375" y="20960"/>
                    <a:pt x="15695" y="2128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5732944" y="6789281"/>
              <a:ext cx="7730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10813" y="21600"/>
                  </a:moveTo>
                  <a:cubicBezTo>
                    <a:pt x="5559" y="18000"/>
                    <a:pt x="305" y="14400"/>
                    <a:pt x="13" y="12000"/>
                  </a:cubicBezTo>
                  <a:cubicBezTo>
                    <a:pt x="-279" y="9600"/>
                    <a:pt x="4391" y="8400"/>
                    <a:pt x="8770" y="6600"/>
                  </a:cubicBezTo>
                  <a:cubicBezTo>
                    <a:pt x="13148" y="4800"/>
                    <a:pt x="17235" y="2400"/>
                    <a:pt x="2132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6015566" y="6617831"/>
              <a:ext cx="196136" cy="31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32" fill="norm" stroke="1" extrusionOk="0">
                  <a:moveTo>
                    <a:pt x="11489" y="0"/>
                  </a:moveTo>
                  <a:cubicBezTo>
                    <a:pt x="9881" y="1314"/>
                    <a:pt x="8272" y="2627"/>
                    <a:pt x="6549" y="5546"/>
                  </a:cubicBezTo>
                  <a:cubicBezTo>
                    <a:pt x="4826" y="8465"/>
                    <a:pt x="2987" y="12989"/>
                    <a:pt x="2068" y="15616"/>
                  </a:cubicBezTo>
                  <a:cubicBezTo>
                    <a:pt x="1149" y="18243"/>
                    <a:pt x="1149" y="18973"/>
                    <a:pt x="1034" y="19776"/>
                  </a:cubicBezTo>
                  <a:cubicBezTo>
                    <a:pt x="919" y="20578"/>
                    <a:pt x="689" y="21454"/>
                    <a:pt x="460" y="21527"/>
                  </a:cubicBezTo>
                  <a:cubicBezTo>
                    <a:pt x="230" y="21600"/>
                    <a:pt x="0" y="20870"/>
                    <a:pt x="0" y="19776"/>
                  </a:cubicBezTo>
                  <a:cubicBezTo>
                    <a:pt x="0" y="18681"/>
                    <a:pt x="230" y="17222"/>
                    <a:pt x="1264" y="15981"/>
                  </a:cubicBezTo>
                  <a:cubicBezTo>
                    <a:pt x="2298" y="14741"/>
                    <a:pt x="4136" y="13719"/>
                    <a:pt x="6894" y="11968"/>
                  </a:cubicBezTo>
                  <a:cubicBezTo>
                    <a:pt x="9651" y="10216"/>
                    <a:pt x="13328" y="7735"/>
                    <a:pt x="15970" y="6203"/>
                  </a:cubicBezTo>
                  <a:cubicBezTo>
                    <a:pt x="18613" y="4670"/>
                    <a:pt x="20221" y="4086"/>
                    <a:pt x="20911" y="4232"/>
                  </a:cubicBezTo>
                  <a:cubicBezTo>
                    <a:pt x="21600" y="4378"/>
                    <a:pt x="21370" y="5254"/>
                    <a:pt x="20106" y="8027"/>
                  </a:cubicBezTo>
                  <a:cubicBezTo>
                    <a:pt x="18843" y="10800"/>
                    <a:pt x="16545" y="15470"/>
                    <a:pt x="14247" y="201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6160508" y="6884531"/>
              <a:ext cx="100593" cy="75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19" fill="norm" stroke="1" extrusionOk="0">
                  <a:moveTo>
                    <a:pt x="10586" y="0"/>
                  </a:moveTo>
                  <a:cubicBezTo>
                    <a:pt x="8336" y="0"/>
                    <a:pt x="6086" y="0"/>
                    <a:pt x="4286" y="1200"/>
                  </a:cubicBezTo>
                  <a:cubicBezTo>
                    <a:pt x="2486" y="2400"/>
                    <a:pt x="1136" y="4800"/>
                    <a:pt x="461" y="8100"/>
                  </a:cubicBezTo>
                  <a:cubicBezTo>
                    <a:pt x="-214" y="11400"/>
                    <a:pt x="-214" y="15600"/>
                    <a:pt x="911" y="18000"/>
                  </a:cubicBezTo>
                  <a:cubicBezTo>
                    <a:pt x="2036" y="20400"/>
                    <a:pt x="4286" y="21000"/>
                    <a:pt x="6536" y="21300"/>
                  </a:cubicBezTo>
                  <a:cubicBezTo>
                    <a:pt x="8786" y="21600"/>
                    <a:pt x="11036" y="21600"/>
                    <a:pt x="13511" y="18000"/>
                  </a:cubicBezTo>
                  <a:cubicBezTo>
                    <a:pt x="15986" y="14400"/>
                    <a:pt x="18686" y="7200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6318249" y="6484481"/>
              <a:ext cx="133351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14" y="2129"/>
                    <a:pt x="20229" y="4257"/>
                    <a:pt x="18514" y="6198"/>
                  </a:cubicBezTo>
                  <a:cubicBezTo>
                    <a:pt x="16800" y="8139"/>
                    <a:pt x="14057" y="9892"/>
                    <a:pt x="11314" y="11927"/>
                  </a:cubicBezTo>
                  <a:cubicBezTo>
                    <a:pt x="8571" y="13962"/>
                    <a:pt x="5829" y="16278"/>
                    <a:pt x="3943" y="17937"/>
                  </a:cubicBezTo>
                  <a:cubicBezTo>
                    <a:pt x="2057" y="19597"/>
                    <a:pt x="1029" y="205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6661655" y="6662281"/>
              <a:ext cx="21543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26" fill="norm" stroke="1" extrusionOk="0">
                  <a:moveTo>
                    <a:pt x="3096" y="0"/>
                  </a:moveTo>
                  <a:cubicBezTo>
                    <a:pt x="2047" y="3832"/>
                    <a:pt x="999" y="7665"/>
                    <a:pt x="474" y="10626"/>
                  </a:cubicBezTo>
                  <a:cubicBezTo>
                    <a:pt x="-50" y="13587"/>
                    <a:pt x="-50" y="15678"/>
                    <a:pt x="55" y="17245"/>
                  </a:cubicBezTo>
                  <a:cubicBezTo>
                    <a:pt x="160" y="18813"/>
                    <a:pt x="369" y="19858"/>
                    <a:pt x="474" y="19945"/>
                  </a:cubicBezTo>
                  <a:cubicBezTo>
                    <a:pt x="579" y="20032"/>
                    <a:pt x="579" y="19161"/>
                    <a:pt x="579" y="18029"/>
                  </a:cubicBezTo>
                  <a:cubicBezTo>
                    <a:pt x="579" y="16897"/>
                    <a:pt x="579" y="15503"/>
                    <a:pt x="1208" y="14807"/>
                  </a:cubicBezTo>
                  <a:cubicBezTo>
                    <a:pt x="1837" y="14110"/>
                    <a:pt x="3096" y="14110"/>
                    <a:pt x="5612" y="12891"/>
                  </a:cubicBezTo>
                  <a:cubicBezTo>
                    <a:pt x="8129" y="11671"/>
                    <a:pt x="11903" y="9232"/>
                    <a:pt x="14315" y="7403"/>
                  </a:cubicBezTo>
                  <a:cubicBezTo>
                    <a:pt x="16727" y="5574"/>
                    <a:pt x="17775" y="4355"/>
                    <a:pt x="18824" y="3049"/>
                  </a:cubicBezTo>
                  <a:cubicBezTo>
                    <a:pt x="19872" y="1742"/>
                    <a:pt x="20921" y="349"/>
                    <a:pt x="21235" y="87"/>
                  </a:cubicBezTo>
                  <a:cubicBezTo>
                    <a:pt x="21550" y="-174"/>
                    <a:pt x="21131" y="697"/>
                    <a:pt x="20606" y="3571"/>
                  </a:cubicBezTo>
                  <a:cubicBezTo>
                    <a:pt x="20082" y="6445"/>
                    <a:pt x="19453" y="11323"/>
                    <a:pt x="19243" y="14632"/>
                  </a:cubicBezTo>
                  <a:cubicBezTo>
                    <a:pt x="19033" y="17942"/>
                    <a:pt x="19243" y="19684"/>
                    <a:pt x="19453" y="214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6897189" y="6862804"/>
              <a:ext cx="77691" cy="8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8" h="20986" fill="norm" stroke="1" extrusionOk="0">
                  <a:moveTo>
                    <a:pt x="13007" y="667"/>
                  </a:moveTo>
                  <a:cubicBezTo>
                    <a:pt x="10238" y="140"/>
                    <a:pt x="7469" y="-387"/>
                    <a:pt x="5253" y="403"/>
                  </a:cubicBezTo>
                  <a:cubicBezTo>
                    <a:pt x="3038" y="1193"/>
                    <a:pt x="1377" y="3301"/>
                    <a:pt x="546" y="6198"/>
                  </a:cubicBezTo>
                  <a:cubicBezTo>
                    <a:pt x="-285" y="9096"/>
                    <a:pt x="-285" y="12784"/>
                    <a:pt x="1377" y="15418"/>
                  </a:cubicBezTo>
                  <a:cubicBezTo>
                    <a:pt x="3038" y="18052"/>
                    <a:pt x="6361" y="19633"/>
                    <a:pt x="9407" y="20423"/>
                  </a:cubicBezTo>
                  <a:cubicBezTo>
                    <a:pt x="12453" y="21213"/>
                    <a:pt x="15223" y="21213"/>
                    <a:pt x="17438" y="20159"/>
                  </a:cubicBezTo>
                  <a:cubicBezTo>
                    <a:pt x="19653" y="19106"/>
                    <a:pt x="21315" y="16998"/>
                    <a:pt x="19653" y="14891"/>
                  </a:cubicBezTo>
                  <a:cubicBezTo>
                    <a:pt x="17992" y="12784"/>
                    <a:pt x="13007" y="10676"/>
                    <a:pt x="8023" y="85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7138676" y="6477877"/>
              <a:ext cx="427597" cy="430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49" fill="norm" stroke="1" extrusionOk="0">
                  <a:moveTo>
                    <a:pt x="10470" y="645"/>
                  </a:moveTo>
                  <a:cubicBezTo>
                    <a:pt x="9832" y="539"/>
                    <a:pt x="9193" y="434"/>
                    <a:pt x="8448" y="961"/>
                  </a:cubicBezTo>
                  <a:cubicBezTo>
                    <a:pt x="7703" y="1487"/>
                    <a:pt x="6852" y="2647"/>
                    <a:pt x="6267" y="4543"/>
                  </a:cubicBezTo>
                  <a:cubicBezTo>
                    <a:pt x="5682" y="6440"/>
                    <a:pt x="5363" y="9074"/>
                    <a:pt x="5150" y="11761"/>
                  </a:cubicBezTo>
                  <a:cubicBezTo>
                    <a:pt x="4937" y="14447"/>
                    <a:pt x="4831" y="17187"/>
                    <a:pt x="4618" y="18820"/>
                  </a:cubicBezTo>
                  <a:cubicBezTo>
                    <a:pt x="4405" y="20453"/>
                    <a:pt x="4086" y="20980"/>
                    <a:pt x="3660" y="21244"/>
                  </a:cubicBezTo>
                  <a:cubicBezTo>
                    <a:pt x="3235" y="21507"/>
                    <a:pt x="2703" y="21507"/>
                    <a:pt x="2224" y="21296"/>
                  </a:cubicBezTo>
                  <a:cubicBezTo>
                    <a:pt x="1745" y="21086"/>
                    <a:pt x="1319" y="20664"/>
                    <a:pt x="947" y="20085"/>
                  </a:cubicBezTo>
                  <a:cubicBezTo>
                    <a:pt x="574" y="19505"/>
                    <a:pt x="255" y="18767"/>
                    <a:pt x="96" y="18083"/>
                  </a:cubicBezTo>
                  <a:cubicBezTo>
                    <a:pt x="-64" y="17398"/>
                    <a:pt x="-64" y="16766"/>
                    <a:pt x="415" y="16449"/>
                  </a:cubicBezTo>
                  <a:cubicBezTo>
                    <a:pt x="894" y="16133"/>
                    <a:pt x="1851" y="16133"/>
                    <a:pt x="3235" y="16133"/>
                  </a:cubicBezTo>
                  <a:cubicBezTo>
                    <a:pt x="4618" y="16133"/>
                    <a:pt x="6427" y="16133"/>
                    <a:pt x="7597" y="16028"/>
                  </a:cubicBezTo>
                  <a:cubicBezTo>
                    <a:pt x="8768" y="15923"/>
                    <a:pt x="9300" y="15712"/>
                    <a:pt x="9778" y="15448"/>
                  </a:cubicBezTo>
                  <a:cubicBezTo>
                    <a:pt x="10257" y="15185"/>
                    <a:pt x="10683" y="14869"/>
                    <a:pt x="10683" y="14553"/>
                  </a:cubicBezTo>
                  <a:cubicBezTo>
                    <a:pt x="10683" y="14237"/>
                    <a:pt x="10257" y="13921"/>
                    <a:pt x="9778" y="13868"/>
                  </a:cubicBezTo>
                  <a:cubicBezTo>
                    <a:pt x="9300" y="13815"/>
                    <a:pt x="8768" y="14026"/>
                    <a:pt x="8342" y="14658"/>
                  </a:cubicBezTo>
                  <a:cubicBezTo>
                    <a:pt x="7916" y="15290"/>
                    <a:pt x="7597" y="16344"/>
                    <a:pt x="7491" y="17187"/>
                  </a:cubicBezTo>
                  <a:cubicBezTo>
                    <a:pt x="7384" y="18030"/>
                    <a:pt x="7491" y="18662"/>
                    <a:pt x="8289" y="18926"/>
                  </a:cubicBezTo>
                  <a:cubicBezTo>
                    <a:pt x="9087" y="19189"/>
                    <a:pt x="10576" y="19084"/>
                    <a:pt x="12066" y="17925"/>
                  </a:cubicBezTo>
                  <a:cubicBezTo>
                    <a:pt x="13556" y="16766"/>
                    <a:pt x="15045" y="14553"/>
                    <a:pt x="16535" y="11550"/>
                  </a:cubicBezTo>
                  <a:cubicBezTo>
                    <a:pt x="18025" y="8547"/>
                    <a:pt x="19514" y="4754"/>
                    <a:pt x="20366" y="2594"/>
                  </a:cubicBezTo>
                  <a:cubicBezTo>
                    <a:pt x="21217" y="434"/>
                    <a:pt x="21430" y="-93"/>
                    <a:pt x="21483" y="12"/>
                  </a:cubicBezTo>
                  <a:cubicBezTo>
                    <a:pt x="21536" y="118"/>
                    <a:pt x="21430" y="855"/>
                    <a:pt x="20951" y="3015"/>
                  </a:cubicBezTo>
                  <a:cubicBezTo>
                    <a:pt x="20472" y="5175"/>
                    <a:pt x="19621" y="8758"/>
                    <a:pt x="18929" y="11497"/>
                  </a:cubicBezTo>
                  <a:cubicBezTo>
                    <a:pt x="18237" y="14237"/>
                    <a:pt x="17705" y="16133"/>
                    <a:pt x="17599" y="17345"/>
                  </a:cubicBezTo>
                  <a:cubicBezTo>
                    <a:pt x="17493" y="18557"/>
                    <a:pt x="17812" y="19084"/>
                    <a:pt x="18131" y="196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7558234" y="6670447"/>
              <a:ext cx="73377" cy="218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7" h="21272" fill="norm" stroke="1" extrusionOk="0">
                  <a:moveTo>
                    <a:pt x="18787" y="2910"/>
                  </a:moveTo>
                  <a:cubicBezTo>
                    <a:pt x="16452" y="1881"/>
                    <a:pt x="14116" y="853"/>
                    <a:pt x="11197" y="338"/>
                  </a:cubicBezTo>
                  <a:cubicBezTo>
                    <a:pt x="8279" y="-176"/>
                    <a:pt x="4776" y="-176"/>
                    <a:pt x="2441" y="853"/>
                  </a:cubicBezTo>
                  <a:cubicBezTo>
                    <a:pt x="106" y="1881"/>
                    <a:pt x="-1062" y="3938"/>
                    <a:pt x="1273" y="6407"/>
                  </a:cubicBezTo>
                  <a:cubicBezTo>
                    <a:pt x="3608" y="8875"/>
                    <a:pt x="9446" y="11755"/>
                    <a:pt x="13241" y="13813"/>
                  </a:cubicBezTo>
                  <a:cubicBezTo>
                    <a:pt x="17035" y="15870"/>
                    <a:pt x="18787" y="17104"/>
                    <a:pt x="19662" y="18235"/>
                  </a:cubicBezTo>
                  <a:cubicBezTo>
                    <a:pt x="20538" y="19367"/>
                    <a:pt x="20538" y="20395"/>
                    <a:pt x="18787" y="20910"/>
                  </a:cubicBezTo>
                  <a:cubicBezTo>
                    <a:pt x="17035" y="21424"/>
                    <a:pt x="13533" y="21424"/>
                    <a:pt x="11781" y="20704"/>
                  </a:cubicBezTo>
                  <a:cubicBezTo>
                    <a:pt x="10030" y="19984"/>
                    <a:pt x="10030" y="18544"/>
                    <a:pt x="10030" y="171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7651750" y="6708804"/>
              <a:ext cx="151311" cy="17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48" fill="norm" stroke="1" extrusionOk="0">
                  <a:moveTo>
                    <a:pt x="0" y="5919"/>
                  </a:moveTo>
                  <a:cubicBezTo>
                    <a:pt x="4800" y="6434"/>
                    <a:pt x="9600" y="6948"/>
                    <a:pt x="12750" y="7077"/>
                  </a:cubicBezTo>
                  <a:cubicBezTo>
                    <a:pt x="15900" y="7205"/>
                    <a:pt x="17400" y="6948"/>
                    <a:pt x="18600" y="6305"/>
                  </a:cubicBezTo>
                  <a:cubicBezTo>
                    <a:pt x="19800" y="5662"/>
                    <a:pt x="20700" y="4634"/>
                    <a:pt x="21150" y="3477"/>
                  </a:cubicBezTo>
                  <a:cubicBezTo>
                    <a:pt x="21600" y="2319"/>
                    <a:pt x="21600" y="1034"/>
                    <a:pt x="20700" y="391"/>
                  </a:cubicBezTo>
                  <a:cubicBezTo>
                    <a:pt x="19800" y="-252"/>
                    <a:pt x="18000" y="-252"/>
                    <a:pt x="15600" y="1548"/>
                  </a:cubicBezTo>
                  <a:cubicBezTo>
                    <a:pt x="13200" y="3348"/>
                    <a:pt x="10200" y="6948"/>
                    <a:pt x="8700" y="10162"/>
                  </a:cubicBezTo>
                  <a:cubicBezTo>
                    <a:pt x="7200" y="13377"/>
                    <a:pt x="7200" y="16205"/>
                    <a:pt x="8850" y="18005"/>
                  </a:cubicBezTo>
                  <a:cubicBezTo>
                    <a:pt x="10500" y="19805"/>
                    <a:pt x="13800" y="20577"/>
                    <a:pt x="15900" y="20962"/>
                  </a:cubicBezTo>
                  <a:cubicBezTo>
                    <a:pt x="18000" y="21348"/>
                    <a:pt x="18900" y="21348"/>
                    <a:pt x="19800" y="213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7785100" y="6497181"/>
              <a:ext cx="216157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18245" y="0"/>
                  </a:moveTo>
                  <a:cubicBezTo>
                    <a:pt x="19713" y="2810"/>
                    <a:pt x="21181" y="5620"/>
                    <a:pt x="21390" y="8429"/>
                  </a:cubicBezTo>
                  <a:cubicBezTo>
                    <a:pt x="21600" y="11239"/>
                    <a:pt x="20551" y="14049"/>
                    <a:pt x="16777" y="16244"/>
                  </a:cubicBezTo>
                  <a:cubicBezTo>
                    <a:pt x="13002" y="18439"/>
                    <a:pt x="6501" y="20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6045200" y="4560917"/>
              <a:ext cx="177800" cy="426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529"/>
                  </a:moveTo>
                  <a:cubicBezTo>
                    <a:pt x="257" y="1997"/>
                    <a:pt x="514" y="1465"/>
                    <a:pt x="900" y="933"/>
                  </a:cubicBezTo>
                  <a:cubicBezTo>
                    <a:pt x="1286" y="401"/>
                    <a:pt x="1800" y="-131"/>
                    <a:pt x="2314" y="29"/>
                  </a:cubicBezTo>
                  <a:cubicBezTo>
                    <a:pt x="2829" y="188"/>
                    <a:pt x="3343" y="1039"/>
                    <a:pt x="3729" y="3327"/>
                  </a:cubicBezTo>
                  <a:cubicBezTo>
                    <a:pt x="4114" y="5615"/>
                    <a:pt x="4371" y="9339"/>
                    <a:pt x="4629" y="12371"/>
                  </a:cubicBezTo>
                  <a:cubicBezTo>
                    <a:pt x="4886" y="15404"/>
                    <a:pt x="5143" y="17745"/>
                    <a:pt x="5400" y="19235"/>
                  </a:cubicBezTo>
                  <a:cubicBezTo>
                    <a:pt x="5657" y="20724"/>
                    <a:pt x="5914" y="21363"/>
                    <a:pt x="5786" y="21416"/>
                  </a:cubicBezTo>
                  <a:cubicBezTo>
                    <a:pt x="5657" y="21469"/>
                    <a:pt x="5143" y="20937"/>
                    <a:pt x="4500" y="19820"/>
                  </a:cubicBezTo>
                  <a:cubicBezTo>
                    <a:pt x="3857" y="18702"/>
                    <a:pt x="3086" y="17000"/>
                    <a:pt x="2700" y="15830"/>
                  </a:cubicBezTo>
                  <a:cubicBezTo>
                    <a:pt x="2314" y="14659"/>
                    <a:pt x="2314" y="14021"/>
                    <a:pt x="3986" y="12957"/>
                  </a:cubicBezTo>
                  <a:cubicBezTo>
                    <a:pt x="5657" y="11893"/>
                    <a:pt x="9000" y="10403"/>
                    <a:pt x="11829" y="9286"/>
                  </a:cubicBezTo>
                  <a:cubicBezTo>
                    <a:pt x="14657" y="8169"/>
                    <a:pt x="16971" y="7424"/>
                    <a:pt x="18386" y="6253"/>
                  </a:cubicBezTo>
                  <a:cubicBezTo>
                    <a:pt x="19800" y="5083"/>
                    <a:pt x="20314" y="3487"/>
                    <a:pt x="20186" y="4710"/>
                  </a:cubicBezTo>
                  <a:cubicBezTo>
                    <a:pt x="20057" y="5934"/>
                    <a:pt x="19286" y="9977"/>
                    <a:pt x="19414" y="13063"/>
                  </a:cubicBezTo>
                  <a:cubicBezTo>
                    <a:pt x="19543" y="16149"/>
                    <a:pt x="20571" y="18277"/>
                    <a:pt x="21600" y="204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6255175" y="4879254"/>
              <a:ext cx="65986" cy="113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060" fill="norm" stroke="1" extrusionOk="0">
                  <a:moveTo>
                    <a:pt x="7964" y="5646"/>
                  </a:moveTo>
                  <a:cubicBezTo>
                    <a:pt x="9314" y="3682"/>
                    <a:pt x="10664" y="1719"/>
                    <a:pt x="9652" y="737"/>
                  </a:cubicBezTo>
                  <a:cubicBezTo>
                    <a:pt x="8639" y="-245"/>
                    <a:pt x="5264" y="-245"/>
                    <a:pt x="3239" y="737"/>
                  </a:cubicBezTo>
                  <a:cubicBezTo>
                    <a:pt x="1214" y="1719"/>
                    <a:pt x="539" y="3682"/>
                    <a:pt x="201" y="6628"/>
                  </a:cubicBezTo>
                  <a:cubicBezTo>
                    <a:pt x="-136" y="9573"/>
                    <a:pt x="-136" y="13500"/>
                    <a:pt x="876" y="16250"/>
                  </a:cubicBezTo>
                  <a:cubicBezTo>
                    <a:pt x="1889" y="18999"/>
                    <a:pt x="3914" y="20570"/>
                    <a:pt x="6614" y="20962"/>
                  </a:cubicBezTo>
                  <a:cubicBezTo>
                    <a:pt x="9314" y="21355"/>
                    <a:pt x="12689" y="20570"/>
                    <a:pt x="15389" y="18606"/>
                  </a:cubicBezTo>
                  <a:cubicBezTo>
                    <a:pt x="18089" y="16642"/>
                    <a:pt x="20114" y="13500"/>
                    <a:pt x="20789" y="10751"/>
                  </a:cubicBezTo>
                  <a:cubicBezTo>
                    <a:pt x="21464" y="8002"/>
                    <a:pt x="20789" y="5646"/>
                    <a:pt x="18764" y="4075"/>
                  </a:cubicBezTo>
                  <a:cubicBezTo>
                    <a:pt x="16739" y="2504"/>
                    <a:pt x="13364" y="1719"/>
                    <a:pt x="9989" y="9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6388100" y="4744581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6419850" y="4909681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6673799" y="4847504"/>
              <a:ext cx="44502" cy="119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363" fill="norm" stroke="1" extrusionOk="0">
                  <a:moveTo>
                    <a:pt x="2968" y="5447"/>
                  </a:moveTo>
                  <a:cubicBezTo>
                    <a:pt x="1005" y="3552"/>
                    <a:pt x="-959" y="1658"/>
                    <a:pt x="514" y="710"/>
                  </a:cubicBezTo>
                  <a:cubicBezTo>
                    <a:pt x="1986" y="-237"/>
                    <a:pt x="6896" y="-237"/>
                    <a:pt x="9350" y="710"/>
                  </a:cubicBezTo>
                  <a:cubicBezTo>
                    <a:pt x="11805" y="1658"/>
                    <a:pt x="11805" y="3552"/>
                    <a:pt x="13277" y="7152"/>
                  </a:cubicBezTo>
                  <a:cubicBezTo>
                    <a:pt x="14750" y="10752"/>
                    <a:pt x="17696" y="16058"/>
                    <a:pt x="20641" y="21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6686550" y="4719181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6769100" y="4811615"/>
              <a:ext cx="95250" cy="186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1759"/>
                  </a:moveTo>
                  <a:cubicBezTo>
                    <a:pt x="0" y="5599"/>
                    <a:pt x="0" y="9439"/>
                    <a:pt x="240" y="12439"/>
                  </a:cubicBezTo>
                  <a:cubicBezTo>
                    <a:pt x="480" y="15439"/>
                    <a:pt x="960" y="17599"/>
                    <a:pt x="1200" y="17959"/>
                  </a:cubicBezTo>
                  <a:cubicBezTo>
                    <a:pt x="1440" y="18319"/>
                    <a:pt x="1440" y="16879"/>
                    <a:pt x="1440" y="14359"/>
                  </a:cubicBezTo>
                  <a:cubicBezTo>
                    <a:pt x="1440" y="11839"/>
                    <a:pt x="1440" y="8239"/>
                    <a:pt x="1680" y="5479"/>
                  </a:cubicBezTo>
                  <a:cubicBezTo>
                    <a:pt x="1920" y="2719"/>
                    <a:pt x="2400" y="799"/>
                    <a:pt x="3840" y="199"/>
                  </a:cubicBezTo>
                  <a:cubicBezTo>
                    <a:pt x="5280" y="-401"/>
                    <a:pt x="7680" y="319"/>
                    <a:pt x="10320" y="2839"/>
                  </a:cubicBezTo>
                  <a:cubicBezTo>
                    <a:pt x="12960" y="5359"/>
                    <a:pt x="15840" y="9679"/>
                    <a:pt x="17760" y="13039"/>
                  </a:cubicBezTo>
                  <a:cubicBezTo>
                    <a:pt x="19680" y="16399"/>
                    <a:pt x="20640" y="18799"/>
                    <a:pt x="21600" y="211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6896100" y="4817469"/>
              <a:ext cx="120650" cy="193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4544"/>
                  </a:moveTo>
                  <a:cubicBezTo>
                    <a:pt x="379" y="8028"/>
                    <a:pt x="758" y="11512"/>
                    <a:pt x="947" y="11977"/>
                  </a:cubicBezTo>
                  <a:cubicBezTo>
                    <a:pt x="1137" y="12441"/>
                    <a:pt x="1137" y="9886"/>
                    <a:pt x="2084" y="7332"/>
                  </a:cubicBezTo>
                  <a:cubicBezTo>
                    <a:pt x="3032" y="4777"/>
                    <a:pt x="4926" y="2222"/>
                    <a:pt x="6821" y="944"/>
                  </a:cubicBezTo>
                  <a:cubicBezTo>
                    <a:pt x="8716" y="-333"/>
                    <a:pt x="10611" y="-333"/>
                    <a:pt x="12884" y="1061"/>
                  </a:cubicBezTo>
                  <a:cubicBezTo>
                    <a:pt x="15158" y="2454"/>
                    <a:pt x="17811" y="5241"/>
                    <a:pt x="19326" y="8841"/>
                  </a:cubicBezTo>
                  <a:cubicBezTo>
                    <a:pt x="20842" y="12441"/>
                    <a:pt x="21221" y="16854"/>
                    <a:pt x="21600" y="212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7081044" y="4840406"/>
              <a:ext cx="80760" cy="154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054" fill="norm" stroke="1" extrusionOk="0">
                  <a:moveTo>
                    <a:pt x="8100" y="5106"/>
                  </a:moveTo>
                  <a:cubicBezTo>
                    <a:pt x="8654" y="3666"/>
                    <a:pt x="9207" y="2226"/>
                    <a:pt x="8377" y="1938"/>
                  </a:cubicBezTo>
                  <a:cubicBezTo>
                    <a:pt x="7546" y="1650"/>
                    <a:pt x="5330" y="2514"/>
                    <a:pt x="3669" y="5106"/>
                  </a:cubicBezTo>
                  <a:cubicBezTo>
                    <a:pt x="2007" y="7698"/>
                    <a:pt x="900" y="12018"/>
                    <a:pt x="346" y="14898"/>
                  </a:cubicBezTo>
                  <a:cubicBezTo>
                    <a:pt x="-208" y="17778"/>
                    <a:pt x="-208" y="19218"/>
                    <a:pt x="1177" y="20082"/>
                  </a:cubicBezTo>
                  <a:cubicBezTo>
                    <a:pt x="2561" y="20946"/>
                    <a:pt x="5330" y="21234"/>
                    <a:pt x="7823" y="20946"/>
                  </a:cubicBezTo>
                  <a:cubicBezTo>
                    <a:pt x="10315" y="20658"/>
                    <a:pt x="12530" y="19794"/>
                    <a:pt x="15300" y="18210"/>
                  </a:cubicBezTo>
                  <a:cubicBezTo>
                    <a:pt x="18069" y="16626"/>
                    <a:pt x="21392" y="14322"/>
                    <a:pt x="21115" y="11298"/>
                  </a:cubicBezTo>
                  <a:cubicBezTo>
                    <a:pt x="20838" y="8274"/>
                    <a:pt x="16961" y="4530"/>
                    <a:pt x="13638" y="2370"/>
                  </a:cubicBezTo>
                  <a:cubicBezTo>
                    <a:pt x="10315" y="210"/>
                    <a:pt x="7546" y="-366"/>
                    <a:pt x="5330" y="210"/>
                  </a:cubicBezTo>
                  <a:cubicBezTo>
                    <a:pt x="3115" y="786"/>
                    <a:pt x="1454" y="2514"/>
                    <a:pt x="1177" y="4098"/>
                  </a:cubicBezTo>
                  <a:cubicBezTo>
                    <a:pt x="900" y="5682"/>
                    <a:pt x="2007" y="7122"/>
                    <a:pt x="3115" y="85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7234665" y="4822705"/>
              <a:ext cx="353586" cy="20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294" fill="norm" stroke="1" extrusionOk="0">
                  <a:moveTo>
                    <a:pt x="4507" y="3806"/>
                  </a:moveTo>
                  <a:cubicBezTo>
                    <a:pt x="4378" y="2470"/>
                    <a:pt x="4249" y="1134"/>
                    <a:pt x="3799" y="466"/>
                  </a:cubicBezTo>
                  <a:cubicBezTo>
                    <a:pt x="3349" y="-202"/>
                    <a:pt x="2578" y="-202"/>
                    <a:pt x="1871" y="800"/>
                  </a:cubicBezTo>
                  <a:cubicBezTo>
                    <a:pt x="1164" y="1802"/>
                    <a:pt x="521" y="3806"/>
                    <a:pt x="199" y="6590"/>
                  </a:cubicBezTo>
                  <a:cubicBezTo>
                    <a:pt x="-122" y="9373"/>
                    <a:pt x="-122" y="12936"/>
                    <a:pt x="714" y="15274"/>
                  </a:cubicBezTo>
                  <a:cubicBezTo>
                    <a:pt x="1549" y="17612"/>
                    <a:pt x="3221" y="18726"/>
                    <a:pt x="4828" y="17835"/>
                  </a:cubicBezTo>
                  <a:cubicBezTo>
                    <a:pt x="6435" y="16944"/>
                    <a:pt x="7978" y="14050"/>
                    <a:pt x="8814" y="12045"/>
                  </a:cubicBezTo>
                  <a:cubicBezTo>
                    <a:pt x="9649" y="10041"/>
                    <a:pt x="9778" y="8928"/>
                    <a:pt x="9842" y="7814"/>
                  </a:cubicBezTo>
                  <a:cubicBezTo>
                    <a:pt x="9907" y="6701"/>
                    <a:pt x="9907" y="5588"/>
                    <a:pt x="9585" y="4920"/>
                  </a:cubicBezTo>
                  <a:cubicBezTo>
                    <a:pt x="9264" y="4252"/>
                    <a:pt x="8621" y="4029"/>
                    <a:pt x="7978" y="4474"/>
                  </a:cubicBezTo>
                  <a:cubicBezTo>
                    <a:pt x="7335" y="4920"/>
                    <a:pt x="6692" y="6033"/>
                    <a:pt x="6371" y="8594"/>
                  </a:cubicBezTo>
                  <a:cubicBezTo>
                    <a:pt x="6049" y="11155"/>
                    <a:pt x="6049" y="15163"/>
                    <a:pt x="6307" y="17501"/>
                  </a:cubicBezTo>
                  <a:cubicBezTo>
                    <a:pt x="6564" y="19839"/>
                    <a:pt x="7078" y="20507"/>
                    <a:pt x="7914" y="20062"/>
                  </a:cubicBezTo>
                  <a:cubicBezTo>
                    <a:pt x="8749" y="19617"/>
                    <a:pt x="9907" y="18058"/>
                    <a:pt x="10614" y="16722"/>
                  </a:cubicBezTo>
                  <a:cubicBezTo>
                    <a:pt x="11321" y="15386"/>
                    <a:pt x="11578" y="14272"/>
                    <a:pt x="11771" y="12936"/>
                  </a:cubicBezTo>
                  <a:cubicBezTo>
                    <a:pt x="11964" y="11600"/>
                    <a:pt x="12092" y="10041"/>
                    <a:pt x="12157" y="9819"/>
                  </a:cubicBezTo>
                  <a:cubicBezTo>
                    <a:pt x="12221" y="9596"/>
                    <a:pt x="12221" y="10709"/>
                    <a:pt x="12221" y="12491"/>
                  </a:cubicBezTo>
                  <a:cubicBezTo>
                    <a:pt x="12221" y="14272"/>
                    <a:pt x="12221" y="16722"/>
                    <a:pt x="12221" y="18503"/>
                  </a:cubicBezTo>
                  <a:cubicBezTo>
                    <a:pt x="12221" y="20285"/>
                    <a:pt x="12221" y="21398"/>
                    <a:pt x="12285" y="21287"/>
                  </a:cubicBezTo>
                  <a:cubicBezTo>
                    <a:pt x="12349" y="21175"/>
                    <a:pt x="12478" y="19839"/>
                    <a:pt x="12799" y="17835"/>
                  </a:cubicBezTo>
                  <a:cubicBezTo>
                    <a:pt x="13121" y="15831"/>
                    <a:pt x="13635" y="13159"/>
                    <a:pt x="14149" y="11266"/>
                  </a:cubicBezTo>
                  <a:cubicBezTo>
                    <a:pt x="14664" y="9373"/>
                    <a:pt x="15178" y="8260"/>
                    <a:pt x="15757" y="7592"/>
                  </a:cubicBezTo>
                  <a:cubicBezTo>
                    <a:pt x="16335" y="6924"/>
                    <a:pt x="16978" y="6701"/>
                    <a:pt x="17557" y="6924"/>
                  </a:cubicBezTo>
                  <a:cubicBezTo>
                    <a:pt x="18135" y="7146"/>
                    <a:pt x="18649" y="7814"/>
                    <a:pt x="18971" y="9819"/>
                  </a:cubicBezTo>
                  <a:cubicBezTo>
                    <a:pt x="19292" y="11823"/>
                    <a:pt x="19421" y="15163"/>
                    <a:pt x="19421" y="17501"/>
                  </a:cubicBezTo>
                  <a:cubicBezTo>
                    <a:pt x="19421" y="19839"/>
                    <a:pt x="19292" y="21175"/>
                    <a:pt x="19485" y="20619"/>
                  </a:cubicBezTo>
                  <a:cubicBezTo>
                    <a:pt x="19678" y="20062"/>
                    <a:pt x="20192" y="17612"/>
                    <a:pt x="20578" y="15720"/>
                  </a:cubicBezTo>
                  <a:cubicBezTo>
                    <a:pt x="20964" y="13827"/>
                    <a:pt x="21221" y="12491"/>
                    <a:pt x="21478" y="111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7649633" y="4662031"/>
              <a:ext cx="52917" cy="396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11232" y="0"/>
                  </a:moveTo>
                  <a:cubicBezTo>
                    <a:pt x="8640" y="3086"/>
                    <a:pt x="6048" y="6171"/>
                    <a:pt x="3888" y="9314"/>
                  </a:cubicBezTo>
                  <a:cubicBezTo>
                    <a:pt x="1728" y="12457"/>
                    <a:pt x="0" y="15657"/>
                    <a:pt x="0" y="17600"/>
                  </a:cubicBezTo>
                  <a:cubicBezTo>
                    <a:pt x="0" y="19543"/>
                    <a:pt x="1728" y="20229"/>
                    <a:pt x="4320" y="20743"/>
                  </a:cubicBezTo>
                  <a:cubicBezTo>
                    <a:pt x="6912" y="21257"/>
                    <a:pt x="10368" y="21600"/>
                    <a:pt x="13392" y="21257"/>
                  </a:cubicBezTo>
                  <a:cubicBezTo>
                    <a:pt x="16416" y="20914"/>
                    <a:pt x="19008" y="19886"/>
                    <a:pt x="21600" y="188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7616729" y="4801731"/>
              <a:ext cx="200122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fill="norm" stroke="1" extrusionOk="0">
                  <a:moveTo>
                    <a:pt x="3723" y="21600"/>
                  </a:moveTo>
                  <a:cubicBezTo>
                    <a:pt x="2148" y="20640"/>
                    <a:pt x="573" y="19680"/>
                    <a:pt x="123" y="18240"/>
                  </a:cubicBezTo>
                  <a:cubicBezTo>
                    <a:pt x="-327" y="16800"/>
                    <a:pt x="348" y="14880"/>
                    <a:pt x="4060" y="11760"/>
                  </a:cubicBezTo>
                  <a:cubicBezTo>
                    <a:pt x="7773" y="8640"/>
                    <a:pt x="14523" y="4320"/>
                    <a:pt x="2127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8805079" y="4652043"/>
              <a:ext cx="170922" cy="327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286" fill="norm" stroke="1" extrusionOk="0">
                  <a:moveTo>
                    <a:pt x="2666" y="2713"/>
                  </a:moveTo>
                  <a:cubicBezTo>
                    <a:pt x="3192" y="1475"/>
                    <a:pt x="3719" y="237"/>
                    <a:pt x="4246" y="30"/>
                  </a:cubicBezTo>
                  <a:cubicBezTo>
                    <a:pt x="4773" y="-176"/>
                    <a:pt x="5300" y="649"/>
                    <a:pt x="5300" y="3401"/>
                  </a:cubicBezTo>
                  <a:cubicBezTo>
                    <a:pt x="5300" y="6153"/>
                    <a:pt x="4773" y="10830"/>
                    <a:pt x="4509" y="13926"/>
                  </a:cubicBezTo>
                  <a:cubicBezTo>
                    <a:pt x="4246" y="17021"/>
                    <a:pt x="4246" y="18535"/>
                    <a:pt x="4246" y="19635"/>
                  </a:cubicBezTo>
                  <a:cubicBezTo>
                    <a:pt x="4246" y="20736"/>
                    <a:pt x="4246" y="21424"/>
                    <a:pt x="3851" y="21218"/>
                  </a:cubicBezTo>
                  <a:cubicBezTo>
                    <a:pt x="3456" y="21011"/>
                    <a:pt x="2666" y="19911"/>
                    <a:pt x="2007" y="18810"/>
                  </a:cubicBezTo>
                  <a:cubicBezTo>
                    <a:pt x="1348" y="17709"/>
                    <a:pt x="822" y="16609"/>
                    <a:pt x="427" y="15508"/>
                  </a:cubicBezTo>
                  <a:cubicBezTo>
                    <a:pt x="31" y="14407"/>
                    <a:pt x="-232" y="13307"/>
                    <a:pt x="295" y="12619"/>
                  </a:cubicBezTo>
                  <a:cubicBezTo>
                    <a:pt x="822" y="11931"/>
                    <a:pt x="2139" y="11656"/>
                    <a:pt x="4246" y="11174"/>
                  </a:cubicBezTo>
                  <a:cubicBezTo>
                    <a:pt x="6353" y="10693"/>
                    <a:pt x="9251" y="10005"/>
                    <a:pt x="11885" y="8629"/>
                  </a:cubicBezTo>
                  <a:cubicBezTo>
                    <a:pt x="14519" y="7253"/>
                    <a:pt x="16890" y="5190"/>
                    <a:pt x="18339" y="3676"/>
                  </a:cubicBezTo>
                  <a:cubicBezTo>
                    <a:pt x="19788" y="2163"/>
                    <a:pt x="20314" y="1200"/>
                    <a:pt x="20709" y="1131"/>
                  </a:cubicBezTo>
                  <a:cubicBezTo>
                    <a:pt x="21105" y="1062"/>
                    <a:pt x="21368" y="1888"/>
                    <a:pt x="21236" y="4364"/>
                  </a:cubicBezTo>
                  <a:cubicBezTo>
                    <a:pt x="21105" y="6841"/>
                    <a:pt x="20578" y="10968"/>
                    <a:pt x="20446" y="14063"/>
                  </a:cubicBezTo>
                  <a:cubicBezTo>
                    <a:pt x="20314" y="17159"/>
                    <a:pt x="20578" y="19223"/>
                    <a:pt x="20841" y="212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9023350" y="4916031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9124950" y="4769981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9144000" y="4916031"/>
              <a:ext cx="50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9299315" y="4814447"/>
              <a:ext cx="98686" cy="301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091" fill="norm" stroke="1" extrusionOk="0">
                  <a:moveTo>
                    <a:pt x="21427" y="3550"/>
                  </a:moveTo>
                  <a:cubicBezTo>
                    <a:pt x="18210" y="2514"/>
                    <a:pt x="14993" y="1478"/>
                    <a:pt x="11776" y="813"/>
                  </a:cubicBezTo>
                  <a:cubicBezTo>
                    <a:pt x="8559" y="147"/>
                    <a:pt x="5342" y="-149"/>
                    <a:pt x="3274" y="73"/>
                  </a:cubicBezTo>
                  <a:cubicBezTo>
                    <a:pt x="1206" y="295"/>
                    <a:pt x="287" y="1035"/>
                    <a:pt x="57" y="1848"/>
                  </a:cubicBezTo>
                  <a:cubicBezTo>
                    <a:pt x="-173" y="2662"/>
                    <a:pt x="287" y="3550"/>
                    <a:pt x="1665" y="3919"/>
                  </a:cubicBezTo>
                  <a:cubicBezTo>
                    <a:pt x="3044" y="4289"/>
                    <a:pt x="5342" y="4141"/>
                    <a:pt x="7640" y="3772"/>
                  </a:cubicBezTo>
                  <a:cubicBezTo>
                    <a:pt x="9938" y="3402"/>
                    <a:pt x="12236" y="2810"/>
                    <a:pt x="13844" y="3106"/>
                  </a:cubicBezTo>
                  <a:cubicBezTo>
                    <a:pt x="15453" y="3402"/>
                    <a:pt x="16372" y="4585"/>
                    <a:pt x="16831" y="7322"/>
                  </a:cubicBezTo>
                  <a:cubicBezTo>
                    <a:pt x="17291" y="10059"/>
                    <a:pt x="17291" y="14350"/>
                    <a:pt x="16831" y="16865"/>
                  </a:cubicBezTo>
                  <a:cubicBezTo>
                    <a:pt x="16372" y="19380"/>
                    <a:pt x="15453" y="20119"/>
                    <a:pt x="13384" y="20637"/>
                  </a:cubicBezTo>
                  <a:cubicBezTo>
                    <a:pt x="11316" y="21155"/>
                    <a:pt x="8099" y="21451"/>
                    <a:pt x="5801" y="20267"/>
                  </a:cubicBezTo>
                  <a:cubicBezTo>
                    <a:pt x="3504" y="19084"/>
                    <a:pt x="2125" y="16421"/>
                    <a:pt x="2355" y="14793"/>
                  </a:cubicBezTo>
                  <a:cubicBezTo>
                    <a:pt x="2584" y="13166"/>
                    <a:pt x="4423" y="12574"/>
                    <a:pt x="6261" y="119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9443176" y="4839831"/>
              <a:ext cx="164375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567" y="0"/>
                  </a:moveTo>
                  <a:cubicBezTo>
                    <a:pt x="1013" y="1714"/>
                    <a:pt x="459" y="3429"/>
                    <a:pt x="182" y="5314"/>
                  </a:cubicBezTo>
                  <a:cubicBezTo>
                    <a:pt x="-95" y="7200"/>
                    <a:pt x="-95" y="9257"/>
                    <a:pt x="459" y="10800"/>
                  </a:cubicBezTo>
                  <a:cubicBezTo>
                    <a:pt x="1013" y="12343"/>
                    <a:pt x="2120" y="13371"/>
                    <a:pt x="3505" y="12343"/>
                  </a:cubicBezTo>
                  <a:cubicBezTo>
                    <a:pt x="4890" y="11314"/>
                    <a:pt x="6551" y="8229"/>
                    <a:pt x="7659" y="5657"/>
                  </a:cubicBezTo>
                  <a:cubicBezTo>
                    <a:pt x="8767" y="3086"/>
                    <a:pt x="9320" y="1029"/>
                    <a:pt x="9736" y="857"/>
                  </a:cubicBezTo>
                  <a:cubicBezTo>
                    <a:pt x="10151" y="686"/>
                    <a:pt x="10428" y="2400"/>
                    <a:pt x="10567" y="4114"/>
                  </a:cubicBezTo>
                  <a:cubicBezTo>
                    <a:pt x="10705" y="5829"/>
                    <a:pt x="10705" y="7543"/>
                    <a:pt x="10843" y="9257"/>
                  </a:cubicBezTo>
                  <a:cubicBezTo>
                    <a:pt x="10982" y="10971"/>
                    <a:pt x="11259" y="12686"/>
                    <a:pt x="12090" y="13371"/>
                  </a:cubicBezTo>
                  <a:cubicBezTo>
                    <a:pt x="12920" y="14057"/>
                    <a:pt x="14305" y="13714"/>
                    <a:pt x="15274" y="12686"/>
                  </a:cubicBezTo>
                  <a:cubicBezTo>
                    <a:pt x="16243" y="11657"/>
                    <a:pt x="16797" y="9943"/>
                    <a:pt x="17490" y="8400"/>
                  </a:cubicBezTo>
                  <a:cubicBezTo>
                    <a:pt x="18182" y="6857"/>
                    <a:pt x="19013" y="5486"/>
                    <a:pt x="19567" y="5657"/>
                  </a:cubicBezTo>
                  <a:cubicBezTo>
                    <a:pt x="20120" y="5829"/>
                    <a:pt x="20397" y="7543"/>
                    <a:pt x="20674" y="10457"/>
                  </a:cubicBezTo>
                  <a:cubicBezTo>
                    <a:pt x="20951" y="13371"/>
                    <a:pt x="21228" y="17486"/>
                    <a:pt x="2150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9588500" y="4808081"/>
              <a:ext cx="50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9728200" y="4662031"/>
              <a:ext cx="190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133"/>
                    <a:pt x="12000" y="8267"/>
                    <a:pt x="8400" y="11867"/>
                  </a:cubicBezTo>
                  <a:cubicBezTo>
                    <a:pt x="4800" y="15467"/>
                    <a:pt x="2400" y="18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9808633" y="4630281"/>
              <a:ext cx="164874" cy="50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54" fill="norm" stroke="1" extrusionOk="0">
                  <a:moveTo>
                    <a:pt x="9296" y="0"/>
                  </a:moveTo>
                  <a:cubicBezTo>
                    <a:pt x="7656" y="3060"/>
                    <a:pt x="6015" y="6120"/>
                    <a:pt x="5195" y="8145"/>
                  </a:cubicBezTo>
                  <a:cubicBezTo>
                    <a:pt x="4375" y="10170"/>
                    <a:pt x="4375" y="11160"/>
                    <a:pt x="4375" y="11925"/>
                  </a:cubicBezTo>
                  <a:cubicBezTo>
                    <a:pt x="4375" y="12690"/>
                    <a:pt x="4375" y="13230"/>
                    <a:pt x="4922" y="13320"/>
                  </a:cubicBezTo>
                  <a:cubicBezTo>
                    <a:pt x="5468" y="13410"/>
                    <a:pt x="6562" y="13050"/>
                    <a:pt x="6972" y="12375"/>
                  </a:cubicBezTo>
                  <a:cubicBezTo>
                    <a:pt x="7382" y="11700"/>
                    <a:pt x="7109" y="10710"/>
                    <a:pt x="6289" y="9945"/>
                  </a:cubicBezTo>
                  <a:cubicBezTo>
                    <a:pt x="5468" y="9180"/>
                    <a:pt x="4101" y="8640"/>
                    <a:pt x="2734" y="8370"/>
                  </a:cubicBezTo>
                  <a:cubicBezTo>
                    <a:pt x="1367" y="8100"/>
                    <a:pt x="0" y="8100"/>
                    <a:pt x="0" y="8145"/>
                  </a:cubicBezTo>
                  <a:cubicBezTo>
                    <a:pt x="0" y="8190"/>
                    <a:pt x="1367" y="8280"/>
                    <a:pt x="3418" y="8235"/>
                  </a:cubicBezTo>
                  <a:cubicBezTo>
                    <a:pt x="5468" y="8190"/>
                    <a:pt x="8203" y="8010"/>
                    <a:pt x="10253" y="7830"/>
                  </a:cubicBezTo>
                  <a:cubicBezTo>
                    <a:pt x="12304" y="7650"/>
                    <a:pt x="13671" y="7470"/>
                    <a:pt x="14354" y="7605"/>
                  </a:cubicBezTo>
                  <a:cubicBezTo>
                    <a:pt x="15038" y="7740"/>
                    <a:pt x="15038" y="8190"/>
                    <a:pt x="15448" y="8595"/>
                  </a:cubicBezTo>
                  <a:cubicBezTo>
                    <a:pt x="15858" y="9000"/>
                    <a:pt x="16678" y="9360"/>
                    <a:pt x="17909" y="9900"/>
                  </a:cubicBezTo>
                  <a:cubicBezTo>
                    <a:pt x="19139" y="10440"/>
                    <a:pt x="20780" y="11160"/>
                    <a:pt x="21190" y="12600"/>
                  </a:cubicBezTo>
                  <a:cubicBezTo>
                    <a:pt x="21600" y="14040"/>
                    <a:pt x="20780" y="16200"/>
                    <a:pt x="19686" y="17730"/>
                  </a:cubicBezTo>
                  <a:cubicBezTo>
                    <a:pt x="18592" y="19260"/>
                    <a:pt x="17225" y="20160"/>
                    <a:pt x="15995" y="20745"/>
                  </a:cubicBezTo>
                  <a:cubicBezTo>
                    <a:pt x="14765" y="21330"/>
                    <a:pt x="13671" y="21600"/>
                    <a:pt x="13124" y="21375"/>
                  </a:cubicBezTo>
                  <a:cubicBezTo>
                    <a:pt x="12577" y="21150"/>
                    <a:pt x="12577" y="20430"/>
                    <a:pt x="12714" y="19800"/>
                  </a:cubicBezTo>
                  <a:cubicBezTo>
                    <a:pt x="12851" y="19170"/>
                    <a:pt x="13124" y="18630"/>
                    <a:pt x="13397" y="180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7759700" y="5773281"/>
              <a:ext cx="209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0"/>
                    <a:pt x="9164" y="0"/>
                    <a:pt x="12764" y="3600"/>
                  </a:cubicBezTo>
                  <a:cubicBezTo>
                    <a:pt x="16364" y="7200"/>
                    <a:pt x="18982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7785099" y="5925681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8361727" y="5543280"/>
              <a:ext cx="91852" cy="52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443" fill="norm" stroke="1" extrusionOk="0">
                  <a:moveTo>
                    <a:pt x="4597" y="7084"/>
                  </a:moveTo>
                  <a:cubicBezTo>
                    <a:pt x="4597" y="8472"/>
                    <a:pt x="4597" y="9860"/>
                    <a:pt x="4837" y="12072"/>
                  </a:cubicBezTo>
                  <a:cubicBezTo>
                    <a:pt x="5077" y="14284"/>
                    <a:pt x="5557" y="17320"/>
                    <a:pt x="5557" y="19098"/>
                  </a:cubicBezTo>
                  <a:cubicBezTo>
                    <a:pt x="5557" y="20877"/>
                    <a:pt x="5077" y="21397"/>
                    <a:pt x="4357" y="21441"/>
                  </a:cubicBezTo>
                  <a:cubicBezTo>
                    <a:pt x="3637" y="21484"/>
                    <a:pt x="2677" y="21050"/>
                    <a:pt x="1717" y="19489"/>
                  </a:cubicBezTo>
                  <a:cubicBezTo>
                    <a:pt x="757" y="17927"/>
                    <a:pt x="-203" y="15238"/>
                    <a:pt x="37" y="12245"/>
                  </a:cubicBezTo>
                  <a:cubicBezTo>
                    <a:pt x="277" y="9253"/>
                    <a:pt x="1717" y="5956"/>
                    <a:pt x="3397" y="3874"/>
                  </a:cubicBezTo>
                  <a:cubicBezTo>
                    <a:pt x="5077" y="1792"/>
                    <a:pt x="6997" y="925"/>
                    <a:pt x="9157" y="448"/>
                  </a:cubicBezTo>
                  <a:cubicBezTo>
                    <a:pt x="11317" y="-29"/>
                    <a:pt x="13717" y="-116"/>
                    <a:pt x="15637" y="144"/>
                  </a:cubicBezTo>
                  <a:cubicBezTo>
                    <a:pt x="17557" y="404"/>
                    <a:pt x="18997" y="1012"/>
                    <a:pt x="19957" y="2270"/>
                  </a:cubicBezTo>
                  <a:cubicBezTo>
                    <a:pt x="20917" y="3527"/>
                    <a:pt x="21397" y="5436"/>
                    <a:pt x="19717" y="6997"/>
                  </a:cubicBezTo>
                  <a:cubicBezTo>
                    <a:pt x="18037" y="8559"/>
                    <a:pt x="14197" y="9773"/>
                    <a:pt x="10357" y="109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8451850" y="5798681"/>
              <a:ext cx="127000" cy="203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0" y="3967"/>
                  </a:moveTo>
                  <a:cubicBezTo>
                    <a:pt x="0" y="2865"/>
                    <a:pt x="0" y="1763"/>
                    <a:pt x="900" y="1212"/>
                  </a:cubicBezTo>
                  <a:cubicBezTo>
                    <a:pt x="1800" y="661"/>
                    <a:pt x="3600" y="661"/>
                    <a:pt x="6480" y="1873"/>
                  </a:cubicBezTo>
                  <a:cubicBezTo>
                    <a:pt x="9360" y="3086"/>
                    <a:pt x="13320" y="5510"/>
                    <a:pt x="15660" y="8486"/>
                  </a:cubicBezTo>
                  <a:cubicBezTo>
                    <a:pt x="18000" y="11461"/>
                    <a:pt x="18720" y="14988"/>
                    <a:pt x="18540" y="17192"/>
                  </a:cubicBezTo>
                  <a:cubicBezTo>
                    <a:pt x="18360" y="19396"/>
                    <a:pt x="17280" y="20278"/>
                    <a:pt x="15840" y="20829"/>
                  </a:cubicBezTo>
                  <a:cubicBezTo>
                    <a:pt x="14400" y="21380"/>
                    <a:pt x="12600" y="21600"/>
                    <a:pt x="10800" y="19837"/>
                  </a:cubicBezTo>
                  <a:cubicBezTo>
                    <a:pt x="9000" y="18073"/>
                    <a:pt x="7200" y="14327"/>
                    <a:pt x="9000" y="10690"/>
                  </a:cubicBezTo>
                  <a:cubicBezTo>
                    <a:pt x="10800" y="7053"/>
                    <a:pt x="16200" y="35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8682721" y="5562512"/>
              <a:ext cx="137430" cy="483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560" fill="norm" stroke="1" extrusionOk="0">
                  <a:moveTo>
                    <a:pt x="20932" y="1752"/>
                  </a:moveTo>
                  <a:cubicBezTo>
                    <a:pt x="20610" y="1281"/>
                    <a:pt x="20287" y="809"/>
                    <a:pt x="19320" y="479"/>
                  </a:cubicBezTo>
                  <a:cubicBezTo>
                    <a:pt x="18353" y="149"/>
                    <a:pt x="16741" y="-40"/>
                    <a:pt x="15290" y="7"/>
                  </a:cubicBezTo>
                  <a:cubicBezTo>
                    <a:pt x="13839" y="54"/>
                    <a:pt x="12550" y="337"/>
                    <a:pt x="10132" y="1799"/>
                  </a:cubicBezTo>
                  <a:cubicBezTo>
                    <a:pt x="7714" y="3261"/>
                    <a:pt x="4168" y="5902"/>
                    <a:pt x="2072" y="8685"/>
                  </a:cubicBezTo>
                  <a:cubicBezTo>
                    <a:pt x="-23" y="11467"/>
                    <a:pt x="-668" y="14391"/>
                    <a:pt x="783" y="16561"/>
                  </a:cubicBezTo>
                  <a:cubicBezTo>
                    <a:pt x="2233" y="18730"/>
                    <a:pt x="5780" y="20145"/>
                    <a:pt x="9326" y="20853"/>
                  </a:cubicBezTo>
                  <a:cubicBezTo>
                    <a:pt x="12872" y="21560"/>
                    <a:pt x="16419" y="21560"/>
                    <a:pt x="19965" y="215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8880807" y="5772150"/>
              <a:ext cx="128785" cy="361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56" fill="norm" stroke="1" extrusionOk="0">
                  <a:moveTo>
                    <a:pt x="11965" y="3458"/>
                  </a:moveTo>
                  <a:cubicBezTo>
                    <a:pt x="12661" y="2830"/>
                    <a:pt x="13358" y="2202"/>
                    <a:pt x="13184" y="1512"/>
                  </a:cubicBezTo>
                  <a:cubicBezTo>
                    <a:pt x="13010" y="821"/>
                    <a:pt x="11965" y="68"/>
                    <a:pt x="9700" y="5"/>
                  </a:cubicBezTo>
                  <a:cubicBezTo>
                    <a:pt x="7436" y="-58"/>
                    <a:pt x="3952" y="570"/>
                    <a:pt x="2036" y="1637"/>
                  </a:cubicBezTo>
                  <a:cubicBezTo>
                    <a:pt x="119" y="2705"/>
                    <a:pt x="-229" y="4212"/>
                    <a:pt x="119" y="5279"/>
                  </a:cubicBezTo>
                  <a:cubicBezTo>
                    <a:pt x="468" y="6347"/>
                    <a:pt x="1513" y="6975"/>
                    <a:pt x="3603" y="7100"/>
                  </a:cubicBezTo>
                  <a:cubicBezTo>
                    <a:pt x="5694" y="7226"/>
                    <a:pt x="8829" y="6849"/>
                    <a:pt x="10745" y="6347"/>
                  </a:cubicBezTo>
                  <a:cubicBezTo>
                    <a:pt x="12661" y="5844"/>
                    <a:pt x="13358" y="5216"/>
                    <a:pt x="14055" y="4400"/>
                  </a:cubicBezTo>
                  <a:cubicBezTo>
                    <a:pt x="14752" y="3584"/>
                    <a:pt x="15448" y="2579"/>
                    <a:pt x="15971" y="2516"/>
                  </a:cubicBezTo>
                  <a:cubicBezTo>
                    <a:pt x="16494" y="2454"/>
                    <a:pt x="16842" y="3333"/>
                    <a:pt x="17713" y="5405"/>
                  </a:cubicBezTo>
                  <a:cubicBezTo>
                    <a:pt x="18584" y="7477"/>
                    <a:pt x="19977" y="10742"/>
                    <a:pt x="20674" y="13316"/>
                  </a:cubicBezTo>
                  <a:cubicBezTo>
                    <a:pt x="21371" y="15891"/>
                    <a:pt x="21371" y="17775"/>
                    <a:pt x="20674" y="19030"/>
                  </a:cubicBezTo>
                  <a:cubicBezTo>
                    <a:pt x="19977" y="20286"/>
                    <a:pt x="18584" y="20914"/>
                    <a:pt x="16842" y="21228"/>
                  </a:cubicBezTo>
                  <a:cubicBezTo>
                    <a:pt x="15100" y="21542"/>
                    <a:pt x="13010" y="21542"/>
                    <a:pt x="10745" y="21165"/>
                  </a:cubicBezTo>
                  <a:cubicBezTo>
                    <a:pt x="8481" y="20789"/>
                    <a:pt x="6042" y="20035"/>
                    <a:pt x="5519" y="18968"/>
                  </a:cubicBezTo>
                  <a:cubicBezTo>
                    <a:pt x="4997" y="17900"/>
                    <a:pt x="6390" y="16519"/>
                    <a:pt x="7784" y="151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9068064" y="5803899"/>
              <a:ext cx="133087" cy="117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025" fill="norm" stroke="1" extrusionOk="0">
                  <a:moveTo>
                    <a:pt x="2014" y="3613"/>
                  </a:moveTo>
                  <a:cubicBezTo>
                    <a:pt x="1671" y="1719"/>
                    <a:pt x="1328" y="-176"/>
                    <a:pt x="986" y="13"/>
                  </a:cubicBezTo>
                  <a:cubicBezTo>
                    <a:pt x="643" y="203"/>
                    <a:pt x="300" y="2477"/>
                    <a:pt x="128" y="4750"/>
                  </a:cubicBezTo>
                  <a:cubicBezTo>
                    <a:pt x="-43" y="7024"/>
                    <a:pt x="-43" y="9298"/>
                    <a:pt x="128" y="11382"/>
                  </a:cubicBezTo>
                  <a:cubicBezTo>
                    <a:pt x="300" y="13466"/>
                    <a:pt x="643" y="15361"/>
                    <a:pt x="1671" y="16687"/>
                  </a:cubicBezTo>
                  <a:cubicBezTo>
                    <a:pt x="2700" y="18013"/>
                    <a:pt x="4414" y="18771"/>
                    <a:pt x="5786" y="17635"/>
                  </a:cubicBezTo>
                  <a:cubicBezTo>
                    <a:pt x="7157" y="16498"/>
                    <a:pt x="8186" y="13466"/>
                    <a:pt x="9043" y="12898"/>
                  </a:cubicBezTo>
                  <a:cubicBezTo>
                    <a:pt x="9900" y="12329"/>
                    <a:pt x="10586" y="14224"/>
                    <a:pt x="11443" y="15929"/>
                  </a:cubicBezTo>
                  <a:cubicBezTo>
                    <a:pt x="12300" y="17635"/>
                    <a:pt x="13328" y="19150"/>
                    <a:pt x="14700" y="20098"/>
                  </a:cubicBezTo>
                  <a:cubicBezTo>
                    <a:pt x="16071" y="21045"/>
                    <a:pt x="17786" y="21424"/>
                    <a:pt x="18986" y="20477"/>
                  </a:cubicBezTo>
                  <a:cubicBezTo>
                    <a:pt x="20186" y="19529"/>
                    <a:pt x="20871" y="17256"/>
                    <a:pt x="21557" y="149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9226550" y="5824081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9226550" y="577328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9331531" y="5627231"/>
              <a:ext cx="1566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7" h="21600" fill="norm" stroke="1" extrusionOk="0">
                  <a:moveTo>
                    <a:pt x="19987" y="0"/>
                  </a:moveTo>
                  <a:cubicBezTo>
                    <a:pt x="14587" y="3967"/>
                    <a:pt x="9187" y="7935"/>
                    <a:pt x="5137" y="10873"/>
                  </a:cubicBezTo>
                  <a:cubicBezTo>
                    <a:pt x="1087" y="13812"/>
                    <a:pt x="-1613" y="15722"/>
                    <a:pt x="1087" y="17339"/>
                  </a:cubicBezTo>
                  <a:cubicBezTo>
                    <a:pt x="3787" y="18955"/>
                    <a:pt x="11887" y="20278"/>
                    <a:pt x="1998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9407434" y="5620881"/>
              <a:ext cx="148137" cy="494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97" fill="norm" stroke="1" extrusionOk="0">
                  <a:moveTo>
                    <a:pt x="5033" y="0"/>
                  </a:moveTo>
                  <a:cubicBezTo>
                    <a:pt x="4120" y="2746"/>
                    <a:pt x="3207" y="5492"/>
                    <a:pt x="2599" y="7459"/>
                  </a:cubicBezTo>
                  <a:cubicBezTo>
                    <a:pt x="1991" y="9427"/>
                    <a:pt x="1686" y="10617"/>
                    <a:pt x="1686" y="11578"/>
                  </a:cubicBezTo>
                  <a:cubicBezTo>
                    <a:pt x="1686" y="12539"/>
                    <a:pt x="1991" y="13271"/>
                    <a:pt x="2447" y="13363"/>
                  </a:cubicBezTo>
                  <a:cubicBezTo>
                    <a:pt x="2903" y="13454"/>
                    <a:pt x="3512" y="12905"/>
                    <a:pt x="3512" y="11807"/>
                  </a:cubicBezTo>
                  <a:cubicBezTo>
                    <a:pt x="3512" y="10708"/>
                    <a:pt x="2903" y="9061"/>
                    <a:pt x="1991" y="8100"/>
                  </a:cubicBezTo>
                  <a:cubicBezTo>
                    <a:pt x="1078" y="7139"/>
                    <a:pt x="-139" y="6864"/>
                    <a:pt x="13" y="6773"/>
                  </a:cubicBezTo>
                  <a:cubicBezTo>
                    <a:pt x="165" y="6681"/>
                    <a:pt x="1686" y="6773"/>
                    <a:pt x="3207" y="6727"/>
                  </a:cubicBezTo>
                  <a:cubicBezTo>
                    <a:pt x="4729" y="6681"/>
                    <a:pt x="6250" y="6498"/>
                    <a:pt x="7467" y="6590"/>
                  </a:cubicBezTo>
                  <a:cubicBezTo>
                    <a:pt x="8684" y="6681"/>
                    <a:pt x="9596" y="7047"/>
                    <a:pt x="10357" y="7459"/>
                  </a:cubicBezTo>
                  <a:cubicBezTo>
                    <a:pt x="11117" y="7871"/>
                    <a:pt x="11726" y="8329"/>
                    <a:pt x="12791" y="8512"/>
                  </a:cubicBezTo>
                  <a:cubicBezTo>
                    <a:pt x="13855" y="8695"/>
                    <a:pt x="15376" y="8603"/>
                    <a:pt x="16289" y="8786"/>
                  </a:cubicBezTo>
                  <a:cubicBezTo>
                    <a:pt x="17202" y="8969"/>
                    <a:pt x="17506" y="9427"/>
                    <a:pt x="18267" y="10983"/>
                  </a:cubicBezTo>
                  <a:cubicBezTo>
                    <a:pt x="19027" y="12539"/>
                    <a:pt x="20244" y="15193"/>
                    <a:pt x="20853" y="17024"/>
                  </a:cubicBezTo>
                  <a:cubicBezTo>
                    <a:pt x="21461" y="18854"/>
                    <a:pt x="21461" y="19861"/>
                    <a:pt x="20700" y="20547"/>
                  </a:cubicBezTo>
                  <a:cubicBezTo>
                    <a:pt x="19940" y="21234"/>
                    <a:pt x="18419" y="21600"/>
                    <a:pt x="15985" y="21280"/>
                  </a:cubicBezTo>
                  <a:cubicBezTo>
                    <a:pt x="13551" y="20959"/>
                    <a:pt x="10205" y="19953"/>
                    <a:pt x="6858" y="189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9766300" y="5512931"/>
              <a:ext cx="38100" cy="578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0" y="2128"/>
                  </a:moveTo>
                  <a:cubicBezTo>
                    <a:pt x="1200" y="1734"/>
                    <a:pt x="2400" y="1340"/>
                    <a:pt x="3600" y="907"/>
                  </a:cubicBezTo>
                  <a:cubicBezTo>
                    <a:pt x="4800" y="473"/>
                    <a:pt x="6000" y="0"/>
                    <a:pt x="7200" y="0"/>
                  </a:cubicBezTo>
                  <a:cubicBezTo>
                    <a:pt x="8400" y="0"/>
                    <a:pt x="9600" y="473"/>
                    <a:pt x="11400" y="2128"/>
                  </a:cubicBezTo>
                  <a:cubicBezTo>
                    <a:pt x="13200" y="3784"/>
                    <a:pt x="15600" y="6622"/>
                    <a:pt x="16200" y="9420"/>
                  </a:cubicBezTo>
                  <a:cubicBezTo>
                    <a:pt x="16800" y="12219"/>
                    <a:pt x="15600" y="14978"/>
                    <a:pt x="15000" y="16870"/>
                  </a:cubicBezTo>
                  <a:cubicBezTo>
                    <a:pt x="14400" y="18762"/>
                    <a:pt x="14400" y="19787"/>
                    <a:pt x="14400" y="20496"/>
                  </a:cubicBezTo>
                  <a:cubicBezTo>
                    <a:pt x="14400" y="21206"/>
                    <a:pt x="14400" y="21600"/>
                    <a:pt x="15600" y="21561"/>
                  </a:cubicBezTo>
                  <a:cubicBezTo>
                    <a:pt x="16800" y="21521"/>
                    <a:pt x="19200" y="21048"/>
                    <a:pt x="21600" y="205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10039350" y="5805031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10026649" y="5676899"/>
              <a:ext cx="38101" cy="77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21328"/>
                  </a:moveTo>
                  <a:cubicBezTo>
                    <a:pt x="0" y="16658"/>
                    <a:pt x="0" y="11987"/>
                    <a:pt x="0" y="7901"/>
                  </a:cubicBezTo>
                  <a:cubicBezTo>
                    <a:pt x="0" y="3814"/>
                    <a:pt x="0" y="312"/>
                    <a:pt x="1800" y="20"/>
                  </a:cubicBezTo>
                  <a:cubicBezTo>
                    <a:pt x="3600" y="-272"/>
                    <a:pt x="7200" y="2647"/>
                    <a:pt x="10800" y="5274"/>
                  </a:cubicBezTo>
                  <a:cubicBezTo>
                    <a:pt x="14400" y="7901"/>
                    <a:pt x="18000" y="10236"/>
                    <a:pt x="21600" y="12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10073993" y="5763637"/>
              <a:ext cx="130457" cy="188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147" fill="norm" stroke="1" extrusionOk="0">
                  <a:moveTo>
                    <a:pt x="3704" y="1793"/>
                  </a:moveTo>
                  <a:cubicBezTo>
                    <a:pt x="3007" y="7490"/>
                    <a:pt x="2311" y="13187"/>
                    <a:pt x="1788" y="16628"/>
                  </a:cubicBezTo>
                  <a:cubicBezTo>
                    <a:pt x="1266" y="20070"/>
                    <a:pt x="917" y="21257"/>
                    <a:pt x="569" y="21138"/>
                  </a:cubicBezTo>
                  <a:cubicBezTo>
                    <a:pt x="220" y="21020"/>
                    <a:pt x="-128" y="19595"/>
                    <a:pt x="46" y="16510"/>
                  </a:cubicBezTo>
                  <a:cubicBezTo>
                    <a:pt x="220" y="13424"/>
                    <a:pt x="917" y="8677"/>
                    <a:pt x="1962" y="5472"/>
                  </a:cubicBezTo>
                  <a:cubicBezTo>
                    <a:pt x="3007" y="2268"/>
                    <a:pt x="4401" y="606"/>
                    <a:pt x="6666" y="132"/>
                  </a:cubicBezTo>
                  <a:cubicBezTo>
                    <a:pt x="8930" y="-343"/>
                    <a:pt x="12066" y="369"/>
                    <a:pt x="14678" y="3811"/>
                  </a:cubicBezTo>
                  <a:cubicBezTo>
                    <a:pt x="17291" y="7253"/>
                    <a:pt x="19382" y="13424"/>
                    <a:pt x="21472" y="195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10217149" y="5779356"/>
              <a:ext cx="120651" cy="161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2" fill="norm" stroke="1" extrusionOk="0">
                  <a:moveTo>
                    <a:pt x="0" y="1697"/>
                  </a:moveTo>
                  <a:cubicBezTo>
                    <a:pt x="1137" y="7236"/>
                    <a:pt x="2274" y="12774"/>
                    <a:pt x="2842" y="16236"/>
                  </a:cubicBezTo>
                  <a:cubicBezTo>
                    <a:pt x="3411" y="19697"/>
                    <a:pt x="3411" y="21082"/>
                    <a:pt x="3221" y="21082"/>
                  </a:cubicBezTo>
                  <a:cubicBezTo>
                    <a:pt x="3032" y="21082"/>
                    <a:pt x="2653" y="19697"/>
                    <a:pt x="2653" y="16651"/>
                  </a:cubicBezTo>
                  <a:cubicBezTo>
                    <a:pt x="2653" y="13605"/>
                    <a:pt x="3032" y="8897"/>
                    <a:pt x="3600" y="5851"/>
                  </a:cubicBezTo>
                  <a:cubicBezTo>
                    <a:pt x="4168" y="2805"/>
                    <a:pt x="4926" y="1420"/>
                    <a:pt x="6442" y="590"/>
                  </a:cubicBezTo>
                  <a:cubicBezTo>
                    <a:pt x="7958" y="-241"/>
                    <a:pt x="10232" y="-518"/>
                    <a:pt x="12505" y="1974"/>
                  </a:cubicBezTo>
                  <a:cubicBezTo>
                    <a:pt x="14779" y="4467"/>
                    <a:pt x="17053" y="9728"/>
                    <a:pt x="18568" y="13328"/>
                  </a:cubicBezTo>
                  <a:cubicBezTo>
                    <a:pt x="20084" y="16928"/>
                    <a:pt x="20842" y="18867"/>
                    <a:pt x="21600" y="208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10363634" y="5771758"/>
              <a:ext cx="105151" cy="177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094" fill="norm" stroke="1" extrusionOk="0">
                  <a:moveTo>
                    <a:pt x="18607" y="4701"/>
                  </a:moveTo>
                  <a:cubicBezTo>
                    <a:pt x="17361" y="3697"/>
                    <a:pt x="16114" y="2692"/>
                    <a:pt x="14037" y="2566"/>
                  </a:cubicBezTo>
                  <a:cubicBezTo>
                    <a:pt x="11961" y="2441"/>
                    <a:pt x="9053" y="3194"/>
                    <a:pt x="6353" y="5831"/>
                  </a:cubicBezTo>
                  <a:cubicBezTo>
                    <a:pt x="3653" y="8469"/>
                    <a:pt x="1161" y="12990"/>
                    <a:pt x="330" y="15878"/>
                  </a:cubicBezTo>
                  <a:cubicBezTo>
                    <a:pt x="-501" y="18766"/>
                    <a:pt x="330" y="20022"/>
                    <a:pt x="1784" y="20650"/>
                  </a:cubicBezTo>
                  <a:cubicBezTo>
                    <a:pt x="3237" y="21278"/>
                    <a:pt x="5314" y="21278"/>
                    <a:pt x="8222" y="20399"/>
                  </a:cubicBezTo>
                  <a:cubicBezTo>
                    <a:pt x="11130" y="19520"/>
                    <a:pt x="14868" y="17762"/>
                    <a:pt x="17361" y="15125"/>
                  </a:cubicBezTo>
                  <a:cubicBezTo>
                    <a:pt x="19853" y="12487"/>
                    <a:pt x="21099" y="8971"/>
                    <a:pt x="20476" y="6208"/>
                  </a:cubicBezTo>
                  <a:cubicBezTo>
                    <a:pt x="19853" y="3445"/>
                    <a:pt x="17361" y="1436"/>
                    <a:pt x="15076" y="557"/>
                  </a:cubicBezTo>
                  <a:cubicBezTo>
                    <a:pt x="12791" y="-322"/>
                    <a:pt x="10714" y="-71"/>
                    <a:pt x="9468" y="683"/>
                  </a:cubicBezTo>
                  <a:cubicBezTo>
                    <a:pt x="8222" y="1436"/>
                    <a:pt x="7807" y="2692"/>
                    <a:pt x="7391" y="3948"/>
                  </a:cubicBezTo>
                  <a:cubicBezTo>
                    <a:pt x="6976" y="5204"/>
                    <a:pt x="6561" y="6459"/>
                    <a:pt x="6145" y="77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10506058" y="5774371"/>
              <a:ext cx="358792" cy="15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0882" fill="norm" stroke="1" extrusionOk="0">
                  <a:moveTo>
                    <a:pt x="5496" y="4842"/>
                  </a:moveTo>
                  <a:cubicBezTo>
                    <a:pt x="5623" y="2903"/>
                    <a:pt x="5749" y="965"/>
                    <a:pt x="5496" y="272"/>
                  </a:cubicBezTo>
                  <a:cubicBezTo>
                    <a:pt x="5244" y="-420"/>
                    <a:pt x="4612" y="134"/>
                    <a:pt x="3601" y="2765"/>
                  </a:cubicBezTo>
                  <a:cubicBezTo>
                    <a:pt x="2591" y="5395"/>
                    <a:pt x="1201" y="10103"/>
                    <a:pt x="507" y="13149"/>
                  </a:cubicBezTo>
                  <a:cubicBezTo>
                    <a:pt x="-188" y="16195"/>
                    <a:pt x="-188" y="17580"/>
                    <a:pt x="633" y="18549"/>
                  </a:cubicBezTo>
                  <a:cubicBezTo>
                    <a:pt x="1454" y="19518"/>
                    <a:pt x="3096" y="20072"/>
                    <a:pt x="4801" y="18826"/>
                  </a:cubicBezTo>
                  <a:cubicBezTo>
                    <a:pt x="6507" y="17580"/>
                    <a:pt x="8275" y="14534"/>
                    <a:pt x="9349" y="12180"/>
                  </a:cubicBezTo>
                  <a:cubicBezTo>
                    <a:pt x="10423" y="9826"/>
                    <a:pt x="10801" y="8165"/>
                    <a:pt x="10991" y="6503"/>
                  </a:cubicBezTo>
                  <a:cubicBezTo>
                    <a:pt x="11180" y="4842"/>
                    <a:pt x="11180" y="3180"/>
                    <a:pt x="10865" y="2349"/>
                  </a:cubicBezTo>
                  <a:cubicBezTo>
                    <a:pt x="10549" y="1518"/>
                    <a:pt x="9917" y="1518"/>
                    <a:pt x="9159" y="2765"/>
                  </a:cubicBezTo>
                  <a:cubicBezTo>
                    <a:pt x="8401" y="4011"/>
                    <a:pt x="7517" y="6503"/>
                    <a:pt x="7012" y="9134"/>
                  </a:cubicBezTo>
                  <a:cubicBezTo>
                    <a:pt x="6507" y="11765"/>
                    <a:pt x="6380" y="14534"/>
                    <a:pt x="6444" y="16611"/>
                  </a:cubicBezTo>
                  <a:cubicBezTo>
                    <a:pt x="6507" y="18688"/>
                    <a:pt x="6759" y="20072"/>
                    <a:pt x="7265" y="20626"/>
                  </a:cubicBezTo>
                  <a:cubicBezTo>
                    <a:pt x="7770" y="21180"/>
                    <a:pt x="8528" y="20903"/>
                    <a:pt x="9538" y="19103"/>
                  </a:cubicBezTo>
                  <a:cubicBezTo>
                    <a:pt x="10549" y="17303"/>
                    <a:pt x="11812" y="13980"/>
                    <a:pt x="12570" y="11488"/>
                  </a:cubicBezTo>
                  <a:cubicBezTo>
                    <a:pt x="13328" y="8995"/>
                    <a:pt x="13580" y="7334"/>
                    <a:pt x="13644" y="7334"/>
                  </a:cubicBezTo>
                  <a:cubicBezTo>
                    <a:pt x="13707" y="7334"/>
                    <a:pt x="13580" y="8995"/>
                    <a:pt x="13391" y="10934"/>
                  </a:cubicBezTo>
                  <a:cubicBezTo>
                    <a:pt x="13201" y="12872"/>
                    <a:pt x="12949" y="15088"/>
                    <a:pt x="13517" y="13842"/>
                  </a:cubicBezTo>
                  <a:cubicBezTo>
                    <a:pt x="14086" y="12595"/>
                    <a:pt x="15475" y="7888"/>
                    <a:pt x="16486" y="5395"/>
                  </a:cubicBezTo>
                  <a:cubicBezTo>
                    <a:pt x="17496" y="2903"/>
                    <a:pt x="18128" y="2626"/>
                    <a:pt x="18507" y="3318"/>
                  </a:cubicBezTo>
                  <a:cubicBezTo>
                    <a:pt x="18886" y="4011"/>
                    <a:pt x="19012" y="5672"/>
                    <a:pt x="19012" y="7611"/>
                  </a:cubicBezTo>
                  <a:cubicBezTo>
                    <a:pt x="19012" y="9549"/>
                    <a:pt x="18886" y="11765"/>
                    <a:pt x="18696" y="13980"/>
                  </a:cubicBezTo>
                  <a:cubicBezTo>
                    <a:pt x="18507" y="16195"/>
                    <a:pt x="18254" y="18411"/>
                    <a:pt x="18317" y="18826"/>
                  </a:cubicBezTo>
                  <a:cubicBezTo>
                    <a:pt x="18380" y="19242"/>
                    <a:pt x="18759" y="17857"/>
                    <a:pt x="19328" y="15088"/>
                  </a:cubicBezTo>
                  <a:cubicBezTo>
                    <a:pt x="19896" y="12318"/>
                    <a:pt x="20654" y="8165"/>
                    <a:pt x="21412" y="40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10906782" y="5563731"/>
              <a:ext cx="66019" cy="325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52" fill="norm" stroke="1" extrusionOk="0">
                  <a:moveTo>
                    <a:pt x="17003" y="0"/>
                  </a:moveTo>
                  <a:cubicBezTo>
                    <a:pt x="13628" y="3205"/>
                    <a:pt x="10253" y="6410"/>
                    <a:pt x="7215" y="9685"/>
                  </a:cubicBezTo>
                  <a:cubicBezTo>
                    <a:pt x="4178" y="12960"/>
                    <a:pt x="1478" y="16305"/>
                    <a:pt x="465" y="18325"/>
                  </a:cubicBezTo>
                  <a:cubicBezTo>
                    <a:pt x="-547" y="20346"/>
                    <a:pt x="128" y="21043"/>
                    <a:pt x="2153" y="21321"/>
                  </a:cubicBezTo>
                  <a:cubicBezTo>
                    <a:pt x="4178" y="21600"/>
                    <a:pt x="7553" y="21461"/>
                    <a:pt x="10928" y="20625"/>
                  </a:cubicBezTo>
                  <a:cubicBezTo>
                    <a:pt x="14303" y="19788"/>
                    <a:pt x="17678" y="18255"/>
                    <a:pt x="21053" y="167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10878492" y="5608181"/>
              <a:ext cx="15145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1666" y="21600"/>
                  </a:moveTo>
                  <a:cubicBezTo>
                    <a:pt x="766" y="20492"/>
                    <a:pt x="-134" y="19385"/>
                    <a:pt x="16" y="18277"/>
                  </a:cubicBezTo>
                  <a:cubicBezTo>
                    <a:pt x="166" y="17169"/>
                    <a:pt x="1366" y="16062"/>
                    <a:pt x="5116" y="13015"/>
                  </a:cubicBezTo>
                  <a:cubicBezTo>
                    <a:pt x="8866" y="9969"/>
                    <a:pt x="15166" y="4985"/>
                    <a:pt x="2146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10864849" y="5551031"/>
              <a:ext cx="1905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411"/>
                    <a:pt x="20160" y="823"/>
                    <a:pt x="19920" y="1800"/>
                  </a:cubicBezTo>
                  <a:cubicBezTo>
                    <a:pt x="19680" y="2777"/>
                    <a:pt x="19920" y="4320"/>
                    <a:pt x="20160" y="6583"/>
                  </a:cubicBezTo>
                  <a:cubicBezTo>
                    <a:pt x="20400" y="8846"/>
                    <a:pt x="20640" y="11829"/>
                    <a:pt x="18720" y="14246"/>
                  </a:cubicBezTo>
                  <a:cubicBezTo>
                    <a:pt x="16800" y="16663"/>
                    <a:pt x="12720" y="18514"/>
                    <a:pt x="9240" y="19646"/>
                  </a:cubicBezTo>
                  <a:cubicBezTo>
                    <a:pt x="5760" y="20777"/>
                    <a:pt x="2880" y="21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8191500" y="6744831"/>
              <a:ext cx="203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8274050" y="6827381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8480143" y="6526020"/>
              <a:ext cx="78746" cy="429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485" fill="norm" stroke="1" extrusionOk="0">
                  <a:moveTo>
                    <a:pt x="6044" y="9040"/>
                  </a:moveTo>
                  <a:cubicBezTo>
                    <a:pt x="4907" y="12216"/>
                    <a:pt x="3770" y="15393"/>
                    <a:pt x="3202" y="17299"/>
                  </a:cubicBezTo>
                  <a:cubicBezTo>
                    <a:pt x="2633" y="19205"/>
                    <a:pt x="2633" y="19840"/>
                    <a:pt x="2633" y="20422"/>
                  </a:cubicBezTo>
                  <a:cubicBezTo>
                    <a:pt x="2633" y="21005"/>
                    <a:pt x="2633" y="21534"/>
                    <a:pt x="2349" y="21481"/>
                  </a:cubicBezTo>
                  <a:cubicBezTo>
                    <a:pt x="2065" y="21428"/>
                    <a:pt x="1496" y="20793"/>
                    <a:pt x="928" y="18516"/>
                  </a:cubicBezTo>
                  <a:cubicBezTo>
                    <a:pt x="359" y="16240"/>
                    <a:pt x="-209" y="12322"/>
                    <a:pt x="75" y="9252"/>
                  </a:cubicBezTo>
                  <a:cubicBezTo>
                    <a:pt x="359" y="6181"/>
                    <a:pt x="1496" y="3958"/>
                    <a:pt x="2633" y="2581"/>
                  </a:cubicBezTo>
                  <a:cubicBezTo>
                    <a:pt x="3770" y="1205"/>
                    <a:pt x="4907" y="675"/>
                    <a:pt x="6896" y="358"/>
                  </a:cubicBezTo>
                  <a:cubicBezTo>
                    <a:pt x="8886" y="40"/>
                    <a:pt x="11728" y="-66"/>
                    <a:pt x="14286" y="40"/>
                  </a:cubicBezTo>
                  <a:cubicBezTo>
                    <a:pt x="16844" y="146"/>
                    <a:pt x="19117" y="463"/>
                    <a:pt x="20254" y="1681"/>
                  </a:cubicBezTo>
                  <a:cubicBezTo>
                    <a:pt x="21391" y="2899"/>
                    <a:pt x="21391" y="5016"/>
                    <a:pt x="20538" y="6552"/>
                  </a:cubicBezTo>
                  <a:cubicBezTo>
                    <a:pt x="19686" y="8087"/>
                    <a:pt x="17980" y="9040"/>
                    <a:pt x="16275" y="99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8551187" y="6744831"/>
              <a:ext cx="113035" cy="184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343" fill="norm" stroke="1" extrusionOk="0">
                  <a:moveTo>
                    <a:pt x="419" y="5891"/>
                  </a:moveTo>
                  <a:cubicBezTo>
                    <a:pt x="27" y="4173"/>
                    <a:pt x="-366" y="2455"/>
                    <a:pt x="616" y="1718"/>
                  </a:cubicBezTo>
                  <a:cubicBezTo>
                    <a:pt x="1598" y="982"/>
                    <a:pt x="3954" y="1227"/>
                    <a:pt x="7489" y="3191"/>
                  </a:cubicBezTo>
                  <a:cubicBezTo>
                    <a:pt x="11023" y="5155"/>
                    <a:pt x="15736" y="8836"/>
                    <a:pt x="18289" y="11659"/>
                  </a:cubicBezTo>
                  <a:cubicBezTo>
                    <a:pt x="20841" y="14482"/>
                    <a:pt x="21234" y="16445"/>
                    <a:pt x="20841" y="18041"/>
                  </a:cubicBezTo>
                  <a:cubicBezTo>
                    <a:pt x="20449" y="19636"/>
                    <a:pt x="19270" y="20864"/>
                    <a:pt x="17699" y="21232"/>
                  </a:cubicBezTo>
                  <a:cubicBezTo>
                    <a:pt x="16129" y="21600"/>
                    <a:pt x="14165" y="21109"/>
                    <a:pt x="12987" y="18900"/>
                  </a:cubicBezTo>
                  <a:cubicBezTo>
                    <a:pt x="11809" y="16691"/>
                    <a:pt x="11416" y="12764"/>
                    <a:pt x="12201" y="9327"/>
                  </a:cubicBezTo>
                  <a:cubicBezTo>
                    <a:pt x="12987" y="5891"/>
                    <a:pt x="14950" y="2945"/>
                    <a:pt x="1691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8801969" y="6601462"/>
              <a:ext cx="157881" cy="38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450" fill="norm" stroke="1" extrusionOk="0">
                  <a:moveTo>
                    <a:pt x="20924" y="1266"/>
                  </a:moveTo>
                  <a:cubicBezTo>
                    <a:pt x="17277" y="558"/>
                    <a:pt x="13630" y="-150"/>
                    <a:pt x="10405" y="27"/>
                  </a:cubicBezTo>
                  <a:cubicBezTo>
                    <a:pt x="7179" y="204"/>
                    <a:pt x="4373" y="1266"/>
                    <a:pt x="2410" y="3391"/>
                  </a:cubicBezTo>
                  <a:cubicBezTo>
                    <a:pt x="446" y="5516"/>
                    <a:pt x="-676" y="8702"/>
                    <a:pt x="446" y="11889"/>
                  </a:cubicBezTo>
                  <a:cubicBezTo>
                    <a:pt x="1568" y="15076"/>
                    <a:pt x="4934" y="18263"/>
                    <a:pt x="8301" y="214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8934450" y="6859131"/>
              <a:ext cx="19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8966200" y="6732131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8994956" y="6801981"/>
              <a:ext cx="7919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2509" y="0"/>
                  </a:moveTo>
                  <a:cubicBezTo>
                    <a:pt x="2509" y="3429"/>
                    <a:pt x="2509" y="6857"/>
                    <a:pt x="2225" y="10114"/>
                  </a:cubicBezTo>
                  <a:cubicBezTo>
                    <a:pt x="1941" y="13371"/>
                    <a:pt x="1372" y="16457"/>
                    <a:pt x="804" y="17143"/>
                  </a:cubicBezTo>
                  <a:cubicBezTo>
                    <a:pt x="235" y="17829"/>
                    <a:pt x="-333" y="16114"/>
                    <a:pt x="235" y="13371"/>
                  </a:cubicBezTo>
                  <a:cubicBezTo>
                    <a:pt x="804" y="10629"/>
                    <a:pt x="2509" y="6857"/>
                    <a:pt x="4214" y="4286"/>
                  </a:cubicBezTo>
                  <a:cubicBezTo>
                    <a:pt x="5920" y="1714"/>
                    <a:pt x="7625" y="343"/>
                    <a:pt x="9614" y="171"/>
                  </a:cubicBezTo>
                  <a:cubicBezTo>
                    <a:pt x="11604" y="0"/>
                    <a:pt x="13878" y="1029"/>
                    <a:pt x="15867" y="4800"/>
                  </a:cubicBezTo>
                  <a:cubicBezTo>
                    <a:pt x="17856" y="8571"/>
                    <a:pt x="19562" y="15086"/>
                    <a:pt x="2126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9118599" y="6816399"/>
              <a:ext cx="97504" cy="157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66" fill="norm" stroke="1" extrusionOk="0">
                  <a:moveTo>
                    <a:pt x="0" y="1494"/>
                  </a:moveTo>
                  <a:cubicBezTo>
                    <a:pt x="1379" y="6390"/>
                    <a:pt x="2757" y="11286"/>
                    <a:pt x="2987" y="14598"/>
                  </a:cubicBezTo>
                  <a:cubicBezTo>
                    <a:pt x="3217" y="17910"/>
                    <a:pt x="2298" y="19638"/>
                    <a:pt x="1838" y="19782"/>
                  </a:cubicBezTo>
                  <a:cubicBezTo>
                    <a:pt x="1379" y="19926"/>
                    <a:pt x="1379" y="18486"/>
                    <a:pt x="2528" y="15462"/>
                  </a:cubicBezTo>
                  <a:cubicBezTo>
                    <a:pt x="3677" y="12438"/>
                    <a:pt x="5974" y="7830"/>
                    <a:pt x="8272" y="4806"/>
                  </a:cubicBezTo>
                  <a:cubicBezTo>
                    <a:pt x="10570" y="1782"/>
                    <a:pt x="12868" y="342"/>
                    <a:pt x="14936" y="54"/>
                  </a:cubicBezTo>
                  <a:cubicBezTo>
                    <a:pt x="17004" y="-234"/>
                    <a:pt x="18843" y="630"/>
                    <a:pt x="19991" y="2502"/>
                  </a:cubicBezTo>
                  <a:cubicBezTo>
                    <a:pt x="21140" y="4374"/>
                    <a:pt x="21600" y="7254"/>
                    <a:pt x="20681" y="10566"/>
                  </a:cubicBezTo>
                  <a:cubicBezTo>
                    <a:pt x="19762" y="13878"/>
                    <a:pt x="17464" y="17622"/>
                    <a:pt x="15166" y="213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9243082" y="6835451"/>
              <a:ext cx="93218" cy="147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0656" fill="norm" stroke="1" extrusionOk="0">
                  <a:moveTo>
                    <a:pt x="13236" y="3311"/>
                  </a:moveTo>
                  <a:cubicBezTo>
                    <a:pt x="11358" y="1831"/>
                    <a:pt x="9480" y="352"/>
                    <a:pt x="7367" y="56"/>
                  </a:cubicBezTo>
                  <a:cubicBezTo>
                    <a:pt x="5254" y="-240"/>
                    <a:pt x="2906" y="648"/>
                    <a:pt x="1497" y="2719"/>
                  </a:cubicBezTo>
                  <a:cubicBezTo>
                    <a:pt x="89" y="4790"/>
                    <a:pt x="-381" y="8045"/>
                    <a:pt x="323" y="11152"/>
                  </a:cubicBezTo>
                  <a:cubicBezTo>
                    <a:pt x="1028" y="14259"/>
                    <a:pt x="2906" y="17218"/>
                    <a:pt x="5019" y="18993"/>
                  </a:cubicBezTo>
                  <a:cubicBezTo>
                    <a:pt x="7132" y="20768"/>
                    <a:pt x="9480" y="21360"/>
                    <a:pt x="12297" y="19585"/>
                  </a:cubicBezTo>
                  <a:cubicBezTo>
                    <a:pt x="15115" y="17809"/>
                    <a:pt x="18402" y="13667"/>
                    <a:pt x="19810" y="10856"/>
                  </a:cubicBezTo>
                  <a:cubicBezTo>
                    <a:pt x="21219" y="8045"/>
                    <a:pt x="20749" y="6565"/>
                    <a:pt x="19576" y="5382"/>
                  </a:cubicBezTo>
                  <a:cubicBezTo>
                    <a:pt x="18402" y="4198"/>
                    <a:pt x="16523" y="3311"/>
                    <a:pt x="14645" y="24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9411257" y="6831805"/>
              <a:ext cx="295777" cy="154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0998" fill="norm" stroke="1" extrusionOk="0">
                  <a:moveTo>
                    <a:pt x="7365" y="3718"/>
                  </a:moveTo>
                  <a:cubicBezTo>
                    <a:pt x="6902" y="2278"/>
                    <a:pt x="6439" y="838"/>
                    <a:pt x="5745" y="262"/>
                  </a:cubicBezTo>
                  <a:cubicBezTo>
                    <a:pt x="5050" y="-314"/>
                    <a:pt x="4125" y="-26"/>
                    <a:pt x="3122" y="1990"/>
                  </a:cubicBezTo>
                  <a:cubicBezTo>
                    <a:pt x="2119" y="4006"/>
                    <a:pt x="1039" y="7750"/>
                    <a:pt x="499" y="10630"/>
                  </a:cubicBezTo>
                  <a:cubicBezTo>
                    <a:pt x="-41" y="13510"/>
                    <a:pt x="-41" y="15526"/>
                    <a:pt x="36" y="17254"/>
                  </a:cubicBezTo>
                  <a:cubicBezTo>
                    <a:pt x="113" y="18982"/>
                    <a:pt x="268" y="20422"/>
                    <a:pt x="1502" y="20854"/>
                  </a:cubicBezTo>
                  <a:cubicBezTo>
                    <a:pt x="2736" y="21286"/>
                    <a:pt x="5050" y="20710"/>
                    <a:pt x="6748" y="19126"/>
                  </a:cubicBezTo>
                  <a:cubicBezTo>
                    <a:pt x="8445" y="17542"/>
                    <a:pt x="9525" y="14950"/>
                    <a:pt x="10142" y="12934"/>
                  </a:cubicBezTo>
                  <a:cubicBezTo>
                    <a:pt x="10759" y="10918"/>
                    <a:pt x="10913" y="9478"/>
                    <a:pt x="10605" y="8614"/>
                  </a:cubicBezTo>
                  <a:cubicBezTo>
                    <a:pt x="10296" y="7750"/>
                    <a:pt x="9525" y="7462"/>
                    <a:pt x="8985" y="8038"/>
                  </a:cubicBezTo>
                  <a:cubicBezTo>
                    <a:pt x="8445" y="8614"/>
                    <a:pt x="8136" y="10054"/>
                    <a:pt x="7982" y="11494"/>
                  </a:cubicBezTo>
                  <a:cubicBezTo>
                    <a:pt x="7828" y="12934"/>
                    <a:pt x="7828" y="14374"/>
                    <a:pt x="8059" y="15670"/>
                  </a:cubicBezTo>
                  <a:cubicBezTo>
                    <a:pt x="8290" y="16966"/>
                    <a:pt x="8753" y="18118"/>
                    <a:pt x="9448" y="18550"/>
                  </a:cubicBezTo>
                  <a:cubicBezTo>
                    <a:pt x="10142" y="18982"/>
                    <a:pt x="11068" y="18694"/>
                    <a:pt x="11993" y="17542"/>
                  </a:cubicBezTo>
                  <a:cubicBezTo>
                    <a:pt x="12919" y="16390"/>
                    <a:pt x="13845" y="14374"/>
                    <a:pt x="14230" y="14230"/>
                  </a:cubicBezTo>
                  <a:cubicBezTo>
                    <a:pt x="14616" y="14086"/>
                    <a:pt x="14462" y="15814"/>
                    <a:pt x="14385" y="17398"/>
                  </a:cubicBezTo>
                  <a:cubicBezTo>
                    <a:pt x="14308" y="18982"/>
                    <a:pt x="14308" y="20422"/>
                    <a:pt x="14462" y="20422"/>
                  </a:cubicBezTo>
                  <a:cubicBezTo>
                    <a:pt x="14616" y="20422"/>
                    <a:pt x="14925" y="18982"/>
                    <a:pt x="15465" y="16678"/>
                  </a:cubicBezTo>
                  <a:cubicBezTo>
                    <a:pt x="16005" y="14374"/>
                    <a:pt x="16776" y="11206"/>
                    <a:pt x="17393" y="9046"/>
                  </a:cubicBezTo>
                  <a:cubicBezTo>
                    <a:pt x="18010" y="6886"/>
                    <a:pt x="18473" y="5734"/>
                    <a:pt x="19090" y="5014"/>
                  </a:cubicBezTo>
                  <a:cubicBezTo>
                    <a:pt x="19708" y="4294"/>
                    <a:pt x="20479" y="4006"/>
                    <a:pt x="20942" y="4582"/>
                  </a:cubicBezTo>
                  <a:cubicBezTo>
                    <a:pt x="21405" y="5158"/>
                    <a:pt x="21559" y="6598"/>
                    <a:pt x="21559" y="9478"/>
                  </a:cubicBezTo>
                  <a:cubicBezTo>
                    <a:pt x="21559" y="12358"/>
                    <a:pt x="21405" y="16678"/>
                    <a:pt x="21250" y="209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9767150" y="6579731"/>
              <a:ext cx="81700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21377" y="0"/>
                  </a:moveTo>
                  <a:cubicBezTo>
                    <a:pt x="17500" y="2541"/>
                    <a:pt x="13623" y="5082"/>
                    <a:pt x="10023" y="8201"/>
                  </a:cubicBezTo>
                  <a:cubicBezTo>
                    <a:pt x="6423" y="11320"/>
                    <a:pt x="3100" y="15016"/>
                    <a:pt x="1439" y="17153"/>
                  </a:cubicBezTo>
                  <a:cubicBezTo>
                    <a:pt x="-223" y="19290"/>
                    <a:pt x="-223" y="19867"/>
                    <a:pt x="331" y="20445"/>
                  </a:cubicBezTo>
                  <a:cubicBezTo>
                    <a:pt x="885" y="21022"/>
                    <a:pt x="1992" y="21600"/>
                    <a:pt x="5039" y="21600"/>
                  </a:cubicBezTo>
                  <a:cubicBezTo>
                    <a:pt x="8085" y="21600"/>
                    <a:pt x="13069" y="21022"/>
                    <a:pt x="18054" y="204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9759949" y="6789281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9982200" y="6503531"/>
              <a:ext cx="127000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2278"/>
                    <a:pt x="17280" y="4555"/>
                    <a:pt x="14940" y="7053"/>
                  </a:cubicBezTo>
                  <a:cubicBezTo>
                    <a:pt x="12600" y="9551"/>
                    <a:pt x="10080" y="12269"/>
                    <a:pt x="7560" y="14657"/>
                  </a:cubicBezTo>
                  <a:cubicBezTo>
                    <a:pt x="5040" y="17045"/>
                    <a:pt x="2520" y="19102"/>
                    <a:pt x="1260" y="20204"/>
                  </a:cubicBezTo>
                  <a:cubicBezTo>
                    <a:pt x="0" y="21306"/>
                    <a:pt x="0" y="214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0173205" y="6808058"/>
              <a:ext cx="104118" cy="350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287" fill="norm" stroke="1" extrusionOk="0">
                  <a:moveTo>
                    <a:pt x="19337" y="3102"/>
                  </a:moveTo>
                  <a:cubicBezTo>
                    <a:pt x="18905" y="2459"/>
                    <a:pt x="18473" y="1817"/>
                    <a:pt x="17609" y="1174"/>
                  </a:cubicBezTo>
                  <a:cubicBezTo>
                    <a:pt x="16745" y="531"/>
                    <a:pt x="15449" y="-112"/>
                    <a:pt x="12641" y="17"/>
                  </a:cubicBezTo>
                  <a:cubicBezTo>
                    <a:pt x="9833" y="145"/>
                    <a:pt x="5513" y="1045"/>
                    <a:pt x="3137" y="1817"/>
                  </a:cubicBezTo>
                  <a:cubicBezTo>
                    <a:pt x="761" y="2588"/>
                    <a:pt x="329" y="3231"/>
                    <a:pt x="113" y="3874"/>
                  </a:cubicBezTo>
                  <a:cubicBezTo>
                    <a:pt x="-103" y="4517"/>
                    <a:pt x="-103" y="5159"/>
                    <a:pt x="977" y="5545"/>
                  </a:cubicBezTo>
                  <a:cubicBezTo>
                    <a:pt x="2057" y="5931"/>
                    <a:pt x="4217" y="6059"/>
                    <a:pt x="6809" y="5609"/>
                  </a:cubicBezTo>
                  <a:cubicBezTo>
                    <a:pt x="9401" y="5159"/>
                    <a:pt x="12425" y="4131"/>
                    <a:pt x="14801" y="3359"/>
                  </a:cubicBezTo>
                  <a:cubicBezTo>
                    <a:pt x="17177" y="2588"/>
                    <a:pt x="18905" y="2074"/>
                    <a:pt x="19769" y="2138"/>
                  </a:cubicBezTo>
                  <a:cubicBezTo>
                    <a:pt x="20633" y="2202"/>
                    <a:pt x="20633" y="2845"/>
                    <a:pt x="20849" y="5031"/>
                  </a:cubicBezTo>
                  <a:cubicBezTo>
                    <a:pt x="21065" y="7217"/>
                    <a:pt x="21497" y="10945"/>
                    <a:pt x="21065" y="13581"/>
                  </a:cubicBezTo>
                  <a:cubicBezTo>
                    <a:pt x="20633" y="16217"/>
                    <a:pt x="19337" y="17759"/>
                    <a:pt x="17825" y="18852"/>
                  </a:cubicBezTo>
                  <a:cubicBezTo>
                    <a:pt x="16313" y="19945"/>
                    <a:pt x="14585" y="20588"/>
                    <a:pt x="12641" y="20974"/>
                  </a:cubicBezTo>
                  <a:cubicBezTo>
                    <a:pt x="10697" y="21359"/>
                    <a:pt x="8537" y="21488"/>
                    <a:pt x="6593" y="20781"/>
                  </a:cubicBezTo>
                  <a:cubicBezTo>
                    <a:pt x="4649" y="20074"/>
                    <a:pt x="2921" y="18531"/>
                    <a:pt x="2489" y="17052"/>
                  </a:cubicBezTo>
                  <a:cubicBezTo>
                    <a:pt x="2057" y="15574"/>
                    <a:pt x="2921" y="14159"/>
                    <a:pt x="3785" y="127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0331449" y="6859131"/>
              <a:ext cx="146051" cy="9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313" y="13200"/>
                  </a:cubicBezTo>
                  <a:cubicBezTo>
                    <a:pt x="626" y="16800"/>
                    <a:pt x="1252" y="19200"/>
                    <a:pt x="2348" y="19440"/>
                  </a:cubicBezTo>
                  <a:cubicBezTo>
                    <a:pt x="3443" y="19680"/>
                    <a:pt x="5009" y="17760"/>
                    <a:pt x="6417" y="14400"/>
                  </a:cubicBezTo>
                  <a:cubicBezTo>
                    <a:pt x="7826" y="11040"/>
                    <a:pt x="9078" y="6240"/>
                    <a:pt x="9391" y="5040"/>
                  </a:cubicBezTo>
                  <a:cubicBezTo>
                    <a:pt x="9704" y="3840"/>
                    <a:pt x="9078" y="6240"/>
                    <a:pt x="8765" y="9600"/>
                  </a:cubicBezTo>
                  <a:cubicBezTo>
                    <a:pt x="8452" y="12960"/>
                    <a:pt x="8452" y="17280"/>
                    <a:pt x="9235" y="19440"/>
                  </a:cubicBezTo>
                  <a:cubicBezTo>
                    <a:pt x="10017" y="21600"/>
                    <a:pt x="11583" y="21600"/>
                    <a:pt x="13774" y="19920"/>
                  </a:cubicBezTo>
                  <a:cubicBezTo>
                    <a:pt x="15965" y="18240"/>
                    <a:pt x="18783" y="14880"/>
                    <a:pt x="21600" y="11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0509250" y="6884531"/>
              <a:ext cx="12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0553700" y="6814681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10617199" y="6674981"/>
              <a:ext cx="762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228"/>
                    <a:pt x="16800" y="6455"/>
                    <a:pt x="13200" y="10055"/>
                  </a:cubicBezTo>
                  <a:cubicBezTo>
                    <a:pt x="9600" y="13655"/>
                    <a:pt x="4800" y="176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0739966" y="6663279"/>
              <a:ext cx="152913" cy="508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53" fill="norm" stroke="1" extrusionOk="0">
                  <a:moveTo>
                    <a:pt x="5918" y="1297"/>
                  </a:moveTo>
                  <a:cubicBezTo>
                    <a:pt x="6214" y="672"/>
                    <a:pt x="6510" y="47"/>
                    <a:pt x="6805" y="3"/>
                  </a:cubicBezTo>
                  <a:cubicBezTo>
                    <a:pt x="7101" y="-42"/>
                    <a:pt x="7397" y="494"/>
                    <a:pt x="6953" y="1922"/>
                  </a:cubicBezTo>
                  <a:cubicBezTo>
                    <a:pt x="6510" y="3350"/>
                    <a:pt x="5326" y="5670"/>
                    <a:pt x="4438" y="7634"/>
                  </a:cubicBezTo>
                  <a:cubicBezTo>
                    <a:pt x="3551" y="9598"/>
                    <a:pt x="2959" y="11204"/>
                    <a:pt x="2515" y="12275"/>
                  </a:cubicBezTo>
                  <a:cubicBezTo>
                    <a:pt x="2071" y="13346"/>
                    <a:pt x="1775" y="13882"/>
                    <a:pt x="2071" y="13927"/>
                  </a:cubicBezTo>
                  <a:cubicBezTo>
                    <a:pt x="2367" y="13971"/>
                    <a:pt x="3255" y="13525"/>
                    <a:pt x="3403" y="12543"/>
                  </a:cubicBezTo>
                  <a:cubicBezTo>
                    <a:pt x="3551" y="11561"/>
                    <a:pt x="2959" y="10044"/>
                    <a:pt x="2071" y="9151"/>
                  </a:cubicBezTo>
                  <a:cubicBezTo>
                    <a:pt x="1184" y="8259"/>
                    <a:pt x="0" y="7991"/>
                    <a:pt x="0" y="7991"/>
                  </a:cubicBezTo>
                  <a:cubicBezTo>
                    <a:pt x="0" y="7991"/>
                    <a:pt x="1184" y="8259"/>
                    <a:pt x="3255" y="8437"/>
                  </a:cubicBezTo>
                  <a:cubicBezTo>
                    <a:pt x="5326" y="8616"/>
                    <a:pt x="8285" y="8705"/>
                    <a:pt x="10504" y="8839"/>
                  </a:cubicBezTo>
                  <a:cubicBezTo>
                    <a:pt x="12723" y="8973"/>
                    <a:pt x="14203" y="9151"/>
                    <a:pt x="15830" y="9196"/>
                  </a:cubicBezTo>
                  <a:cubicBezTo>
                    <a:pt x="17458" y="9241"/>
                    <a:pt x="19233" y="9151"/>
                    <a:pt x="19825" y="9330"/>
                  </a:cubicBezTo>
                  <a:cubicBezTo>
                    <a:pt x="20416" y="9508"/>
                    <a:pt x="19825" y="9955"/>
                    <a:pt x="19825" y="11070"/>
                  </a:cubicBezTo>
                  <a:cubicBezTo>
                    <a:pt x="19825" y="12186"/>
                    <a:pt x="20416" y="13971"/>
                    <a:pt x="20860" y="15578"/>
                  </a:cubicBezTo>
                  <a:cubicBezTo>
                    <a:pt x="21304" y="17184"/>
                    <a:pt x="21600" y="18613"/>
                    <a:pt x="21156" y="19639"/>
                  </a:cubicBezTo>
                  <a:cubicBezTo>
                    <a:pt x="20712" y="20665"/>
                    <a:pt x="19529" y="21290"/>
                    <a:pt x="17310" y="21424"/>
                  </a:cubicBezTo>
                  <a:cubicBezTo>
                    <a:pt x="15090" y="21558"/>
                    <a:pt x="11836" y="21201"/>
                    <a:pt x="10060" y="20755"/>
                  </a:cubicBezTo>
                  <a:cubicBezTo>
                    <a:pt x="8285" y="20308"/>
                    <a:pt x="7989" y="19773"/>
                    <a:pt x="7693" y="192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0871200" y="6668631"/>
              <a:ext cx="14745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600" fill="norm" stroke="1" extrusionOk="0">
                  <a:moveTo>
                    <a:pt x="15515" y="0"/>
                  </a:moveTo>
                  <a:cubicBezTo>
                    <a:pt x="17645" y="1337"/>
                    <a:pt x="19775" y="2674"/>
                    <a:pt x="20687" y="5246"/>
                  </a:cubicBezTo>
                  <a:cubicBezTo>
                    <a:pt x="21600" y="7817"/>
                    <a:pt x="21296" y="11623"/>
                    <a:pt x="19623" y="14349"/>
                  </a:cubicBezTo>
                  <a:cubicBezTo>
                    <a:pt x="17949" y="17074"/>
                    <a:pt x="14907" y="18720"/>
                    <a:pt x="11408" y="19749"/>
                  </a:cubicBezTo>
                  <a:cubicBezTo>
                    <a:pt x="7910" y="20777"/>
                    <a:pt x="3955" y="21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" name="Drawing"/>
          <p:cNvGrpSpPr/>
          <p:nvPr/>
        </p:nvGrpSpPr>
        <p:grpSpPr>
          <a:xfrm>
            <a:off x="196850" y="1320800"/>
            <a:ext cx="12776200" cy="8216901"/>
            <a:chOff x="0" y="0"/>
            <a:chExt cx="12776200" cy="8216900"/>
          </a:xfrm>
        </p:grpSpPr>
        <p:sp>
          <p:nvSpPr>
            <p:cNvPr id="1073" name="Line"/>
            <p:cNvSpPr/>
            <p:nvPr/>
          </p:nvSpPr>
          <p:spPr>
            <a:xfrm>
              <a:off x="2933699" y="38100"/>
              <a:ext cx="218066" cy="45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20" fill="norm" stroke="1" extrusionOk="0">
                  <a:moveTo>
                    <a:pt x="3738" y="0"/>
                  </a:moveTo>
                  <a:cubicBezTo>
                    <a:pt x="2700" y="2576"/>
                    <a:pt x="1662" y="5152"/>
                    <a:pt x="1038" y="7976"/>
                  </a:cubicBezTo>
                  <a:cubicBezTo>
                    <a:pt x="415" y="10800"/>
                    <a:pt x="208" y="13872"/>
                    <a:pt x="104" y="15705"/>
                  </a:cubicBezTo>
                  <a:cubicBezTo>
                    <a:pt x="0" y="17538"/>
                    <a:pt x="0" y="18132"/>
                    <a:pt x="0" y="18677"/>
                  </a:cubicBezTo>
                  <a:cubicBezTo>
                    <a:pt x="0" y="19222"/>
                    <a:pt x="0" y="19717"/>
                    <a:pt x="312" y="19767"/>
                  </a:cubicBezTo>
                  <a:cubicBezTo>
                    <a:pt x="623" y="19817"/>
                    <a:pt x="1246" y="19420"/>
                    <a:pt x="1973" y="18677"/>
                  </a:cubicBezTo>
                  <a:cubicBezTo>
                    <a:pt x="2700" y="17934"/>
                    <a:pt x="3531" y="16844"/>
                    <a:pt x="4050" y="16051"/>
                  </a:cubicBezTo>
                  <a:cubicBezTo>
                    <a:pt x="4569" y="15259"/>
                    <a:pt x="4777" y="14763"/>
                    <a:pt x="5192" y="14763"/>
                  </a:cubicBezTo>
                  <a:cubicBezTo>
                    <a:pt x="5608" y="14763"/>
                    <a:pt x="6231" y="15259"/>
                    <a:pt x="7062" y="16200"/>
                  </a:cubicBezTo>
                  <a:cubicBezTo>
                    <a:pt x="7892" y="17141"/>
                    <a:pt x="8931" y="18528"/>
                    <a:pt x="9865" y="19470"/>
                  </a:cubicBezTo>
                  <a:cubicBezTo>
                    <a:pt x="10800" y="20411"/>
                    <a:pt x="11631" y="20906"/>
                    <a:pt x="12565" y="21204"/>
                  </a:cubicBezTo>
                  <a:cubicBezTo>
                    <a:pt x="13500" y="21501"/>
                    <a:pt x="14538" y="21600"/>
                    <a:pt x="15473" y="21451"/>
                  </a:cubicBezTo>
                  <a:cubicBezTo>
                    <a:pt x="16408" y="21303"/>
                    <a:pt x="17238" y="20906"/>
                    <a:pt x="18277" y="19172"/>
                  </a:cubicBezTo>
                  <a:cubicBezTo>
                    <a:pt x="19315" y="17439"/>
                    <a:pt x="20562" y="14367"/>
                    <a:pt x="21081" y="11394"/>
                  </a:cubicBezTo>
                  <a:cubicBezTo>
                    <a:pt x="21600" y="8422"/>
                    <a:pt x="21392" y="5549"/>
                    <a:pt x="21081" y="3864"/>
                  </a:cubicBezTo>
                  <a:cubicBezTo>
                    <a:pt x="20769" y="2180"/>
                    <a:pt x="20354" y="1684"/>
                    <a:pt x="20042" y="1932"/>
                  </a:cubicBezTo>
                  <a:cubicBezTo>
                    <a:pt x="19731" y="2180"/>
                    <a:pt x="19523" y="3171"/>
                    <a:pt x="19315" y="4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3172119" y="259418"/>
              <a:ext cx="136231" cy="190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129" fill="norm" stroke="1" extrusionOk="0">
                  <a:moveTo>
                    <a:pt x="15406" y="4330"/>
                  </a:moveTo>
                  <a:cubicBezTo>
                    <a:pt x="14410" y="2921"/>
                    <a:pt x="13413" y="1512"/>
                    <a:pt x="12083" y="691"/>
                  </a:cubicBezTo>
                  <a:cubicBezTo>
                    <a:pt x="10754" y="-131"/>
                    <a:pt x="9093" y="-366"/>
                    <a:pt x="7099" y="808"/>
                  </a:cubicBezTo>
                  <a:cubicBezTo>
                    <a:pt x="5105" y="1982"/>
                    <a:pt x="2779" y="4564"/>
                    <a:pt x="1450" y="7734"/>
                  </a:cubicBezTo>
                  <a:cubicBezTo>
                    <a:pt x="120" y="10904"/>
                    <a:pt x="-212" y="14660"/>
                    <a:pt x="120" y="17008"/>
                  </a:cubicBezTo>
                  <a:cubicBezTo>
                    <a:pt x="453" y="19356"/>
                    <a:pt x="1450" y="20295"/>
                    <a:pt x="2613" y="20295"/>
                  </a:cubicBezTo>
                  <a:cubicBezTo>
                    <a:pt x="3776" y="20295"/>
                    <a:pt x="5105" y="19356"/>
                    <a:pt x="6268" y="16891"/>
                  </a:cubicBezTo>
                  <a:cubicBezTo>
                    <a:pt x="7431" y="14425"/>
                    <a:pt x="8428" y="10434"/>
                    <a:pt x="8926" y="10551"/>
                  </a:cubicBezTo>
                  <a:cubicBezTo>
                    <a:pt x="9425" y="10669"/>
                    <a:pt x="9425" y="14895"/>
                    <a:pt x="9923" y="17477"/>
                  </a:cubicBezTo>
                  <a:cubicBezTo>
                    <a:pt x="10422" y="20060"/>
                    <a:pt x="11419" y="20999"/>
                    <a:pt x="13413" y="21117"/>
                  </a:cubicBezTo>
                  <a:cubicBezTo>
                    <a:pt x="15406" y="21234"/>
                    <a:pt x="18397" y="20530"/>
                    <a:pt x="21388" y="1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3363383" y="69850"/>
              <a:ext cx="27518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2472"/>
                    <a:pt x="0" y="4943"/>
                    <a:pt x="0" y="8167"/>
                  </a:cubicBezTo>
                  <a:cubicBezTo>
                    <a:pt x="0" y="11391"/>
                    <a:pt x="3323" y="15367"/>
                    <a:pt x="7477" y="17731"/>
                  </a:cubicBezTo>
                  <a:cubicBezTo>
                    <a:pt x="11631" y="20096"/>
                    <a:pt x="16615" y="208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3429533" y="35983"/>
              <a:ext cx="120117" cy="46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20" fill="norm" stroke="1" extrusionOk="0">
                  <a:moveTo>
                    <a:pt x="18093" y="14893"/>
                  </a:moveTo>
                  <a:cubicBezTo>
                    <a:pt x="16578" y="14400"/>
                    <a:pt x="15062" y="13907"/>
                    <a:pt x="13167" y="13562"/>
                  </a:cubicBezTo>
                  <a:cubicBezTo>
                    <a:pt x="11272" y="13216"/>
                    <a:pt x="8999" y="13019"/>
                    <a:pt x="6725" y="13808"/>
                  </a:cubicBezTo>
                  <a:cubicBezTo>
                    <a:pt x="4451" y="14597"/>
                    <a:pt x="2178" y="16373"/>
                    <a:pt x="1041" y="17556"/>
                  </a:cubicBezTo>
                  <a:cubicBezTo>
                    <a:pt x="-96" y="18740"/>
                    <a:pt x="-96" y="19332"/>
                    <a:pt x="93" y="19874"/>
                  </a:cubicBezTo>
                  <a:cubicBezTo>
                    <a:pt x="283" y="20416"/>
                    <a:pt x="662" y="20910"/>
                    <a:pt x="1799" y="21205"/>
                  </a:cubicBezTo>
                  <a:cubicBezTo>
                    <a:pt x="2936" y="21501"/>
                    <a:pt x="4830" y="21600"/>
                    <a:pt x="6346" y="21452"/>
                  </a:cubicBezTo>
                  <a:cubicBezTo>
                    <a:pt x="7862" y="21304"/>
                    <a:pt x="8999" y="20910"/>
                    <a:pt x="10515" y="18740"/>
                  </a:cubicBezTo>
                  <a:cubicBezTo>
                    <a:pt x="12030" y="16570"/>
                    <a:pt x="13925" y="12625"/>
                    <a:pt x="15062" y="9370"/>
                  </a:cubicBezTo>
                  <a:cubicBezTo>
                    <a:pt x="16199" y="6115"/>
                    <a:pt x="16578" y="3551"/>
                    <a:pt x="16767" y="2022"/>
                  </a:cubicBezTo>
                  <a:cubicBezTo>
                    <a:pt x="16957" y="493"/>
                    <a:pt x="16957" y="0"/>
                    <a:pt x="16767" y="0"/>
                  </a:cubicBezTo>
                  <a:cubicBezTo>
                    <a:pt x="16578" y="0"/>
                    <a:pt x="16199" y="493"/>
                    <a:pt x="15820" y="2268"/>
                  </a:cubicBezTo>
                  <a:cubicBezTo>
                    <a:pt x="15441" y="4044"/>
                    <a:pt x="15062" y="7101"/>
                    <a:pt x="16009" y="9370"/>
                  </a:cubicBezTo>
                  <a:cubicBezTo>
                    <a:pt x="16957" y="11638"/>
                    <a:pt x="19230" y="13118"/>
                    <a:pt x="21504" y="14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3606800" y="146050"/>
              <a:ext cx="63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3632200" y="258456"/>
              <a:ext cx="98515" cy="16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177" fill="norm" stroke="1" extrusionOk="0">
                  <a:moveTo>
                    <a:pt x="19302" y="248"/>
                  </a:moveTo>
                  <a:cubicBezTo>
                    <a:pt x="16545" y="-29"/>
                    <a:pt x="13787" y="-306"/>
                    <a:pt x="11030" y="802"/>
                  </a:cubicBezTo>
                  <a:cubicBezTo>
                    <a:pt x="8272" y="1909"/>
                    <a:pt x="5515" y="4402"/>
                    <a:pt x="5745" y="6894"/>
                  </a:cubicBezTo>
                  <a:cubicBezTo>
                    <a:pt x="5974" y="9386"/>
                    <a:pt x="9191" y="11879"/>
                    <a:pt x="11719" y="13540"/>
                  </a:cubicBezTo>
                  <a:cubicBezTo>
                    <a:pt x="14247" y="15202"/>
                    <a:pt x="16085" y="16032"/>
                    <a:pt x="17923" y="17002"/>
                  </a:cubicBezTo>
                  <a:cubicBezTo>
                    <a:pt x="19762" y="17971"/>
                    <a:pt x="21600" y="19079"/>
                    <a:pt x="21370" y="19909"/>
                  </a:cubicBezTo>
                  <a:cubicBezTo>
                    <a:pt x="21140" y="20740"/>
                    <a:pt x="18843" y="21294"/>
                    <a:pt x="14936" y="21156"/>
                  </a:cubicBezTo>
                  <a:cubicBezTo>
                    <a:pt x="11030" y="21017"/>
                    <a:pt x="5515" y="20186"/>
                    <a:pt x="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4242526" y="38099"/>
              <a:ext cx="50075" cy="394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99" fill="norm" stroke="1" extrusionOk="0">
                  <a:moveTo>
                    <a:pt x="10491" y="0"/>
                  </a:moveTo>
                  <a:cubicBezTo>
                    <a:pt x="6891" y="3102"/>
                    <a:pt x="3291" y="6204"/>
                    <a:pt x="1491" y="9077"/>
                  </a:cubicBezTo>
                  <a:cubicBezTo>
                    <a:pt x="-309" y="11949"/>
                    <a:pt x="-309" y="14591"/>
                    <a:pt x="591" y="16487"/>
                  </a:cubicBezTo>
                  <a:cubicBezTo>
                    <a:pt x="1491" y="18383"/>
                    <a:pt x="3291" y="19532"/>
                    <a:pt x="5541" y="20336"/>
                  </a:cubicBezTo>
                  <a:cubicBezTo>
                    <a:pt x="7791" y="21140"/>
                    <a:pt x="10491" y="21600"/>
                    <a:pt x="13191" y="21313"/>
                  </a:cubicBezTo>
                  <a:cubicBezTo>
                    <a:pt x="15891" y="21026"/>
                    <a:pt x="18591" y="19991"/>
                    <a:pt x="21291" y="18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4195233" y="242827"/>
              <a:ext cx="323951" cy="195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04" fill="norm" stroke="1" extrusionOk="0">
                  <a:moveTo>
                    <a:pt x="1403" y="3281"/>
                  </a:moveTo>
                  <a:cubicBezTo>
                    <a:pt x="701" y="3740"/>
                    <a:pt x="0" y="4200"/>
                    <a:pt x="0" y="4544"/>
                  </a:cubicBezTo>
                  <a:cubicBezTo>
                    <a:pt x="0" y="4889"/>
                    <a:pt x="701" y="5119"/>
                    <a:pt x="2595" y="5119"/>
                  </a:cubicBezTo>
                  <a:cubicBezTo>
                    <a:pt x="4488" y="5119"/>
                    <a:pt x="7574" y="4889"/>
                    <a:pt x="9468" y="4774"/>
                  </a:cubicBezTo>
                  <a:cubicBezTo>
                    <a:pt x="11361" y="4659"/>
                    <a:pt x="12062" y="4659"/>
                    <a:pt x="12483" y="3740"/>
                  </a:cubicBezTo>
                  <a:cubicBezTo>
                    <a:pt x="12904" y="2821"/>
                    <a:pt x="13044" y="983"/>
                    <a:pt x="12764" y="293"/>
                  </a:cubicBezTo>
                  <a:cubicBezTo>
                    <a:pt x="12483" y="-396"/>
                    <a:pt x="11782" y="64"/>
                    <a:pt x="10940" y="2361"/>
                  </a:cubicBezTo>
                  <a:cubicBezTo>
                    <a:pt x="10099" y="4659"/>
                    <a:pt x="9117" y="8795"/>
                    <a:pt x="8696" y="11438"/>
                  </a:cubicBezTo>
                  <a:cubicBezTo>
                    <a:pt x="8275" y="14081"/>
                    <a:pt x="8416" y="15230"/>
                    <a:pt x="8836" y="15919"/>
                  </a:cubicBezTo>
                  <a:cubicBezTo>
                    <a:pt x="9257" y="16608"/>
                    <a:pt x="9958" y="16838"/>
                    <a:pt x="11501" y="16034"/>
                  </a:cubicBezTo>
                  <a:cubicBezTo>
                    <a:pt x="13044" y="15230"/>
                    <a:pt x="15429" y="13391"/>
                    <a:pt x="17042" y="11208"/>
                  </a:cubicBezTo>
                  <a:cubicBezTo>
                    <a:pt x="18655" y="9025"/>
                    <a:pt x="19496" y="6498"/>
                    <a:pt x="19847" y="4659"/>
                  </a:cubicBezTo>
                  <a:cubicBezTo>
                    <a:pt x="20197" y="2821"/>
                    <a:pt x="20057" y="1672"/>
                    <a:pt x="19636" y="1213"/>
                  </a:cubicBezTo>
                  <a:cubicBezTo>
                    <a:pt x="19216" y="753"/>
                    <a:pt x="18514" y="983"/>
                    <a:pt x="17953" y="1557"/>
                  </a:cubicBezTo>
                  <a:cubicBezTo>
                    <a:pt x="17392" y="2132"/>
                    <a:pt x="16971" y="3051"/>
                    <a:pt x="16901" y="4085"/>
                  </a:cubicBezTo>
                  <a:cubicBezTo>
                    <a:pt x="16831" y="5119"/>
                    <a:pt x="17112" y="6268"/>
                    <a:pt x="17953" y="8336"/>
                  </a:cubicBezTo>
                  <a:cubicBezTo>
                    <a:pt x="18795" y="10404"/>
                    <a:pt x="20197" y="13391"/>
                    <a:pt x="20899" y="15459"/>
                  </a:cubicBezTo>
                  <a:cubicBezTo>
                    <a:pt x="21600" y="17527"/>
                    <a:pt x="21600" y="18676"/>
                    <a:pt x="21179" y="19481"/>
                  </a:cubicBezTo>
                  <a:cubicBezTo>
                    <a:pt x="20758" y="20285"/>
                    <a:pt x="19917" y="20744"/>
                    <a:pt x="19075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4587634" y="0"/>
              <a:ext cx="117716" cy="421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92" fill="norm" stroke="1" extrusionOk="0">
                  <a:moveTo>
                    <a:pt x="7565" y="0"/>
                  </a:moveTo>
                  <a:cubicBezTo>
                    <a:pt x="7565" y="1188"/>
                    <a:pt x="7565" y="2376"/>
                    <a:pt x="6601" y="4482"/>
                  </a:cubicBezTo>
                  <a:cubicBezTo>
                    <a:pt x="5637" y="6588"/>
                    <a:pt x="3708" y="9612"/>
                    <a:pt x="2358" y="12366"/>
                  </a:cubicBezTo>
                  <a:cubicBezTo>
                    <a:pt x="1008" y="15120"/>
                    <a:pt x="237" y="17604"/>
                    <a:pt x="44" y="19116"/>
                  </a:cubicBezTo>
                  <a:cubicBezTo>
                    <a:pt x="-149" y="20628"/>
                    <a:pt x="237" y="21168"/>
                    <a:pt x="2358" y="21384"/>
                  </a:cubicBezTo>
                  <a:cubicBezTo>
                    <a:pt x="4480" y="21600"/>
                    <a:pt x="8337" y="21492"/>
                    <a:pt x="11808" y="21060"/>
                  </a:cubicBezTo>
                  <a:cubicBezTo>
                    <a:pt x="15280" y="20628"/>
                    <a:pt x="18365" y="19872"/>
                    <a:pt x="21451" y="19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4578089" y="253999"/>
              <a:ext cx="171712" cy="6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0700" fill="norm" stroke="1" extrusionOk="0">
                  <a:moveTo>
                    <a:pt x="3984" y="0"/>
                  </a:moveTo>
                  <a:cubicBezTo>
                    <a:pt x="2140" y="7200"/>
                    <a:pt x="296" y="14400"/>
                    <a:pt x="32" y="18000"/>
                  </a:cubicBezTo>
                  <a:cubicBezTo>
                    <a:pt x="-231" y="21600"/>
                    <a:pt x="1086" y="21600"/>
                    <a:pt x="4906" y="18000"/>
                  </a:cubicBezTo>
                  <a:cubicBezTo>
                    <a:pt x="8725" y="14400"/>
                    <a:pt x="15047" y="7200"/>
                    <a:pt x="213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054350" y="578114"/>
              <a:ext cx="1377950" cy="94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21540"/>
                  </a:moveTo>
                  <a:cubicBezTo>
                    <a:pt x="1327" y="19140"/>
                    <a:pt x="2654" y="16740"/>
                    <a:pt x="4015" y="14100"/>
                  </a:cubicBezTo>
                  <a:cubicBezTo>
                    <a:pt x="5375" y="11460"/>
                    <a:pt x="6769" y="8580"/>
                    <a:pt x="8029" y="6420"/>
                  </a:cubicBezTo>
                  <a:cubicBezTo>
                    <a:pt x="9290" y="4260"/>
                    <a:pt x="10418" y="2820"/>
                    <a:pt x="11596" y="1860"/>
                  </a:cubicBezTo>
                  <a:cubicBezTo>
                    <a:pt x="12774" y="900"/>
                    <a:pt x="14002" y="420"/>
                    <a:pt x="15462" y="180"/>
                  </a:cubicBezTo>
                  <a:cubicBezTo>
                    <a:pt x="16922" y="-60"/>
                    <a:pt x="18614" y="-60"/>
                    <a:pt x="19676" y="180"/>
                  </a:cubicBezTo>
                  <a:cubicBezTo>
                    <a:pt x="20737" y="420"/>
                    <a:pt x="21169" y="900"/>
                    <a:pt x="21600" y="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3168650" y="590550"/>
              <a:ext cx="12636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20" y="20509"/>
                    <a:pt x="3039" y="19418"/>
                    <a:pt x="4378" y="18218"/>
                  </a:cubicBezTo>
                  <a:cubicBezTo>
                    <a:pt x="5717" y="17018"/>
                    <a:pt x="6874" y="15709"/>
                    <a:pt x="8141" y="14291"/>
                  </a:cubicBezTo>
                  <a:cubicBezTo>
                    <a:pt x="9407" y="12873"/>
                    <a:pt x="10782" y="11345"/>
                    <a:pt x="12302" y="9927"/>
                  </a:cubicBezTo>
                  <a:cubicBezTo>
                    <a:pt x="13821" y="8509"/>
                    <a:pt x="15485" y="7200"/>
                    <a:pt x="17059" y="5564"/>
                  </a:cubicBezTo>
                  <a:cubicBezTo>
                    <a:pt x="18633" y="3927"/>
                    <a:pt x="20117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2152650" y="1291731"/>
              <a:ext cx="284661" cy="368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65" fill="norm" stroke="1" extrusionOk="0">
                  <a:moveTo>
                    <a:pt x="0" y="1318"/>
                  </a:moveTo>
                  <a:cubicBezTo>
                    <a:pt x="0" y="581"/>
                    <a:pt x="0" y="-155"/>
                    <a:pt x="80" y="29"/>
                  </a:cubicBezTo>
                  <a:cubicBezTo>
                    <a:pt x="160" y="213"/>
                    <a:pt x="320" y="1318"/>
                    <a:pt x="880" y="3895"/>
                  </a:cubicBezTo>
                  <a:cubicBezTo>
                    <a:pt x="1440" y="6472"/>
                    <a:pt x="2400" y="10522"/>
                    <a:pt x="2880" y="13222"/>
                  </a:cubicBezTo>
                  <a:cubicBezTo>
                    <a:pt x="3360" y="15922"/>
                    <a:pt x="3360" y="17272"/>
                    <a:pt x="3360" y="18377"/>
                  </a:cubicBezTo>
                  <a:cubicBezTo>
                    <a:pt x="3360" y="19481"/>
                    <a:pt x="3360" y="20340"/>
                    <a:pt x="2960" y="20647"/>
                  </a:cubicBezTo>
                  <a:cubicBezTo>
                    <a:pt x="2560" y="20954"/>
                    <a:pt x="1760" y="20709"/>
                    <a:pt x="1120" y="19788"/>
                  </a:cubicBezTo>
                  <a:cubicBezTo>
                    <a:pt x="480" y="18868"/>
                    <a:pt x="0" y="17272"/>
                    <a:pt x="320" y="15800"/>
                  </a:cubicBezTo>
                  <a:cubicBezTo>
                    <a:pt x="640" y="14327"/>
                    <a:pt x="1760" y="12977"/>
                    <a:pt x="3600" y="10952"/>
                  </a:cubicBezTo>
                  <a:cubicBezTo>
                    <a:pt x="5440" y="8927"/>
                    <a:pt x="8000" y="6227"/>
                    <a:pt x="9520" y="4509"/>
                  </a:cubicBezTo>
                  <a:cubicBezTo>
                    <a:pt x="11040" y="2790"/>
                    <a:pt x="11520" y="2054"/>
                    <a:pt x="11840" y="1379"/>
                  </a:cubicBezTo>
                  <a:cubicBezTo>
                    <a:pt x="12160" y="704"/>
                    <a:pt x="12320" y="90"/>
                    <a:pt x="12400" y="213"/>
                  </a:cubicBezTo>
                  <a:cubicBezTo>
                    <a:pt x="12480" y="336"/>
                    <a:pt x="12480" y="1195"/>
                    <a:pt x="12480" y="3588"/>
                  </a:cubicBezTo>
                  <a:cubicBezTo>
                    <a:pt x="12480" y="5981"/>
                    <a:pt x="12480" y="9909"/>
                    <a:pt x="12560" y="12179"/>
                  </a:cubicBezTo>
                  <a:cubicBezTo>
                    <a:pt x="12640" y="14450"/>
                    <a:pt x="12800" y="15063"/>
                    <a:pt x="13120" y="15615"/>
                  </a:cubicBezTo>
                  <a:cubicBezTo>
                    <a:pt x="13440" y="16168"/>
                    <a:pt x="13920" y="16659"/>
                    <a:pt x="14560" y="16781"/>
                  </a:cubicBezTo>
                  <a:cubicBezTo>
                    <a:pt x="15200" y="16904"/>
                    <a:pt x="16000" y="16659"/>
                    <a:pt x="16160" y="16781"/>
                  </a:cubicBezTo>
                  <a:cubicBezTo>
                    <a:pt x="16320" y="16904"/>
                    <a:pt x="15840" y="17395"/>
                    <a:pt x="15600" y="18193"/>
                  </a:cubicBezTo>
                  <a:cubicBezTo>
                    <a:pt x="15360" y="18990"/>
                    <a:pt x="15360" y="20095"/>
                    <a:pt x="15760" y="20709"/>
                  </a:cubicBezTo>
                  <a:cubicBezTo>
                    <a:pt x="16160" y="21322"/>
                    <a:pt x="16960" y="21445"/>
                    <a:pt x="17760" y="21322"/>
                  </a:cubicBezTo>
                  <a:cubicBezTo>
                    <a:pt x="18560" y="21200"/>
                    <a:pt x="19360" y="20831"/>
                    <a:pt x="20000" y="20340"/>
                  </a:cubicBezTo>
                  <a:cubicBezTo>
                    <a:pt x="20640" y="19850"/>
                    <a:pt x="21120" y="19236"/>
                    <a:pt x="21360" y="18561"/>
                  </a:cubicBezTo>
                  <a:cubicBezTo>
                    <a:pt x="21600" y="17886"/>
                    <a:pt x="21600" y="17150"/>
                    <a:pt x="21120" y="16720"/>
                  </a:cubicBezTo>
                  <a:cubicBezTo>
                    <a:pt x="20640" y="16290"/>
                    <a:pt x="19680" y="16168"/>
                    <a:pt x="18720" y="16168"/>
                  </a:cubicBezTo>
                  <a:cubicBezTo>
                    <a:pt x="17760" y="16168"/>
                    <a:pt x="16800" y="16290"/>
                    <a:pt x="15840" y="16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2514599" y="1384300"/>
              <a:ext cx="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2527300" y="1543049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2863799" y="1294189"/>
              <a:ext cx="190552" cy="329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250" fill="norm" stroke="1" extrusionOk="0">
                  <a:moveTo>
                    <a:pt x="11399" y="4180"/>
                  </a:moveTo>
                  <a:cubicBezTo>
                    <a:pt x="10212" y="3496"/>
                    <a:pt x="9025" y="2813"/>
                    <a:pt x="7838" y="2813"/>
                  </a:cubicBezTo>
                  <a:cubicBezTo>
                    <a:pt x="6652" y="2813"/>
                    <a:pt x="5465" y="3496"/>
                    <a:pt x="4397" y="5547"/>
                  </a:cubicBezTo>
                  <a:cubicBezTo>
                    <a:pt x="3328" y="7597"/>
                    <a:pt x="2379" y="11015"/>
                    <a:pt x="1904" y="13544"/>
                  </a:cubicBezTo>
                  <a:cubicBezTo>
                    <a:pt x="1430" y="16073"/>
                    <a:pt x="1430" y="17714"/>
                    <a:pt x="1786" y="18876"/>
                  </a:cubicBezTo>
                  <a:cubicBezTo>
                    <a:pt x="2142" y="20038"/>
                    <a:pt x="2854" y="20721"/>
                    <a:pt x="3922" y="21063"/>
                  </a:cubicBezTo>
                  <a:cubicBezTo>
                    <a:pt x="4990" y="21405"/>
                    <a:pt x="6414" y="21405"/>
                    <a:pt x="8550" y="19970"/>
                  </a:cubicBezTo>
                  <a:cubicBezTo>
                    <a:pt x="10687" y="18534"/>
                    <a:pt x="13535" y="15663"/>
                    <a:pt x="15197" y="12724"/>
                  </a:cubicBezTo>
                  <a:cubicBezTo>
                    <a:pt x="16858" y="9785"/>
                    <a:pt x="17333" y="6777"/>
                    <a:pt x="16977" y="4658"/>
                  </a:cubicBezTo>
                  <a:cubicBezTo>
                    <a:pt x="16621" y="2539"/>
                    <a:pt x="15434" y="1309"/>
                    <a:pt x="14010" y="625"/>
                  </a:cubicBezTo>
                  <a:cubicBezTo>
                    <a:pt x="12586" y="-58"/>
                    <a:pt x="10924" y="-195"/>
                    <a:pt x="8906" y="283"/>
                  </a:cubicBezTo>
                  <a:cubicBezTo>
                    <a:pt x="6889" y="762"/>
                    <a:pt x="4515" y="1856"/>
                    <a:pt x="3091" y="2813"/>
                  </a:cubicBezTo>
                  <a:cubicBezTo>
                    <a:pt x="1667" y="3770"/>
                    <a:pt x="1192" y="4590"/>
                    <a:pt x="717" y="5547"/>
                  </a:cubicBezTo>
                  <a:cubicBezTo>
                    <a:pt x="243" y="6504"/>
                    <a:pt x="-232" y="7597"/>
                    <a:pt x="124" y="8349"/>
                  </a:cubicBezTo>
                  <a:cubicBezTo>
                    <a:pt x="480" y="9101"/>
                    <a:pt x="1667" y="9511"/>
                    <a:pt x="5346" y="9511"/>
                  </a:cubicBezTo>
                  <a:cubicBezTo>
                    <a:pt x="9025" y="9511"/>
                    <a:pt x="15197" y="9101"/>
                    <a:pt x="21368" y="8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3187700" y="1422400"/>
              <a:ext cx="1016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3177330" y="1536700"/>
              <a:ext cx="124671" cy="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0982" fill="norm" stroke="1" extrusionOk="0">
                  <a:moveTo>
                    <a:pt x="1764" y="0"/>
                  </a:moveTo>
                  <a:cubicBezTo>
                    <a:pt x="684" y="7200"/>
                    <a:pt x="-396" y="14400"/>
                    <a:pt x="144" y="18000"/>
                  </a:cubicBezTo>
                  <a:cubicBezTo>
                    <a:pt x="684" y="21600"/>
                    <a:pt x="2844" y="21600"/>
                    <a:pt x="6624" y="19800"/>
                  </a:cubicBezTo>
                  <a:cubicBezTo>
                    <a:pt x="10404" y="18000"/>
                    <a:pt x="15804" y="14400"/>
                    <a:pt x="21204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3436672" y="1313231"/>
              <a:ext cx="163778" cy="30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66" fill="norm" stroke="1" extrusionOk="0">
                  <a:moveTo>
                    <a:pt x="20596" y="4108"/>
                  </a:moveTo>
                  <a:cubicBezTo>
                    <a:pt x="19489" y="3512"/>
                    <a:pt x="18381" y="2916"/>
                    <a:pt x="16996" y="2544"/>
                  </a:cubicBezTo>
                  <a:cubicBezTo>
                    <a:pt x="15612" y="2171"/>
                    <a:pt x="13950" y="2023"/>
                    <a:pt x="11735" y="2842"/>
                  </a:cubicBezTo>
                  <a:cubicBezTo>
                    <a:pt x="9519" y="3661"/>
                    <a:pt x="6750" y="5449"/>
                    <a:pt x="4673" y="7907"/>
                  </a:cubicBezTo>
                  <a:cubicBezTo>
                    <a:pt x="2596" y="10365"/>
                    <a:pt x="1212" y="13493"/>
                    <a:pt x="519" y="15504"/>
                  </a:cubicBezTo>
                  <a:cubicBezTo>
                    <a:pt x="-173" y="17515"/>
                    <a:pt x="-173" y="18409"/>
                    <a:pt x="519" y="19303"/>
                  </a:cubicBezTo>
                  <a:cubicBezTo>
                    <a:pt x="1212" y="20196"/>
                    <a:pt x="2596" y="21090"/>
                    <a:pt x="4673" y="21314"/>
                  </a:cubicBezTo>
                  <a:cubicBezTo>
                    <a:pt x="6750" y="21537"/>
                    <a:pt x="9519" y="21090"/>
                    <a:pt x="12427" y="19228"/>
                  </a:cubicBezTo>
                  <a:cubicBezTo>
                    <a:pt x="15335" y="17366"/>
                    <a:pt x="18381" y="14089"/>
                    <a:pt x="19904" y="11184"/>
                  </a:cubicBezTo>
                  <a:cubicBezTo>
                    <a:pt x="21427" y="8279"/>
                    <a:pt x="21427" y="5747"/>
                    <a:pt x="21427" y="4034"/>
                  </a:cubicBezTo>
                  <a:cubicBezTo>
                    <a:pt x="21427" y="2320"/>
                    <a:pt x="21427" y="1427"/>
                    <a:pt x="20735" y="831"/>
                  </a:cubicBezTo>
                  <a:cubicBezTo>
                    <a:pt x="20042" y="235"/>
                    <a:pt x="18658" y="-63"/>
                    <a:pt x="16719" y="11"/>
                  </a:cubicBezTo>
                  <a:cubicBezTo>
                    <a:pt x="14781" y="86"/>
                    <a:pt x="12289" y="533"/>
                    <a:pt x="10350" y="1427"/>
                  </a:cubicBezTo>
                  <a:cubicBezTo>
                    <a:pt x="8412" y="2320"/>
                    <a:pt x="7027" y="3661"/>
                    <a:pt x="6889" y="5151"/>
                  </a:cubicBezTo>
                  <a:cubicBezTo>
                    <a:pt x="6750" y="6640"/>
                    <a:pt x="7858" y="8279"/>
                    <a:pt x="10073" y="9247"/>
                  </a:cubicBezTo>
                  <a:cubicBezTo>
                    <a:pt x="12289" y="10216"/>
                    <a:pt x="15612" y="10514"/>
                    <a:pt x="18935" y="10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3591688" y="1555750"/>
              <a:ext cx="95133" cy="9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5" h="21401" fill="norm" stroke="1" extrusionOk="0">
                  <a:moveTo>
                    <a:pt x="12663" y="1409"/>
                  </a:moveTo>
                  <a:cubicBezTo>
                    <a:pt x="8613" y="4696"/>
                    <a:pt x="4563" y="7983"/>
                    <a:pt x="2313" y="10800"/>
                  </a:cubicBezTo>
                  <a:cubicBezTo>
                    <a:pt x="63" y="13617"/>
                    <a:pt x="-387" y="15965"/>
                    <a:pt x="288" y="17843"/>
                  </a:cubicBezTo>
                  <a:cubicBezTo>
                    <a:pt x="963" y="19722"/>
                    <a:pt x="2763" y="21130"/>
                    <a:pt x="6138" y="21365"/>
                  </a:cubicBezTo>
                  <a:cubicBezTo>
                    <a:pt x="9513" y="21600"/>
                    <a:pt x="14463" y="20661"/>
                    <a:pt x="17388" y="19017"/>
                  </a:cubicBezTo>
                  <a:cubicBezTo>
                    <a:pt x="20313" y="17374"/>
                    <a:pt x="21213" y="15026"/>
                    <a:pt x="18963" y="11739"/>
                  </a:cubicBezTo>
                  <a:cubicBezTo>
                    <a:pt x="16713" y="8452"/>
                    <a:pt x="11313" y="4226"/>
                    <a:pt x="59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4870450" y="1352549"/>
              <a:ext cx="127000" cy="16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1620"/>
                  </a:moveTo>
                  <a:cubicBezTo>
                    <a:pt x="1800" y="2430"/>
                    <a:pt x="3600" y="3240"/>
                    <a:pt x="5400" y="6210"/>
                  </a:cubicBezTo>
                  <a:cubicBezTo>
                    <a:pt x="7200" y="9180"/>
                    <a:pt x="9000" y="14310"/>
                    <a:pt x="10440" y="17415"/>
                  </a:cubicBezTo>
                  <a:cubicBezTo>
                    <a:pt x="11880" y="20520"/>
                    <a:pt x="12960" y="21600"/>
                    <a:pt x="13860" y="21465"/>
                  </a:cubicBezTo>
                  <a:cubicBezTo>
                    <a:pt x="14760" y="21330"/>
                    <a:pt x="15480" y="19980"/>
                    <a:pt x="16020" y="16740"/>
                  </a:cubicBezTo>
                  <a:cubicBezTo>
                    <a:pt x="16560" y="13500"/>
                    <a:pt x="16920" y="8370"/>
                    <a:pt x="17820" y="5265"/>
                  </a:cubicBezTo>
                  <a:cubicBezTo>
                    <a:pt x="18720" y="2160"/>
                    <a:pt x="20160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5028403" y="1315458"/>
              <a:ext cx="101427" cy="221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04" h="21502" fill="norm" stroke="1" extrusionOk="0">
                  <a:moveTo>
                    <a:pt x="16356" y="2988"/>
                  </a:moveTo>
                  <a:cubicBezTo>
                    <a:pt x="15525" y="1959"/>
                    <a:pt x="14694" y="931"/>
                    <a:pt x="12825" y="416"/>
                  </a:cubicBezTo>
                  <a:cubicBezTo>
                    <a:pt x="10956" y="-98"/>
                    <a:pt x="8048" y="-98"/>
                    <a:pt x="5763" y="211"/>
                  </a:cubicBezTo>
                  <a:cubicBezTo>
                    <a:pt x="3479" y="519"/>
                    <a:pt x="1817" y="1136"/>
                    <a:pt x="779" y="1959"/>
                  </a:cubicBezTo>
                  <a:cubicBezTo>
                    <a:pt x="-260" y="2782"/>
                    <a:pt x="-675" y="3811"/>
                    <a:pt x="2233" y="5251"/>
                  </a:cubicBezTo>
                  <a:cubicBezTo>
                    <a:pt x="5140" y="6691"/>
                    <a:pt x="11371" y="8542"/>
                    <a:pt x="15317" y="10393"/>
                  </a:cubicBezTo>
                  <a:cubicBezTo>
                    <a:pt x="19263" y="12245"/>
                    <a:pt x="20925" y="14096"/>
                    <a:pt x="19263" y="15948"/>
                  </a:cubicBezTo>
                  <a:cubicBezTo>
                    <a:pt x="17602" y="17799"/>
                    <a:pt x="12617" y="19651"/>
                    <a:pt x="7633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5251450" y="14605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5998487" y="1226796"/>
              <a:ext cx="186413" cy="321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290" fill="norm" stroke="1" extrusionOk="0">
                  <a:moveTo>
                    <a:pt x="1716" y="2863"/>
                  </a:moveTo>
                  <a:cubicBezTo>
                    <a:pt x="2201" y="1600"/>
                    <a:pt x="2686" y="338"/>
                    <a:pt x="3050" y="58"/>
                  </a:cubicBezTo>
                  <a:cubicBezTo>
                    <a:pt x="3414" y="-223"/>
                    <a:pt x="3657" y="478"/>
                    <a:pt x="4264" y="3073"/>
                  </a:cubicBezTo>
                  <a:cubicBezTo>
                    <a:pt x="4871" y="5668"/>
                    <a:pt x="5841" y="10156"/>
                    <a:pt x="6327" y="13172"/>
                  </a:cubicBezTo>
                  <a:cubicBezTo>
                    <a:pt x="6812" y="16187"/>
                    <a:pt x="6812" y="17730"/>
                    <a:pt x="6691" y="18852"/>
                  </a:cubicBezTo>
                  <a:cubicBezTo>
                    <a:pt x="6570" y="19974"/>
                    <a:pt x="6327" y="20676"/>
                    <a:pt x="5599" y="21026"/>
                  </a:cubicBezTo>
                  <a:cubicBezTo>
                    <a:pt x="4871" y="21377"/>
                    <a:pt x="3657" y="21377"/>
                    <a:pt x="2808" y="21026"/>
                  </a:cubicBezTo>
                  <a:cubicBezTo>
                    <a:pt x="1958" y="20676"/>
                    <a:pt x="1473" y="19974"/>
                    <a:pt x="1109" y="19273"/>
                  </a:cubicBezTo>
                  <a:cubicBezTo>
                    <a:pt x="745" y="18572"/>
                    <a:pt x="502" y="17871"/>
                    <a:pt x="259" y="17169"/>
                  </a:cubicBezTo>
                  <a:cubicBezTo>
                    <a:pt x="17" y="16468"/>
                    <a:pt x="-226" y="15767"/>
                    <a:pt x="381" y="15276"/>
                  </a:cubicBezTo>
                  <a:cubicBezTo>
                    <a:pt x="987" y="14785"/>
                    <a:pt x="2444" y="14504"/>
                    <a:pt x="4385" y="13943"/>
                  </a:cubicBezTo>
                  <a:cubicBezTo>
                    <a:pt x="6327" y="13382"/>
                    <a:pt x="8754" y="12541"/>
                    <a:pt x="11181" y="10928"/>
                  </a:cubicBezTo>
                  <a:cubicBezTo>
                    <a:pt x="13608" y="9315"/>
                    <a:pt x="16035" y="6930"/>
                    <a:pt x="17370" y="5247"/>
                  </a:cubicBezTo>
                  <a:cubicBezTo>
                    <a:pt x="18704" y="3564"/>
                    <a:pt x="18947" y="2582"/>
                    <a:pt x="19190" y="2442"/>
                  </a:cubicBezTo>
                  <a:cubicBezTo>
                    <a:pt x="19432" y="2302"/>
                    <a:pt x="19675" y="3003"/>
                    <a:pt x="19796" y="5458"/>
                  </a:cubicBezTo>
                  <a:cubicBezTo>
                    <a:pt x="19918" y="7912"/>
                    <a:pt x="19918" y="12120"/>
                    <a:pt x="20161" y="14995"/>
                  </a:cubicBezTo>
                  <a:cubicBezTo>
                    <a:pt x="20403" y="17871"/>
                    <a:pt x="20889" y="19413"/>
                    <a:pt x="21374" y="20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6280150" y="1485899"/>
              <a:ext cx="19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6381750" y="1308100"/>
              <a:ext cx="12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6407150" y="1485899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6573971" y="1238315"/>
              <a:ext cx="144330" cy="281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005" fill="norm" stroke="1" extrusionOk="0">
                  <a:moveTo>
                    <a:pt x="21345" y="7090"/>
                  </a:moveTo>
                  <a:cubicBezTo>
                    <a:pt x="20093" y="5671"/>
                    <a:pt x="18841" y="4252"/>
                    <a:pt x="17432" y="3306"/>
                  </a:cubicBezTo>
                  <a:cubicBezTo>
                    <a:pt x="16023" y="2360"/>
                    <a:pt x="14458" y="1887"/>
                    <a:pt x="11797" y="2912"/>
                  </a:cubicBezTo>
                  <a:cubicBezTo>
                    <a:pt x="9136" y="3937"/>
                    <a:pt x="5380" y="6460"/>
                    <a:pt x="3032" y="9219"/>
                  </a:cubicBezTo>
                  <a:cubicBezTo>
                    <a:pt x="684" y="11978"/>
                    <a:pt x="-255" y="14973"/>
                    <a:pt x="58" y="17102"/>
                  </a:cubicBezTo>
                  <a:cubicBezTo>
                    <a:pt x="371" y="19230"/>
                    <a:pt x="1936" y="20492"/>
                    <a:pt x="4441" y="20886"/>
                  </a:cubicBezTo>
                  <a:cubicBezTo>
                    <a:pt x="6945" y="21280"/>
                    <a:pt x="10388" y="20807"/>
                    <a:pt x="13519" y="17811"/>
                  </a:cubicBezTo>
                  <a:cubicBezTo>
                    <a:pt x="16649" y="14816"/>
                    <a:pt x="19467" y="9298"/>
                    <a:pt x="20249" y="5750"/>
                  </a:cubicBezTo>
                  <a:cubicBezTo>
                    <a:pt x="21032" y="2203"/>
                    <a:pt x="19780" y="626"/>
                    <a:pt x="16962" y="153"/>
                  </a:cubicBezTo>
                  <a:cubicBezTo>
                    <a:pt x="14145" y="-320"/>
                    <a:pt x="9762" y="311"/>
                    <a:pt x="6788" y="1966"/>
                  </a:cubicBezTo>
                  <a:cubicBezTo>
                    <a:pt x="3815" y="3622"/>
                    <a:pt x="2249" y="6302"/>
                    <a:pt x="2875" y="8115"/>
                  </a:cubicBezTo>
                  <a:cubicBezTo>
                    <a:pt x="3502" y="9928"/>
                    <a:pt x="6319" y="10874"/>
                    <a:pt x="9762" y="11347"/>
                  </a:cubicBezTo>
                  <a:cubicBezTo>
                    <a:pt x="13206" y="11820"/>
                    <a:pt x="17275" y="11820"/>
                    <a:pt x="21345" y="11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6870700" y="1371599"/>
              <a:ext cx="1143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6877050" y="1479550"/>
              <a:ext cx="1079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7125859" y="1253492"/>
              <a:ext cx="199087" cy="306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02" fill="norm" stroke="1" extrusionOk="0">
                  <a:moveTo>
                    <a:pt x="15402" y="5114"/>
                  </a:moveTo>
                  <a:cubicBezTo>
                    <a:pt x="15627" y="4379"/>
                    <a:pt x="15852" y="3644"/>
                    <a:pt x="16077" y="2763"/>
                  </a:cubicBezTo>
                  <a:cubicBezTo>
                    <a:pt x="16302" y="1881"/>
                    <a:pt x="16527" y="853"/>
                    <a:pt x="15965" y="338"/>
                  </a:cubicBezTo>
                  <a:cubicBezTo>
                    <a:pt x="15402" y="-176"/>
                    <a:pt x="14052" y="-176"/>
                    <a:pt x="12027" y="853"/>
                  </a:cubicBezTo>
                  <a:cubicBezTo>
                    <a:pt x="10002" y="1881"/>
                    <a:pt x="7302" y="3938"/>
                    <a:pt x="5164" y="6877"/>
                  </a:cubicBezTo>
                  <a:cubicBezTo>
                    <a:pt x="3027" y="9816"/>
                    <a:pt x="1452" y="13636"/>
                    <a:pt x="664" y="15914"/>
                  </a:cubicBezTo>
                  <a:cubicBezTo>
                    <a:pt x="-123" y="18191"/>
                    <a:pt x="-123" y="18926"/>
                    <a:pt x="214" y="19587"/>
                  </a:cubicBezTo>
                  <a:cubicBezTo>
                    <a:pt x="552" y="20248"/>
                    <a:pt x="1227" y="20836"/>
                    <a:pt x="2352" y="21130"/>
                  </a:cubicBezTo>
                  <a:cubicBezTo>
                    <a:pt x="3477" y="21424"/>
                    <a:pt x="5052" y="21424"/>
                    <a:pt x="7640" y="20469"/>
                  </a:cubicBezTo>
                  <a:cubicBezTo>
                    <a:pt x="10227" y="19514"/>
                    <a:pt x="13827" y="17604"/>
                    <a:pt x="16415" y="15106"/>
                  </a:cubicBezTo>
                  <a:cubicBezTo>
                    <a:pt x="19002" y="12608"/>
                    <a:pt x="20577" y="9522"/>
                    <a:pt x="21027" y="7171"/>
                  </a:cubicBezTo>
                  <a:cubicBezTo>
                    <a:pt x="21477" y="4820"/>
                    <a:pt x="20802" y="3204"/>
                    <a:pt x="19115" y="2175"/>
                  </a:cubicBezTo>
                  <a:cubicBezTo>
                    <a:pt x="17427" y="1146"/>
                    <a:pt x="14727" y="706"/>
                    <a:pt x="12477" y="853"/>
                  </a:cubicBezTo>
                  <a:cubicBezTo>
                    <a:pt x="10227" y="1000"/>
                    <a:pt x="8427" y="1734"/>
                    <a:pt x="7527" y="2616"/>
                  </a:cubicBezTo>
                  <a:cubicBezTo>
                    <a:pt x="6627" y="3497"/>
                    <a:pt x="6627" y="4526"/>
                    <a:pt x="8877" y="5628"/>
                  </a:cubicBezTo>
                  <a:cubicBezTo>
                    <a:pt x="11127" y="6730"/>
                    <a:pt x="15627" y="7906"/>
                    <a:pt x="20127" y="9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7297160" y="1511300"/>
              <a:ext cx="111606" cy="100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0990" fill="norm" stroke="1" extrusionOk="0">
                  <a:moveTo>
                    <a:pt x="10416" y="5290"/>
                  </a:moveTo>
                  <a:cubicBezTo>
                    <a:pt x="7667" y="5731"/>
                    <a:pt x="4917" y="6171"/>
                    <a:pt x="3150" y="7494"/>
                  </a:cubicBezTo>
                  <a:cubicBezTo>
                    <a:pt x="1383" y="8816"/>
                    <a:pt x="597" y="11020"/>
                    <a:pt x="205" y="13224"/>
                  </a:cubicBezTo>
                  <a:cubicBezTo>
                    <a:pt x="-188" y="15429"/>
                    <a:pt x="-188" y="17633"/>
                    <a:pt x="1776" y="19176"/>
                  </a:cubicBezTo>
                  <a:cubicBezTo>
                    <a:pt x="3739" y="20718"/>
                    <a:pt x="7667" y="21600"/>
                    <a:pt x="11397" y="20498"/>
                  </a:cubicBezTo>
                  <a:cubicBezTo>
                    <a:pt x="15128" y="19396"/>
                    <a:pt x="18663" y="16310"/>
                    <a:pt x="20037" y="13445"/>
                  </a:cubicBezTo>
                  <a:cubicBezTo>
                    <a:pt x="21412" y="10580"/>
                    <a:pt x="20627" y="7935"/>
                    <a:pt x="18074" y="5731"/>
                  </a:cubicBezTo>
                  <a:cubicBezTo>
                    <a:pt x="15521" y="3527"/>
                    <a:pt x="11201" y="1763"/>
                    <a:pt x="68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6807200" y="1206500"/>
              <a:ext cx="146050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22" y="2373"/>
                    <a:pt x="17843" y="4745"/>
                    <a:pt x="14870" y="7323"/>
                  </a:cubicBezTo>
                  <a:cubicBezTo>
                    <a:pt x="11896" y="9900"/>
                    <a:pt x="7826" y="12682"/>
                    <a:pt x="5165" y="15095"/>
                  </a:cubicBezTo>
                  <a:cubicBezTo>
                    <a:pt x="2504" y="17509"/>
                    <a:pt x="1252" y="195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1968500" y="3078009"/>
              <a:ext cx="342900" cy="48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2907"/>
                  </a:moveTo>
                  <a:cubicBezTo>
                    <a:pt x="0" y="2341"/>
                    <a:pt x="0" y="1775"/>
                    <a:pt x="200" y="1870"/>
                  </a:cubicBezTo>
                  <a:cubicBezTo>
                    <a:pt x="400" y="1964"/>
                    <a:pt x="800" y="2719"/>
                    <a:pt x="1267" y="4605"/>
                  </a:cubicBezTo>
                  <a:cubicBezTo>
                    <a:pt x="1733" y="6492"/>
                    <a:pt x="2267" y="9510"/>
                    <a:pt x="2800" y="12104"/>
                  </a:cubicBezTo>
                  <a:cubicBezTo>
                    <a:pt x="3333" y="14698"/>
                    <a:pt x="3867" y="16867"/>
                    <a:pt x="4200" y="18235"/>
                  </a:cubicBezTo>
                  <a:cubicBezTo>
                    <a:pt x="4533" y="19603"/>
                    <a:pt x="4667" y="20168"/>
                    <a:pt x="4933" y="20640"/>
                  </a:cubicBezTo>
                  <a:cubicBezTo>
                    <a:pt x="5200" y="21112"/>
                    <a:pt x="5600" y="21489"/>
                    <a:pt x="5933" y="21395"/>
                  </a:cubicBezTo>
                  <a:cubicBezTo>
                    <a:pt x="6267" y="21300"/>
                    <a:pt x="6533" y="20734"/>
                    <a:pt x="6933" y="19272"/>
                  </a:cubicBezTo>
                  <a:cubicBezTo>
                    <a:pt x="7333" y="17810"/>
                    <a:pt x="7867" y="15452"/>
                    <a:pt x="8133" y="13755"/>
                  </a:cubicBezTo>
                  <a:cubicBezTo>
                    <a:pt x="8400" y="12057"/>
                    <a:pt x="8400" y="11019"/>
                    <a:pt x="8533" y="10076"/>
                  </a:cubicBezTo>
                  <a:cubicBezTo>
                    <a:pt x="8667" y="9133"/>
                    <a:pt x="8933" y="8284"/>
                    <a:pt x="9200" y="8142"/>
                  </a:cubicBezTo>
                  <a:cubicBezTo>
                    <a:pt x="9467" y="8001"/>
                    <a:pt x="9733" y="8567"/>
                    <a:pt x="10267" y="9982"/>
                  </a:cubicBezTo>
                  <a:cubicBezTo>
                    <a:pt x="10800" y="11396"/>
                    <a:pt x="11600" y="13660"/>
                    <a:pt x="12467" y="15547"/>
                  </a:cubicBezTo>
                  <a:cubicBezTo>
                    <a:pt x="13333" y="17433"/>
                    <a:pt x="14267" y="18942"/>
                    <a:pt x="15067" y="19838"/>
                  </a:cubicBezTo>
                  <a:cubicBezTo>
                    <a:pt x="15867" y="20734"/>
                    <a:pt x="16533" y="21017"/>
                    <a:pt x="17000" y="20734"/>
                  </a:cubicBezTo>
                  <a:cubicBezTo>
                    <a:pt x="17467" y="20451"/>
                    <a:pt x="17733" y="19603"/>
                    <a:pt x="18000" y="17575"/>
                  </a:cubicBezTo>
                  <a:cubicBezTo>
                    <a:pt x="18267" y="15547"/>
                    <a:pt x="18533" y="12340"/>
                    <a:pt x="18733" y="9463"/>
                  </a:cubicBezTo>
                  <a:cubicBezTo>
                    <a:pt x="18933" y="6586"/>
                    <a:pt x="19067" y="4039"/>
                    <a:pt x="19267" y="2436"/>
                  </a:cubicBezTo>
                  <a:cubicBezTo>
                    <a:pt x="19467" y="832"/>
                    <a:pt x="19733" y="172"/>
                    <a:pt x="20133" y="30"/>
                  </a:cubicBezTo>
                  <a:cubicBezTo>
                    <a:pt x="20533" y="-111"/>
                    <a:pt x="21067" y="266"/>
                    <a:pt x="21600" y="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2419349" y="327025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2432050" y="3416300"/>
              <a:ext cx="1841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3235080" y="3005992"/>
              <a:ext cx="200270" cy="357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42" fill="norm" stroke="1" extrusionOk="0">
                  <a:moveTo>
                    <a:pt x="13328" y="3643"/>
                  </a:moveTo>
                  <a:cubicBezTo>
                    <a:pt x="12873" y="3012"/>
                    <a:pt x="12418" y="2380"/>
                    <a:pt x="11850" y="1686"/>
                  </a:cubicBezTo>
                  <a:cubicBezTo>
                    <a:pt x="11281" y="991"/>
                    <a:pt x="10599" y="233"/>
                    <a:pt x="9804" y="43"/>
                  </a:cubicBezTo>
                  <a:cubicBezTo>
                    <a:pt x="9008" y="-146"/>
                    <a:pt x="8098" y="233"/>
                    <a:pt x="6507" y="2128"/>
                  </a:cubicBezTo>
                  <a:cubicBezTo>
                    <a:pt x="4915" y="4022"/>
                    <a:pt x="2641" y="7433"/>
                    <a:pt x="1618" y="10654"/>
                  </a:cubicBezTo>
                  <a:cubicBezTo>
                    <a:pt x="595" y="13875"/>
                    <a:pt x="822" y="16907"/>
                    <a:pt x="1391" y="18675"/>
                  </a:cubicBezTo>
                  <a:cubicBezTo>
                    <a:pt x="1959" y="20443"/>
                    <a:pt x="2869" y="20949"/>
                    <a:pt x="4006" y="21201"/>
                  </a:cubicBezTo>
                  <a:cubicBezTo>
                    <a:pt x="5142" y="21454"/>
                    <a:pt x="6507" y="21454"/>
                    <a:pt x="8780" y="20443"/>
                  </a:cubicBezTo>
                  <a:cubicBezTo>
                    <a:pt x="11054" y="19433"/>
                    <a:pt x="14237" y="17412"/>
                    <a:pt x="16284" y="14633"/>
                  </a:cubicBezTo>
                  <a:cubicBezTo>
                    <a:pt x="18330" y="11854"/>
                    <a:pt x="19239" y="8317"/>
                    <a:pt x="19353" y="5917"/>
                  </a:cubicBezTo>
                  <a:cubicBezTo>
                    <a:pt x="19467" y="3517"/>
                    <a:pt x="18785" y="2254"/>
                    <a:pt x="16511" y="1370"/>
                  </a:cubicBezTo>
                  <a:cubicBezTo>
                    <a:pt x="14237" y="486"/>
                    <a:pt x="10372" y="-20"/>
                    <a:pt x="7416" y="233"/>
                  </a:cubicBezTo>
                  <a:cubicBezTo>
                    <a:pt x="4460" y="486"/>
                    <a:pt x="2414" y="1496"/>
                    <a:pt x="1277" y="2380"/>
                  </a:cubicBezTo>
                  <a:cubicBezTo>
                    <a:pt x="140" y="3265"/>
                    <a:pt x="-87" y="4022"/>
                    <a:pt x="27" y="4717"/>
                  </a:cubicBezTo>
                  <a:cubicBezTo>
                    <a:pt x="140" y="5412"/>
                    <a:pt x="595" y="6043"/>
                    <a:pt x="3210" y="6549"/>
                  </a:cubicBezTo>
                  <a:cubicBezTo>
                    <a:pt x="5825" y="7054"/>
                    <a:pt x="10599" y="7433"/>
                    <a:pt x="14010" y="7180"/>
                  </a:cubicBezTo>
                  <a:cubicBezTo>
                    <a:pt x="17420" y="6928"/>
                    <a:pt x="19467" y="6043"/>
                    <a:pt x="21513" y="5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3289300" y="2785218"/>
              <a:ext cx="114300" cy="142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18471"/>
                  </a:moveTo>
                  <a:cubicBezTo>
                    <a:pt x="2800" y="13071"/>
                    <a:pt x="5600" y="7671"/>
                    <a:pt x="7800" y="4336"/>
                  </a:cubicBezTo>
                  <a:cubicBezTo>
                    <a:pt x="10000" y="1001"/>
                    <a:pt x="11600" y="-270"/>
                    <a:pt x="12800" y="48"/>
                  </a:cubicBezTo>
                  <a:cubicBezTo>
                    <a:pt x="14000" y="365"/>
                    <a:pt x="14800" y="2271"/>
                    <a:pt x="16200" y="6083"/>
                  </a:cubicBezTo>
                  <a:cubicBezTo>
                    <a:pt x="17600" y="9895"/>
                    <a:pt x="19600" y="15612"/>
                    <a:pt x="21600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3562349" y="3244850"/>
              <a:ext cx="190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3925150" y="2955713"/>
              <a:ext cx="201297" cy="344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285" fill="norm" stroke="1" extrusionOk="0">
                  <a:moveTo>
                    <a:pt x="13939" y="5708"/>
                  </a:moveTo>
                  <a:cubicBezTo>
                    <a:pt x="13716" y="4661"/>
                    <a:pt x="13494" y="3613"/>
                    <a:pt x="12825" y="3221"/>
                  </a:cubicBezTo>
                  <a:cubicBezTo>
                    <a:pt x="12157" y="2828"/>
                    <a:pt x="11044" y="3090"/>
                    <a:pt x="9040" y="4464"/>
                  </a:cubicBezTo>
                  <a:cubicBezTo>
                    <a:pt x="7036" y="5839"/>
                    <a:pt x="4141" y="8326"/>
                    <a:pt x="2471" y="10682"/>
                  </a:cubicBezTo>
                  <a:cubicBezTo>
                    <a:pt x="801" y="13039"/>
                    <a:pt x="355" y="15264"/>
                    <a:pt x="133" y="16704"/>
                  </a:cubicBezTo>
                  <a:cubicBezTo>
                    <a:pt x="-90" y="18144"/>
                    <a:pt x="-90" y="18799"/>
                    <a:pt x="578" y="19453"/>
                  </a:cubicBezTo>
                  <a:cubicBezTo>
                    <a:pt x="1246" y="20108"/>
                    <a:pt x="2582" y="20762"/>
                    <a:pt x="4364" y="21090"/>
                  </a:cubicBezTo>
                  <a:cubicBezTo>
                    <a:pt x="6145" y="21417"/>
                    <a:pt x="8372" y="21417"/>
                    <a:pt x="11155" y="20435"/>
                  </a:cubicBezTo>
                  <a:cubicBezTo>
                    <a:pt x="13939" y="19453"/>
                    <a:pt x="17279" y="17490"/>
                    <a:pt x="19172" y="14872"/>
                  </a:cubicBezTo>
                  <a:cubicBezTo>
                    <a:pt x="21065" y="12253"/>
                    <a:pt x="21510" y="8981"/>
                    <a:pt x="20953" y="6493"/>
                  </a:cubicBezTo>
                  <a:cubicBezTo>
                    <a:pt x="20397" y="4006"/>
                    <a:pt x="18838" y="2304"/>
                    <a:pt x="16722" y="1257"/>
                  </a:cubicBezTo>
                  <a:cubicBezTo>
                    <a:pt x="14607" y="210"/>
                    <a:pt x="11935" y="-183"/>
                    <a:pt x="9931" y="79"/>
                  </a:cubicBezTo>
                  <a:cubicBezTo>
                    <a:pt x="7926" y="341"/>
                    <a:pt x="6590" y="1257"/>
                    <a:pt x="6813" y="2762"/>
                  </a:cubicBezTo>
                  <a:cubicBezTo>
                    <a:pt x="7036" y="4268"/>
                    <a:pt x="8817" y="6362"/>
                    <a:pt x="10599" y="7541"/>
                  </a:cubicBezTo>
                  <a:cubicBezTo>
                    <a:pt x="12380" y="8719"/>
                    <a:pt x="14162" y="8981"/>
                    <a:pt x="15943" y="9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4144062" y="3209665"/>
              <a:ext cx="92459" cy="99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0772" fill="norm" stroke="1" extrusionOk="0">
                  <a:moveTo>
                    <a:pt x="11822" y="716"/>
                  </a:moveTo>
                  <a:cubicBezTo>
                    <a:pt x="9474" y="1156"/>
                    <a:pt x="7126" y="1597"/>
                    <a:pt x="5013" y="3801"/>
                  </a:cubicBezTo>
                  <a:cubicBezTo>
                    <a:pt x="2900" y="6005"/>
                    <a:pt x="1022" y="9973"/>
                    <a:pt x="317" y="13058"/>
                  </a:cubicBezTo>
                  <a:cubicBezTo>
                    <a:pt x="-387" y="16144"/>
                    <a:pt x="83" y="18348"/>
                    <a:pt x="1726" y="19671"/>
                  </a:cubicBezTo>
                  <a:cubicBezTo>
                    <a:pt x="3370" y="20993"/>
                    <a:pt x="6187" y="21434"/>
                    <a:pt x="9709" y="19230"/>
                  </a:cubicBezTo>
                  <a:cubicBezTo>
                    <a:pt x="13230" y="17026"/>
                    <a:pt x="17456" y="12177"/>
                    <a:pt x="19335" y="8650"/>
                  </a:cubicBezTo>
                  <a:cubicBezTo>
                    <a:pt x="21213" y="5124"/>
                    <a:pt x="20743" y="2920"/>
                    <a:pt x="18630" y="1597"/>
                  </a:cubicBezTo>
                  <a:cubicBezTo>
                    <a:pt x="16517" y="275"/>
                    <a:pt x="12761" y="-166"/>
                    <a:pt x="9709" y="54"/>
                  </a:cubicBezTo>
                  <a:cubicBezTo>
                    <a:pt x="6656" y="275"/>
                    <a:pt x="4309" y="1156"/>
                    <a:pt x="1961" y="2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3244850" y="3544211"/>
              <a:ext cx="939800" cy="6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21290"/>
                  </a:moveTo>
                  <a:cubicBezTo>
                    <a:pt x="1314" y="18410"/>
                    <a:pt x="2627" y="15530"/>
                    <a:pt x="4135" y="13010"/>
                  </a:cubicBezTo>
                  <a:cubicBezTo>
                    <a:pt x="5643" y="10490"/>
                    <a:pt x="7346" y="8330"/>
                    <a:pt x="9219" y="6170"/>
                  </a:cubicBezTo>
                  <a:cubicBezTo>
                    <a:pt x="11092" y="4010"/>
                    <a:pt x="13135" y="1850"/>
                    <a:pt x="14935" y="770"/>
                  </a:cubicBezTo>
                  <a:cubicBezTo>
                    <a:pt x="16735" y="-310"/>
                    <a:pt x="18292" y="-310"/>
                    <a:pt x="19362" y="1130"/>
                  </a:cubicBezTo>
                  <a:cubicBezTo>
                    <a:pt x="20432" y="2570"/>
                    <a:pt x="21016" y="5450"/>
                    <a:pt x="21600" y="8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3335061" y="3784026"/>
              <a:ext cx="123955" cy="195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2" h="21024" fill="norm" stroke="1" extrusionOk="0">
                  <a:moveTo>
                    <a:pt x="19642" y="4836"/>
                  </a:moveTo>
                  <a:cubicBezTo>
                    <a:pt x="19642" y="3700"/>
                    <a:pt x="19642" y="2563"/>
                    <a:pt x="18945" y="1540"/>
                  </a:cubicBezTo>
                  <a:cubicBezTo>
                    <a:pt x="18248" y="516"/>
                    <a:pt x="16855" y="-393"/>
                    <a:pt x="13545" y="175"/>
                  </a:cubicBezTo>
                  <a:cubicBezTo>
                    <a:pt x="10235" y="744"/>
                    <a:pt x="5010" y="2790"/>
                    <a:pt x="2222" y="4609"/>
                  </a:cubicBezTo>
                  <a:cubicBezTo>
                    <a:pt x="-565" y="6428"/>
                    <a:pt x="-913" y="8020"/>
                    <a:pt x="2222" y="10066"/>
                  </a:cubicBezTo>
                  <a:cubicBezTo>
                    <a:pt x="5358" y="12112"/>
                    <a:pt x="11977" y="14613"/>
                    <a:pt x="15810" y="16319"/>
                  </a:cubicBezTo>
                  <a:cubicBezTo>
                    <a:pt x="19642" y="18024"/>
                    <a:pt x="20687" y="18933"/>
                    <a:pt x="20339" y="19729"/>
                  </a:cubicBezTo>
                  <a:cubicBezTo>
                    <a:pt x="19990" y="20525"/>
                    <a:pt x="18248" y="21207"/>
                    <a:pt x="14939" y="20980"/>
                  </a:cubicBezTo>
                  <a:cubicBezTo>
                    <a:pt x="11629" y="20752"/>
                    <a:pt x="6752" y="19615"/>
                    <a:pt x="1874" y="18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3492500" y="3792600"/>
              <a:ext cx="114300" cy="174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0" y="10599"/>
                  </a:moveTo>
                  <a:cubicBezTo>
                    <a:pt x="3600" y="9570"/>
                    <a:pt x="7200" y="8542"/>
                    <a:pt x="10000" y="7385"/>
                  </a:cubicBezTo>
                  <a:cubicBezTo>
                    <a:pt x="12800" y="6228"/>
                    <a:pt x="14800" y="4942"/>
                    <a:pt x="16000" y="3656"/>
                  </a:cubicBezTo>
                  <a:cubicBezTo>
                    <a:pt x="17200" y="2370"/>
                    <a:pt x="17600" y="1085"/>
                    <a:pt x="16800" y="442"/>
                  </a:cubicBezTo>
                  <a:cubicBezTo>
                    <a:pt x="16000" y="-201"/>
                    <a:pt x="14000" y="-201"/>
                    <a:pt x="11400" y="828"/>
                  </a:cubicBezTo>
                  <a:cubicBezTo>
                    <a:pt x="8800" y="1856"/>
                    <a:pt x="5600" y="3913"/>
                    <a:pt x="3600" y="6999"/>
                  </a:cubicBezTo>
                  <a:cubicBezTo>
                    <a:pt x="1600" y="10085"/>
                    <a:pt x="800" y="14199"/>
                    <a:pt x="2000" y="16899"/>
                  </a:cubicBezTo>
                  <a:cubicBezTo>
                    <a:pt x="3200" y="19599"/>
                    <a:pt x="6400" y="20885"/>
                    <a:pt x="10000" y="21142"/>
                  </a:cubicBezTo>
                  <a:cubicBezTo>
                    <a:pt x="13600" y="21399"/>
                    <a:pt x="17600" y="20628"/>
                    <a:pt x="21600" y="19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3705962" y="3743080"/>
              <a:ext cx="142138" cy="333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47" fill="norm" stroke="1" extrusionOk="0">
                  <a:moveTo>
                    <a:pt x="21330" y="631"/>
                  </a:moveTo>
                  <a:cubicBezTo>
                    <a:pt x="19742" y="357"/>
                    <a:pt x="18154" y="84"/>
                    <a:pt x="16406" y="15"/>
                  </a:cubicBezTo>
                  <a:cubicBezTo>
                    <a:pt x="14659" y="-53"/>
                    <a:pt x="12754" y="84"/>
                    <a:pt x="10689" y="767"/>
                  </a:cubicBezTo>
                  <a:cubicBezTo>
                    <a:pt x="8624" y="1451"/>
                    <a:pt x="6401" y="2681"/>
                    <a:pt x="4336" y="5142"/>
                  </a:cubicBezTo>
                  <a:cubicBezTo>
                    <a:pt x="2271" y="7603"/>
                    <a:pt x="365" y="11294"/>
                    <a:pt x="48" y="13960"/>
                  </a:cubicBezTo>
                  <a:cubicBezTo>
                    <a:pt x="-270" y="16625"/>
                    <a:pt x="1001" y="18266"/>
                    <a:pt x="3383" y="19360"/>
                  </a:cubicBezTo>
                  <a:cubicBezTo>
                    <a:pt x="5765" y="20453"/>
                    <a:pt x="9259" y="21000"/>
                    <a:pt x="12754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3895195" y="3805543"/>
              <a:ext cx="149756" cy="238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017" fill="norm" stroke="1" extrusionOk="0">
                  <a:moveTo>
                    <a:pt x="21225" y="3185"/>
                  </a:moveTo>
                  <a:cubicBezTo>
                    <a:pt x="18825" y="2068"/>
                    <a:pt x="16425" y="950"/>
                    <a:pt x="14325" y="485"/>
                  </a:cubicBezTo>
                  <a:cubicBezTo>
                    <a:pt x="12225" y="19"/>
                    <a:pt x="10425" y="206"/>
                    <a:pt x="8025" y="2440"/>
                  </a:cubicBezTo>
                  <a:cubicBezTo>
                    <a:pt x="5625" y="4675"/>
                    <a:pt x="2625" y="8957"/>
                    <a:pt x="1125" y="12123"/>
                  </a:cubicBezTo>
                  <a:cubicBezTo>
                    <a:pt x="-375" y="15288"/>
                    <a:pt x="-375" y="17337"/>
                    <a:pt x="1125" y="18826"/>
                  </a:cubicBezTo>
                  <a:cubicBezTo>
                    <a:pt x="2625" y="20316"/>
                    <a:pt x="5625" y="21247"/>
                    <a:pt x="8475" y="20968"/>
                  </a:cubicBezTo>
                  <a:cubicBezTo>
                    <a:pt x="11325" y="20688"/>
                    <a:pt x="14025" y="19199"/>
                    <a:pt x="16125" y="15754"/>
                  </a:cubicBezTo>
                  <a:cubicBezTo>
                    <a:pt x="18225" y="12309"/>
                    <a:pt x="19725" y="6909"/>
                    <a:pt x="19875" y="3744"/>
                  </a:cubicBezTo>
                  <a:cubicBezTo>
                    <a:pt x="20025" y="578"/>
                    <a:pt x="18825" y="-353"/>
                    <a:pt x="15675" y="113"/>
                  </a:cubicBezTo>
                  <a:cubicBezTo>
                    <a:pt x="12525" y="578"/>
                    <a:pt x="7425" y="2440"/>
                    <a:pt x="4875" y="4209"/>
                  </a:cubicBezTo>
                  <a:cubicBezTo>
                    <a:pt x="2325" y="5978"/>
                    <a:pt x="2325" y="7654"/>
                    <a:pt x="4575" y="8771"/>
                  </a:cubicBezTo>
                  <a:cubicBezTo>
                    <a:pt x="6825" y="9888"/>
                    <a:pt x="11325" y="10447"/>
                    <a:pt x="14325" y="10354"/>
                  </a:cubicBezTo>
                  <a:cubicBezTo>
                    <a:pt x="17325" y="10261"/>
                    <a:pt x="18825" y="9516"/>
                    <a:pt x="20325" y="8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3911600" y="3674533"/>
              <a:ext cx="120650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5709"/>
                    <a:pt x="6063" y="9818"/>
                    <a:pt x="8337" y="5891"/>
                  </a:cubicBezTo>
                  <a:cubicBezTo>
                    <a:pt x="10611" y="1964"/>
                    <a:pt x="12126" y="0"/>
                    <a:pt x="13263" y="0"/>
                  </a:cubicBezTo>
                  <a:cubicBezTo>
                    <a:pt x="14400" y="0"/>
                    <a:pt x="15158" y="1964"/>
                    <a:pt x="16484" y="5891"/>
                  </a:cubicBezTo>
                  <a:cubicBezTo>
                    <a:pt x="17811" y="9818"/>
                    <a:pt x="19705" y="157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4102100" y="3727450"/>
              <a:ext cx="75204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0" y="0"/>
                  </a:moveTo>
                  <a:cubicBezTo>
                    <a:pt x="4200" y="1829"/>
                    <a:pt x="8400" y="3657"/>
                    <a:pt x="12600" y="6114"/>
                  </a:cubicBezTo>
                  <a:cubicBezTo>
                    <a:pt x="16800" y="8571"/>
                    <a:pt x="21000" y="11657"/>
                    <a:pt x="21300" y="14229"/>
                  </a:cubicBezTo>
                  <a:cubicBezTo>
                    <a:pt x="21600" y="16800"/>
                    <a:pt x="18000" y="18857"/>
                    <a:pt x="14400" y="20000"/>
                  </a:cubicBezTo>
                  <a:cubicBezTo>
                    <a:pt x="10800" y="21143"/>
                    <a:pt x="7200" y="21371"/>
                    <a:pt x="3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0" y="4210050"/>
              <a:ext cx="12776200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" y="21400"/>
                    <a:pt x="100" y="21200"/>
                    <a:pt x="183" y="20950"/>
                  </a:cubicBezTo>
                  <a:cubicBezTo>
                    <a:pt x="265" y="20700"/>
                    <a:pt x="379" y="20400"/>
                    <a:pt x="512" y="20000"/>
                  </a:cubicBezTo>
                  <a:cubicBezTo>
                    <a:pt x="644" y="19600"/>
                    <a:pt x="794" y="19100"/>
                    <a:pt x="943" y="18650"/>
                  </a:cubicBezTo>
                  <a:cubicBezTo>
                    <a:pt x="1091" y="18200"/>
                    <a:pt x="1238" y="17800"/>
                    <a:pt x="1380" y="17400"/>
                  </a:cubicBezTo>
                  <a:cubicBezTo>
                    <a:pt x="1521" y="17000"/>
                    <a:pt x="1657" y="16600"/>
                    <a:pt x="1775" y="16250"/>
                  </a:cubicBezTo>
                  <a:cubicBezTo>
                    <a:pt x="1893" y="15900"/>
                    <a:pt x="1993" y="15600"/>
                    <a:pt x="2099" y="15300"/>
                  </a:cubicBezTo>
                  <a:cubicBezTo>
                    <a:pt x="2204" y="15000"/>
                    <a:pt x="2315" y="14700"/>
                    <a:pt x="2433" y="14300"/>
                  </a:cubicBezTo>
                  <a:cubicBezTo>
                    <a:pt x="2551" y="13900"/>
                    <a:pt x="2677" y="13400"/>
                    <a:pt x="2798" y="12950"/>
                  </a:cubicBezTo>
                  <a:cubicBezTo>
                    <a:pt x="2920" y="12500"/>
                    <a:pt x="3038" y="12100"/>
                    <a:pt x="3169" y="11700"/>
                  </a:cubicBezTo>
                  <a:cubicBezTo>
                    <a:pt x="3299" y="11300"/>
                    <a:pt x="3443" y="10900"/>
                    <a:pt x="3584" y="10450"/>
                  </a:cubicBezTo>
                  <a:cubicBezTo>
                    <a:pt x="3725" y="10000"/>
                    <a:pt x="3865" y="9500"/>
                    <a:pt x="4013" y="9000"/>
                  </a:cubicBezTo>
                  <a:cubicBezTo>
                    <a:pt x="4162" y="8500"/>
                    <a:pt x="4319" y="8000"/>
                    <a:pt x="4477" y="7550"/>
                  </a:cubicBezTo>
                  <a:cubicBezTo>
                    <a:pt x="4634" y="7100"/>
                    <a:pt x="4792" y="6700"/>
                    <a:pt x="4912" y="6400"/>
                  </a:cubicBezTo>
                  <a:cubicBezTo>
                    <a:pt x="5031" y="6100"/>
                    <a:pt x="5114" y="5900"/>
                    <a:pt x="5205" y="5700"/>
                  </a:cubicBezTo>
                  <a:cubicBezTo>
                    <a:pt x="5296" y="5500"/>
                    <a:pt x="5396" y="5300"/>
                    <a:pt x="5482" y="5100"/>
                  </a:cubicBezTo>
                  <a:cubicBezTo>
                    <a:pt x="5568" y="4900"/>
                    <a:pt x="5640" y="4700"/>
                    <a:pt x="5724" y="4500"/>
                  </a:cubicBezTo>
                  <a:cubicBezTo>
                    <a:pt x="5808" y="4300"/>
                    <a:pt x="5905" y="4100"/>
                    <a:pt x="5999" y="3950"/>
                  </a:cubicBezTo>
                  <a:cubicBezTo>
                    <a:pt x="6094" y="3800"/>
                    <a:pt x="6187" y="3700"/>
                    <a:pt x="6287" y="3550"/>
                  </a:cubicBezTo>
                  <a:cubicBezTo>
                    <a:pt x="6388" y="3400"/>
                    <a:pt x="6495" y="3200"/>
                    <a:pt x="6590" y="3050"/>
                  </a:cubicBezTo>
                  <a:cubicBezTo>
                    <a:pt x="6685" y="2900"/>
                    <a:pt x="6767" y="2800"/>
                    <a:pt x="6864" y="2650"/>
                  </a:cubicBezTo>
                  <a:cubicBezTo>
                    <a:pt x="6960" y="2500"/>
                    <a:pt x="7071" y="2300"/>
                    <a:pt x="7177" y="2150"/>
                  </a:cubicBezTo>
                  <a:cubicBezTo>
                    <a:pt x="7282" y="2000"/>
                    <a:pt x="7383" y="1900"/>
                    <a:pt x="7479" y="1800"/>
                  </a:cubicBezTo>
                  <a:cubicBezTo>
                    <a:pt x="7576" y="1700"/>
                    <a:pt x="7669" y="1600"/>
                    <a:pt x="7765" y="1500"/>
                  </a:cubicBezTo>
                  <a:cubicBezTo>
                    <a:pt x="7862" y="1400"/>
                    <a:pt x="7962" y="1300"/>
                    <a:pt x="8068" y="1200"/>
                  </a:cubicBezTo>
                  <a:cubicBezTo>
                    <a:pt x="8173" y="1100"/>
                    <a:pt x="8284" y="1000"/>
                    <a:pt x="8392" y="950"/>
                  </a:cubicBezTo>
                  <a:cubicBezTo>
                    <a:pt x="8499" y="900"/>
                    <a:pt x="8603" y="900"/>
                    <a:pt x="8708" y="850"/>
                  </a:cubicBezTo>
                  <a:cubicBezTo>
                    <a:pt x="8814" y="800"/>
                    <a:pt x="8921" y="700"/>
                    <a:pt x="9025" y="600"/>
                  </a:cubicBezTo>
                  <a:cubicBezTo>
                    <a:pt x="9129" y="500"/>
                    <a:pt x="9229" y="400"/>
                    <a:pt x="9338" y="350"/>
                  </a:cubicBezTo>
                  <a:cubicBezTo>
                    <a:pt x="9447" y="300"/>
                    <a:pt x="9565" y="300"/>
                    <a:pt x="9680" y="250"/>
                  </a:cubicBezTo>
                  <a:cubicBezTo>
                    <a:pt x="9794" y="200"/>
                    <a:pt x="9905" y="100"/>
                    <a:pt x="10018" y="50"/>
                  </a:cubicBezTo>
                  <a:cubicBezTo>
                    <a:pt x="10131" y="0"/>
                    <a:pt x="10245" y="0"/>
                    <a:pt x="10356" y="0"/>
                  </a:cubicBezTo>
                  <a:cubicBezTo>
                    <a:pt x="10467" y="0"/>
                    <a:pt x="10575" y="0"/>
                    <a:pt x="10691" y="0"/>
                  </a:cubicBezTo>
                  <a:cubicBezTo>
                    <a:pt x="10807" y="0"/>
                    <a:pt x="10932" y="0"/>
                    <a:pt x="11054" y="0"/>
                  </a:cubicBezTo>
                  <a:cubicBezTo>
                    <a:pt x="11176" y="0"/>
                    <a:pt x="11294" y="0"/>
                    <a:pt x="11416" y="0"/>
                  </a:cubicBezTo>
                  <a:cubicBezTo>
                    <a:pt x="11537" y="0"/>
                    <a:pt x="11662" y="0"/>
                    <a:pt x="11782" y="0"/>
                  </a:cubicBezTo>
                  <a:cubicBezTo>
                    <a:pt x="11902" y="0"/>
                    <a:pt x="12017" y="0"/>
                    <a:pt x="12138" y="0"/>
                  </a:cubicBezTo>
                  <a:cubicBezTo>
                    <a:pt x="12260" y="0"/>
                    <a:pt x="12389" y="0"/>
                    <a:pt x="12516" y="0"/>
                  </a:cubicBezTo>
                  <a:cubicBezTo>
                    <a:pt x="12643" y="0"/>
                    <a:pt x="12768" y="0"/>
                    <a:pt x="12893" y="50"/>
                  </a:cubicBezTo>
                  <a:cubicBezTo>
                    <a:pt x="13019" y="100"/>
                    <a:pt x="13144" y="200"/>
                    <a:pt x="13264" y="300"/>
                  </a:cubicBezTo>
                  <a:cubicBezTo>
                    <a:pt x="13384" y="400"/>
                    <a:pt x="13498" y="500"/>
                    <a:pt x="13622" y="600"/>
                  </a:cubicBezTo>
                  <a:cubicBezTo>
                    <a:pt x="13745" y="700"/>
                    <a:pt x="13878" y="800"/>
                    <a:pt x="14005" y="900"/>
                  </a:cubicBezTo>
                  <a:cubicBezTo>
                    <a:pt x="14132" y="1000"/>
                    <a:pt x="14253" y="1100"/>
                    <a:pt x="14379" y="1250"/>
                  </a:cubicBezTo>
                  <a:cubicBezTo>
                    <a:pt x="14504" y="1400"/>
                    <a:pt x="14633" y="1600"/>
                    <a:pt x="14754" y="1750"/>
                  </a:cubicBezTo>
                  <a:cubicBezTo>
                    <a:pt x="14876" y="1900"/>
                    <a:pt x="14990" y="2000"/>
                    <a:pt x="15112" y="2150"/>
                  </a:cubicBezTo>
                  <a:cubicBezTo>
                    <a:pt x="15234" y="2300"/>
                    <a:pt x="15363" y="2500"/>
                    <a:pt x="15488" y="2650"/>
                  </a:cubicBezTo>
                  <a:cubicBezTo>
                    <a:pt x="15613" y="2800"/>
                    <a:pt x="15735" y="2900"/>
                    <a:pt x="15858" y="3050"/>
                  </a:cubicBezTo>
                  <a:cubicBezTo>
                    <a:pt x="15982" y="3200"/>
                    <a:pt x="16107" y="3400"/>
                    <a:pt x="16225" y="3600"/>
                  </a:cubicBezTo>
                  <a:cubicBezTo>
                    <a:pt x="16343" y="3800"/>
                    <a:pt x="16454" y="4000"/>
                    <a:pt x="16572" y="4150"/>
                  </a:cubicBezTo>
                  <a:cubicBezTo>
                    <a:pt x="16690" y="4300"/>
                    <a:pt x="16816" y="4400"/>
                    <a:pt x="17000" y="4650"/>
                  </a:cubicBezTo>
                  <a:cubicBezTo>
                    <a:pt x="17184" y="4900"/>
                    <a:pt x="17427" y="5300"/>
                    <a:pt x="17603" y="5550"/>
                  </a:cubicBezTo>
                  <a:cubicBezTo>
                    <a:pt x="17778" y="5800"/>
                    <a:pt x="17885" y="5900"/>
                    <a:pt x="18000" y="6050"/>
                  </a:cubicBezTo>
                  <a:cubicBezTo>
                    <a:pt x="18115" y="6200"/>
                    <a:pt x="18236" y="6400"/>
                    <a:pt x="18410" y="6700"/>
                  </a:cubicBezTo>
                  <a:cubicBezTo>
                    <a:pt x="18583" y="7000"/>
                    <a:pt x="18809" y="7400"/>
                    <a:pt x="19027" y="7800"/>
                  </a:cubicBezTo>
                  <a:cubicBezTo>
                    <a:pt x="19245" y="8200"/>
                    <a:pt x="19456" y="8600"/>
                    <a:pt x="19616" y="8900"/>
                  </a:cubicBezTo>
                  <a:cubicBezTo>
                    <a:pt x="19775" y="9200"/>
                    <a:pt x="19882" y="9400"/>
                    <a:pt x="20034" y="9700"/>
                  </a:cubicBezTo>
                  <a:cubicBezTo>
                    <a:pt x="20186" y="10000"/>
                    <a:pt x="20383" y="10400"/>
                    <a:pt x="20571" y="10850"/>
                  </a:cubicBezTo>
                  <a:cubicBezTo>
                    <a:pt x="20759" y="11300"/>
                    <a:pt x="20938" y="11800"/>
                    <a:pt x="21108" y="12500"/>
                  </a:cubicBezTo>
                  <a:cubicBezTo>
                    <a:pt x="21278" y="13200"/>
                    <a:pt x="21439" y="14100"/>
                    <a:pt x="21600" y="1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3098539" y="3544297"/>
              <a:ext cx="1236623" cy="635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87" fill="norm" stroke="1" extrusionOk="0">
                  <a:moveTo>
                    <a:pt x="13385" y="2970"/>
                  </a:moveTo>
                  <a:cubicBezTo>
                    <a:pt x="13385" y="2612"/>
                    <a:pt x="13385" y="2255"/>
                    <a:pt x="13256" y="1969"/>
                  </a:cubicBezTo>
                  <a:cubicBezTo>
                    <a:pt x="13127" y="1683"/>
                    <a:pt x="12869" y="1468"/>
                    <a:pt x="12150" y="1325"/>
                  </a:cubicBezTo>
                  <a:cubicBezTo>
                    <a:pt x="11431" y="1182"/>
                    <a:pt x="10252" y="1110"/>
                    <a:pt x="9146" y="1253"/>
                  </a:cubicBezTo>
                  <a:cubicBezTo>
                    <a:pt x="8040" y="1396"/>
                    <a:pt x="7008" y="1754"/>
                    <a:pt x="5958" y="2469"/>
                  </a:cubicBezTo>
                  <a:cubicBezTo>
                    <a:pt x="4907" y="3185"/>
                    <a:pt x="3838" y="4257"/>
                    <a:pt x="2935" y="5438"/>
                  </a:cubicBezTo>
                  <a:cubicBezTo>
                    <a:pt x="2032" y="6618"/>
                    <a:pt x="1295" y="7905"/>
                    <a:pt x="797" y="9192"/>
                  </a:cubicBezTo>
                  <a:cubicBezTo>
                    <a:pt x="300" y="10480"/>
                    <a:pt x="42" y="11767"/>
                    <a:pt x="5" y="12983"/>
                  </a:cubicBezTo>
                  <a:cubicBezTo>
                    <a:pt x="-32" y="14199"/>
                    <a:pt x="152" y="15343"/>
                    <a:pt x="687" y="16524"/>
                  </a:cubicBezTo>
                  <a:cubicBezTo>
                    <a:pt x="1221" y="17704"/>
                    <a:pt x="2106" y="18920"/>
                    <a:pt x="3027" y="19778"/>
                  </a:cubicBezTo>
                  <a:cubicBezTo>
                    <a:pt x="3949" y="20636"/>
                    <a:pt x="4907" y="21137"/>
                    <a:pt x="6087" y="21351"/>
                  </a:cubicBezTo>
                  <a:cubicBezTo>
                    <a:pt x="7266" y="21566"/>
                    <a:pt x="8667" y="21494"/>
                    <a:pt x="9920" y="21351"/>
                  </a:cubicBezTo>
                  <a:cubicBezTo>
                    <a:pt x="11173" y="21208"/>
                    <a:pt x="12279" y="20994"/>
                    <a:pt x="13293" y="20708"/>
                  </a:cubicBezTo>
                  <a:cubicBezTo>
                    <a:pt x="14307" y="20422"/>
                    <a:pt x="15228" y="20064"/>
                    <a:pt x="16223" y="19492"/>
                  </a:cubicBezTo>
                  <a:cubicBezTo>
                    <a:pt x="17219" y="18920"/>
                    <a:pt x="18287" y="18133"/>
                    <a:pt x="19117" y="17275"/>
                  </a:cubicBezTo>
                  <a:cubicBezTo>
                    <a:pt x="19946" y="16416"/>
                    <a:pt x="20536" y="15487"/>
                    <a:pt x="20941" y="14092"/>
                  </a:cubicBezTo>
                  <a:cubicBezTo>
                    <a:pt x="21347" y="12697"/>
                    <a:pt x="21568" y="10838"/>
                    <a:pt x="21531" y="9085"/>
                  </a:cubicBezTo>
                  <a:cubicBezTo>
                    <a:pt x="21494" y="7333"/>
                    <a:pt x="21199" y="5688"/>
                    <a:pt x="20610" y="4329"/>
                  </a:cubicBezTo>
                  <a:cubicBezTo>
                    <a:pt x="20020" y="2970"/>
                    <a:pt x="19135" y="1897"/>
                    <a:pt x="18232" y="1146"/>
                  </a:cubicBezTo>
                  <a:cubicBezTo>
                    <a:pt x="17329" y="395"/>
                    <a:pt x="16408" y="-34"/>
                    <a:pt x="15339" y="2"/>
                  </a:cubicBezTo>
                  <a:cubicBezTo>
                    <a:pt x="14270" y="38"/>
                    <a:pt x="13053" y="538"/>
                    <a:pt x="12242" y="932"/>
                  </a:cubicBezTo>
                  <a:cubicBezTo>
                    <a:pt x="11431" y="1325"/>
                    <a:pt x="11026" y="1611"/>
                    <a:pt x="10621" y="18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4363610" y="3765550"/>
              <a:ext cx="481441" cy="94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65" fill="norm" stroke="1" extrusionOk="0">
                  <a:moveTo>
                    <a:pt x="797" y="20160"/>
                  </a:moveTo>
                  <a:cubicBezTo>
                    <a:pt x="326" y="20640"/>
                    <a:pt x="-146" y="21120"/>
                    <a:pt x="43" y="21360"/>
                  </a:cubicBezTo>
                  <a:cubicBezTo>
                    <a:pt x="231" y="21600"/>
                    <a:pt x="1080" y="21600"/>
                    <a:pt x="2967" y="19440"/>
                  </a:cubicBezTo>
                  <a:cubicBezTo>
                    <a:pt x="4853" y="17280"/>
                    <a:pt x="7777" y="12960"/>
                    <a:pt x="11031" y="9360"/>
                  </a:cubicBezTo>
                  <a:cubicBezTo>
                    <a:pt x="14285" y="5760"/>
                    <a:pt x="17870" y="2880"/>
                    <a:pt x="2145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4680947" y="3684372"/>
              <a:ext cx="214235" cy="189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44" fill="norm" stroke="1" extrusionOk="0">
                  <a:moveTo>
                    <a:pt x="3047" y="2724"/>
                  </a:moveTo>
                  <a:cubicBezTo>
                    <a:pt x="1579" y="1764"/>
                    <a:pt x="111" y="804"/>
                    <a:pt x="6" y="324"/>
                  </a:cubicBezTo>
                  <a:cubicBezTo>
                    <a:pt x="-99" y="-156"/>
                    <a:pt x="1159" y="-156"/>
                    <a:pt x="4095" y="684"/>
                  </a:cubicBezTo>
                  <a:cubicBezTo>
                    <a:pt x="7031" y="1524"/>
                    <a:pt x="11645" y="3204"/>
                    <a:pt x="15105" y="4764"/>
                  </a:cubicBezTo>
                  <a:cubicBezTo>
                    <a:pt x="18565" y="6324"/>
                    <a:pt x="20872" y="7764"/>
                    <a:pt x="21186" y="10044"/>
                  </a:cubicBezTo>
                  <a:cubicBezTo>
                    <a:pt x="21501" y="12324"/>
                    <a:pt x="19823" y="15444"/>
                    <a:pt x="18670" y="17484"/>
                  </a:cubicBezTo>
                  <a:cubicBezTo>
                    <a:pt x="17517" y="19524"/>
                    <a:pt x="16887" y="20484"/>
                    <a:pt x="16258" y="214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5324734" y="3598005"/>
              <a:ext cx="136267" cy="26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336" fill="norm" stroke="1" extrusionOk="0">
                  <a:moveTo>
                    <a:pt x="21069" y="3828"/>
                  </a:moveTo>
                  <a:cubicBezTo>
                    <a:pt x="20742" y="2964"/>
                    <a:pt x="20414" y="2100"/>
                    <a:pt x="18778" y="1323"/>
                  </a:cubicBezTo>
                  <a:cubicBezTo>
                    <a:pt x="17142" y="545"/>
                    <a:pt x="14196" y="-146"/>
                    <a:pt x="11087" y="27"/>
                  </a:cubicBezTo>
                  <a:cubicBezTo>
                    <a:pt x="7978" y="200"/>
                    <a:pt x="4705" y="1236"/>
                    <a:pt x="2578" y="2100"/>
                  </a:cubicBezTo>
                  <a:cubicBezTo>
                    <a:pt x="451" y="2964"/>
                    <a:pt x="-531" y="3656"/>
                    <a:pt x="287" y="4952"/>
                  </a:cubicBezTo>
                  <a:cubicBezTo>
                    <a:pt x="1105" y="6248"/>
                    <a:pt x="3724" y="8148"/>
                    <a:pt x="6669" y="9876"/>
                  </a:cubicBezTo>
                  <a:cubicBezTo>
                    <a:pt x="9614" y="11604"/>
                    <a:pt x="12887" y="13160"/>
                    <a:pt x="14687" y="14542"/>
                  </a:cubicBezTo>
                  <a:cubicBezTo>
                    <a:pt x="16487" y="15924"/>
                    <a:pt x="16814" y="17134"/>
                    <a:pt x="15505" y="18257"/>
                  </a:cubicBezTo>
                  <a:cubicBezTo>
                    <a:pt x="14196" y="19380"/>
                    <a:pt x="11251" y="20417"/>
                    <a:pt x="8960" y="20936"/>
                  </a:cubicBezTo>
                  <a:cubicBezTo>
                    <a:pt x="6669" y="21454"/>
                    <a:pt x="5033" y="21454"/>
                    <a:pt x="4051" y="21022"/>
                  </a:cubicBezTo>
                  <a:cubicBezTo>
                    <a:pt x="3069" y="20590"/>
                    <a:pt x="2742" y="19726"/>
                    <a:pt x="2414" y="188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5453820" y="3636758"/>
              <a:ext cx="178630" cy="187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0980" fill="norm" stroke="1" extrusionOk="0">
                  <a:moveTo>
                    <a:pt x="4566" y="11594"/>
                  </a:moveTo>
                  <a:cubicBezTo>
                    <a:pt x="6800" y="9933"/>
                    <a:pt x="9035" y="8271"/>
                    <a:pt x="10400" y="6847"/>
                  </a:cubicBezTo>
                  <a:cubicBezTo>
                    <a:pt x="11766" y="5423"/>
                    <a:pt x="12262" y="4236"/>
                    <a:pt x="12386" y="3049"/>
                  </a:cubicBezTo>
                  <a:cubicBezTo>
                    <a:pt x="12511" y="1862"/>
                    <a:pt x="12262" y="675"/>
                    <a:pt x="11518" y="201"/>
                  </a:cubicBezTo>
                  <a:cubicBezTo>
                    <a:pt x="10773" y="-274"/>
                    <a:pt x="9531" y="-37"/>
                    <a:pt x="7297" y="2337"/>
                  </a:cubicBezTo>
                  <a:cubicBezTo>
                    <a:pt x="5062" y="4711"/>
                    <a:pt x="1835" y="9221"/>
                    <a:pt x="593" y="12662"/>
                  </a:cubicBezTo>
                  <a:cubicBezTo>
                    <a:pt x="-648" y="16104"/>
                    <a:pt x="97" y="18478"/>
                    <a:pt x="2455" y="19783"/>
                  </a:cubicBezTo>
                  <a:cubicBezTo>
                    <a:pt x="4814" y="21089"/>
                    <a:pt x="8786" y="21326"/>
                    <a:pt x="12138" y="20495"/>
                  </a:cubicBezTo>
                  <a:cubicBezTo>
                    <a:pt x="15490" y="19664"/>
                    <a:pt x="18221" y="17766"/>
                    <a:pt x="20952" y="158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5365750" y="3340941"/>
              <a:ext cx="158750" cy="170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21232"/>
                  </a:moveTo>
                  <a:cubicBezTo>
                    <a:pt x="3168" y="15964"/>
                    <a:pt x="6336" y="10695"/>
                    <a:pt x="8208" y="7271"/>
                  </a:cubicBezTo>
                  <a:cubicBezTo>
                    <a:pt x="10080" y="3847"/>
                    <a:pt x="10656" y="2266"/>
                    <a:pt x="11664" y="1212"/>
                  </a:cubicBezTo>
                  <a:cubicBezTo>
                    <a:pt x="12672" y="159"/>
                    <a:pt x="14112" y="-368"/>
                    <a:pt x="15120" y="291"/>
                  </a:cubicBezTo>
                  <a:cubicBezTo>
                    <a:pt x="16128" y="949"/>
                    <a:pt x="16704" y="2793"/>
                    <a:pt x="17712" y="5427"/>
                  </a:cubicBezTo>
                  <a:cubicBezTo>
                    <a:pt x="18720" y="8061"/>
                    <a:pt x="20160" y="11486"/>
                    <a:pt x="21600" y="149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5731148" y="3522020"/>
              <a:ext cx="168003" cy="35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14" fill="norm" stroke="1" extrusionOk="0">
                  <a:moveTo>
                    <a:pt x="21166" y="1285"/>
                  </a:moveTo>
                  <a:cubicBezTo>
                    <a:pt x="20366" y="774"/>
                    <a:pt x="19566" y="262"/>
                    <a:pt x="17699" y="71"/>
                  </a:cubicBezTo>
                  <a:cubicBezTo>
                    <a:pt x="15833" y="-121"/>
                    <a:pt x="12899" y="7"/>
                    <a:pt x="9966" y="1349"/>
                  </a:cubicBezTo>
                  <a:cubicBezTo>
                    <a:pt x="7033" y="2691"/>
                    <a:pt x="4099" y="5247"/>
                    <a:pt x="2233" y="7867"/>
                  </a:cubicBezTo>
                  <a:cubicBezTo>
                    <a:pt x="366" y="10487"/>
                    <a:pt x="-434" y="13171"/>
                    <a:pt x="233" y="15472"/>
                  </a:cubicBezTo>
                  <a:cubicBezTo>
                    <a:pt x="899" y="17772"/>
                    <a:pt x="3033" y="19690"/>
                    <a:pt x="5299" y="20584"/>
                  </a:cubicBezTo>
                  <a:cubicBezTo>
                    <a:pt x="7566" y="21479"/>
                    <a:pt x="9966" y="21351"/>
                    <a:pt x="12366" y="212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5940288" y="3572773"/>
              <a:ext cx="168413" cy="259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0681" fill="norm" stroke="1" extrusionOk="0">
                  <a:moveTo>
                    <a:pt x="15617" y="4231"/>
                  </a:moveTo>
                  <a:cubicBezTo>
                    <a:pt x="14817" y="3556"/>
                    <a:pt x="14017" y="2881"/>
                    <a:pt x="12817" y="2459"/>
                  </a:cubicBezTo>
                  <a:cubicBezTo>
                    <a:pt x="11617" y="2037"/>
                    <a:pt x="10017" y="1869"/>
                    <a:pt x="7750" y="4147"/>
                  </a:cubicBezTo>
                  <a:cubicBezTo>
                    <a:pt x="5484" y="6425"/>
                    <a:pt x="2550" y="11150"/>
                    <a:pt x="1084" y="14188"/>
                  </a:cubicBezTo>
                  <a:cubicBezTo>
                    <a:pt x="-383" y="17225"/>
                    <a:pt x="-383" y="18575"/>
                    <a:pt x="1217" y="19588"/>
                  </a:cubicBezTo>
                  <a:cubicBezTo>
                    <a:pt x="2817" y="20600"/>
                    <a:pt x="6017" y="21275"/>
                    <a:pt x="9350" y="19925"/>
                  </a:cubicBezTo>
                  <a:cubicBezTo>
                    <a:pt x="12684" y="18575"/>
                    <a:pt x="16150" y="15200"/>
                    <a:pt x="17484" y="11656"/>
                  </a:cubicBezTo>
                  <a:cubicBezTo>
                    <a:pt x="18817" y="8113"/>
                    <a:pt x="18017" y="4400"/>
                    <a:pt x="16017" y="2291"/>
                  </a:cubicBezTo>
                  <a:cubicBezTo>
                    <a:pt x="14017" y="181"/>
                    <a:pt x="10817" y="-325"/>
                    <a:pt x="8417" y="181"/>
                  </a:cubicBezTo>
                  <a:cubicBezTo>
                    <a:pt x="6017" y="687"/>
                    <a:pt x="4417" y="2206"/>
                    <a:pt x="3617" y="3809"/>
                  </a:cubicBezTo>
                  <a:cubicBezTo>
                    <a:pt x="2817" y="5412"/>
                    <a:pt x="2817" y="7100"/>
                    <a:pt x="5084" y="8281"/>
                  </a:cubicBezTo>
                  <a:cubicBezTo>
                    <a:pt x="7350" y="9463"/>
                    <a:pt x="11884" y="10138"/>
                    <a:pt x="14950" y="10222"/>
                  </a:cubicBezTo>
                  <a:cubicBezTo>
                    <a:pt x="18017" y="10306"/>
                    <a:pt x="19617" y="9800"/>
                    <a:pt x="21217" y="92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5975350" y="3387636"/>
              <a:ext cx="133350" cy="13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21440"/>
                  </a:moveTo>
                  <a:cubicBezTo>
                    <a:pt x="0" y="19698"/>
                    <a:pt x="0" y="17956"/>
                    <a:pt x="1543" y="14821"/>
                  </a:cubicBezTo>
                  <a:cubicBezTo>
                    <a:pt x="3086" y="11685"/>
                    <a:pt x="6171" y="7156"/>
                    <a:pt x="8229" y="4195"/>
                  </a:cubicBezTo>
                  <a:cubicBezTo>
                    <a:pt x="10286" y="1234"/>
                    <a:pt x="11314" y="-160"/>
                    <a:pt x="12000" y="14"/>
                  </a:cubicBezTo>
                  <a:cubicBezTo>
                    <a:pt x="12686" y="188"/>
                    <a:pt x="13029" y="1930"/>
                    <a:pt x="14571" y="5763"/>
                  </a:cubicBezTo>
                  <a:cubicBezTo>
                    <a:pt x="16114" y="9595"/>
                    <a:pt x="18857" y="15517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6178549" y="3467099"/>
              <a:ext cx="9793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5" h="21600" fill="norm" stroke="1" extrusionOk="0">
                  <a:moveTo>
                    <a:pt x="3967" y="0"/>
                  </a:moveTo>
                  <a:cubicBezTo>
                    <a:pt x="9257" y="3135"/>
                    <a:pt x="14547" y="6271"/>
                    <a:pt x="17633" y="9116"/>
                  </a:cubicBezTo>
                  <a:cubicBezTo>
                    <a:pt x="20718" y="11961"/>
                    <a:pt x="21600" y="14516"/>
                    <a:pt x="18294" y="16548"/>
                  </a:cubicBezTo>
                  <a:cubicBezTo>
                    <a:pt x="14988" y="18581"/>
                    <a:pt x="7494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9322225" y="539750"/>
              <a:ext cx="155420" cy="3692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94" fill="norm" stroke="1" extrusionOk="0">
                  <a:moveTo>
                    <a:pt x="20082" y="0"/>
                  </a:moveTo>
                  <a:cubicBezTo>
                    <a:pt x="20665" y="384"/>
                    <a:pt x="21249" y="767"/>
                    <a:pt x="21395" y="1188"/>
                  </a:cubicBezTo>
                  <a:cubicBezTo>
                    <a:pt x="21541" y="1609"/>
                    <a:pt x="21249" y="2067"/>
                    <a:pt x="20665" y="2531"/>
                  </a:cubicBezTo>
                  <a:cubicBezTo>
                    <a:pt x="20082" y="2996"/>
                    <a:pt x="19206" y="3466"/>
                    <a:pt x="18476" y="3936"/>
                  </a:cubicBezTo>
                  <a:cubicBezTo>
                    <a:pt x="17746" y="4407"/>
                    <a:pt x="17163" y="4877"/>
                    <a:pt x="16725" y="5378"/>
                  </a:cubicBezTo>
                  <a:cubicBezTo>
                    <a:pt x="16287" y="5880"/>
                    <a:pt x="15995" y="6412"/>
                    <a:pt x="15849" y="6913"/>
                  </a:cubicBezTo>
                  <a:cubicBezTo>
                    <a:pt x="15703" y="7415"/>
                    <a:pt x="15703" y="7885"/>
                    <a:pt x="15557" y="8355"/>
                  </a:cubicBezTo>
                  <a:cubicBezTo>
                    <a:pt x="15411" y="8826"/>
                    <a:pt x="15119" y="9296"/>
                    <a:pt x="14827" y="9773"/>
                  </a:cubicBezTo>
                  <a:cubicBezTo>
                    <a:pt x="14536" y="10249"/>
                    <a:pt x="14244" y="10732"/>
                    <a:pt x="13952" y="11221"/>
                  </a:cubicBezTo>
                  <a:cubicBezTo>
                    <a:pt x="13660" y="11710"/>
                    <a:pt x="13368" y="12205"/>
                    <a:pt x="12930" y="12706"/>
                  </a:cubicBezTo>
                  <a:cubicBezTo>
                    <a:pt x="12492" y="13208"/>
                    <a:pt x="11909" y="13715"/>
                    <a:pt x="11325" y="14204"/>
                  </a:cubicBezTo>
                  <a:cubicBezTo>
                    <a:pt x="10741" y="14693"/>
                    <a:pt x="10157" y="15163"/>
                    <a:pt x="9719" y="15609"/>
                  </a:cubicBezTo>
                  <a:cubicBezTo>
                    <a:pt x="9282" y="16055"/>
                    <a:pt x="8990" y="16475"/>
                    <a:pt x="8552" y="16896"/>
                  </a:cubicBezTo>
                  <a:cubicBezTo>
                    <a:pt x="8114" y="17317"/>
                    <a:pt x="7530" y="17738"/>
                    <a:pt x="6800" y="18184"/>
                  </a:cubicBezTo>
                  <a:cubicBezTo>
                    <a:pt x="6071" y="18629"/>
                    <a:pt x="5195" y="19100"/>
                    <a:pt x="4173" y="19570"/>
                  </a:cubicBezTo>
                  <a:cubicBezTo>
                    <a:pt x="3152" y="20040"/>
                    <a:pt x="1984" y="20511"/>
                    <a:pt x="1255" y="20826"/>
                  </a:cubicBezTo>
                  <a:cubicBezTo>
                    <a:pt x="525" y="21142"/>
                    <a:pt x="233" y="21303"/>
                    <a:pt x="87" y="21414"/>
                  </a:cubicBezTo>
                  <a:cubicBezTo>
                    <a:pt x="-59" y="21526"/>
                    <a:pt x="-59" y="21588"/>
                    <a:pt x="379" y="21594"/>
                  </a:cubicBezTo>
                  <a:cubicBezTo>
                    <a:pt x="817" y="21600"/>
                    <a:pt x="1692" y="21550"/>
                    <a:pt x="2568" y="215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9754658" y="794701"/>
              <a:ext cx="184820" cy="45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396" fill="norm" stroke="1" extrusionOk="0">
                  <a:moveTo>
                    <a:pt x="15897" y="2366"/>
                  </a:moveTo>
                  <a:cubicBezTo>
                    <a:pt x="16140" y="1864"/>
                    <a:pt x="16382" y="1362"/>
                    <a:pt x="16140" y="909"/>
                  </a:cubicBezTo>
                  <a:cubicBezTo>
                    <a:pt x="15897" y="457"/>
                    <a:pt x="15169" y="55"/>
                    <a:pt x="14319" y="5"/>
                  </a:cubicBezTo>
                  <a:cubicBezTo>
                    <a:pt x="13470" y="-45"/>
                    <a:pt x="12499" y="256"/>
                    <a:pt x="10558" y="1814"/>
                  </a:cubicBezTo>
                  <a:cubicBezTo>
                    <a:pt x="8616" y="3371"/>
                    <a:pt x="5704" y="6184"/>
                    <a:pt x="3762" y="9148"/>
                  </a:cubicBezTo>
                  <a:cubicBezTo>
                    <a:pt x="1821" y="12111"/>
                    <a:pt x="850" y="15226"/>
                    <a:pt x="364" y="17084"/>
                  </a:cubicBezTo>
                  <a:cubicBezTo>
                    <a:pt x="-121" y="18943"/>
                    <a:pt x="-121" y="19546"/>
                    <a:pt x="364" y="20048"/>
                  </a:cubicBezTo>
                  <a:cubicBezTo>
                    <a:pt x="850" y="20550"/>
                    <a:pt x="1821" y="20952"/>
                    <a:pt x="3034" y="21203"/>
                  </a:cubicBezTo>
                  <a:cubicBezTo>
                    <a:pt x="4248" y="21455"/>
                    <a:pt x="5704" y="21555"/>
                    <a:pt x="8131" y="20902"/>
                  </a:cubicBezTo>
                  <a:cubicBezTo>
                    <a:pt x="10558" y="20249"/>
                    <a:pt x="13955" y="18842"/>
                    <a:pt x="16504" y="17185"/>
                  </a:cubicBezTo>
                  <a:cubicBezTo>
                    <a:pt x="19052" y="15527"/>
                    <a:pt x="20751" y="13618"/>
                    <a:pt x="21115" y="11308"/>
                  </a:cubicBezTo>
                  <a:cubicBezTo>
                    <a:pt x="21479" y="8997"/>
                    <a:pt x="20508" y="6284"/>
                    <a:pt x="19052" y="4627"/>
                  </a:cubicBezTo>
                  <a:cubicBezTo>
                    <a:pt x="17596" y="2969"/>
                    <a:pt x="15654" y="2366"/>
                    <a:pt x="13955" y="2165"/>
                  </a:cubicBezTo>
                  <a:cubicBezTo>
                    <a:pt x="12257" y="1964"/>
                    <a:pt x="10800" y="2165"/>
                    <a:pt x="9344" y="2768"/>
                  </a:cubicBezTo>
                  <a:cubicBezTo>
                    <a:pt x="7888" y="3371"/>
                    <a:pt x="6432" y="4375"/>
                    <a:pt x="5461" y="5581"/>
                  </a:cubicBezTo>
                  <a:cubicBezTo>
                    <a:pt x="4490" y="6787"/>
                    <a:pt x="4005" y="8193"/>
                    <a:pt x="4248" y="9097"/>
                  </a:cubicBezTo>
                  <a:cubicBezTo>
                    <a:pt x="4490" y="10002"/>
                    <a:pt x="5461" y="10403"/>
                    <a:pt x="8373" y="10303"/>
                  </a:cubicBezTo>
                  <a:cubicBezTo>
                    <a:pt x="11286" y="10202"/>
                    <a:pt x="16140" y="9600"/>
                    <a:pt x="20994" y="89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9759950" y="644650"/>
              <a:ext cx="158750" cy="11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6" fill="norm" stroke="1" extrusionOk="0">
                  <a:moveTo>
                    <a:pt x="0" y="20976"/>
                  </a:moveTo>
                  <a:cubicBezTo>
                    <a:pt x="2016" y="17776"/>
                    <a:pt x="4032" y="14576"/>
                    <a:pt x="5760" y="10976"/>
                  </a:cubicBezTo>
                  <a:cubicBezTo>
                    <a:pt x="7488" y="7376"/>
                    <a:pt x="8928" y="3376"/>
                    <a:pt x="10368" y="1376"/>
                  </a:cubicBezTo>
                  <a:cubicBezTo>
                    <a:pt x="11808" y="-624"/>
                    <a:pt x="13248" y="-624"/>
                    <a:pt x="15120" y="2576"/>
                  </a:cubicBezTo>
                  <a:cubicBezTo>
                    <a:pt x="16992" y="5776"/>
                    <a:pt x="19296" y="12176"/>
                    <a:pt x="21600" y="185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0521950" y="1111249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0530001" y="1007533"/>
              <a:ext cx="23700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21600"/>
                  </a:moveTo>
                  <a:cubicBezTo>
                    <a:pt x="3953" y="10800"/>
                    <a:pt x="-1447" y="0"/>
                    <a:pt x="353" y="0"/>
                  </a:cubicBezTo>
                  <a:cubicBezTo>
                    <a:pt x="2153" y="0"/>
                    <a:pt x="11153" y="10800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10621134" y="1013412"/>
              <a:ext cx="108250" cy="163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170" fill="norm" stroke="1" extrusionOk="0">
                  <a:moveTo>
                    <a:pt x="13914" y="2795"/>
                  </a:moveTo>
                  <a:cubicBezTo>
                    <a:pt x="12284" y="1974"/>
                    <a:pt x="10653" y="1154"/>
                    <a:pt x="8004" y="607"/>
                  </a:cubicBezTo>
                  <a:cubicBezTo>
                    <a:pt x="5355" y="60"/>
                    <a:pt x="1687" y="-213"/>
                    <a:pt x="465" y="197"/>
                  </a:cubicBezTo>
                  <a:cubicBezTo>
                    <a:pt x="-758" y="607"/>
                    <a:pt x="465" y="1701"/>
                    <a:pt x="3725" y="3205"/>
                  </a:cubicBezTo>
                  <a:cubicBezTo>
                    <a:pt x="6985" y="4709"/>
                    <a:pt x="12284" y="6622"/>
                    <a:pt x="15748" y="9083"/>
                  </a:cubicBezTo>
                  <a:cubicBezTo>
                    <a:pt x="19212" y="11544"/>
                    <a:pt x="20842" y="14552"/>
                    <a:pt x="20842" y="16602"/>
                  </a:cubicBezTo>
                  <a:cubicBezTo>
                    <a:pt x="20842" y="18653"/>
                    <a:pt x="19212" y="19746"/>
                    <a:pt x="17174" y="20430"/>
                  </a:cubicBezTo>
                  <a:cubicBezTo>
                    <a:pt x="15136" y="21114"/>
                    <a:pt x="12691" y="21387"/>
                    <a:pt x="10857" y="20977"/>
                  </a:cubicBezTo>
                  <a:cubicBezTo>
                    <a:pt x="9023" y="20567"/>
                    <a:pt x="7800" y="19473"/>
                    <a:pt x="6578" y="183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1129554" y="851425"/>
              <a:ext cx="160747" cy="355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40" fill="norm" stroke="1" extrusionOk="0">
                  <a:moveTo>
                    <a:pt x="264" y="20673"/>
                  </a:moveTo>
                  <a:cubicBezTo>
                    <a:pt x="-16" y="20034"/>
                    <a:pt x="-297" y="19395"/>
                    <a:pt x="685" y="17989"/>
                  </a:cubicBezTo>
                  <a:cubicBezTo>
                    <a:pt x="1667" y="16583"/>
                    <a:pt x="3911" y="14410"/>
                    <a:pt x="6576" y="11471"/>
                  </a:cubicBezTo>
                  <a:cubicBezTo>
                    <a:pt x="9241" y="8531"/>
                    <a:pt x="12326" y="4825"/>
                    <a:pt x="14430" y="2652"/>
                  </a:cubicBezTo>
                  <a:cubicBezTo>
                    <a:pt x="16534" y="479"/>
                    <a:pt x="17656" y="-160"/>
                    <a:pt x="18217" y="32"/>
                  </a:cubicBezTo>
                  <a:cubicBezTo>
                    <a:pt x="18778" y="223"/>
                    <a:pt x="18778" y="1246"/>
                    <a:pt x="18919" y="3994"/>
                  </a:cubicBezTo>
                  <a:cubicBezTo>
                    <a:pt x="19059" y="6742"/>
                    <a:pt x="19339" y="11215"/>
                    <a:pt x="19760" y="14410"/>
                  </a:cubicBezTo>
                  <a:cubicBezTo>
                    <a:pt x="20181" y="17606"/>
                    <a:pt x="20742" y="19523"/>
                    <a:pt x="21303" y="21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1211654" y="1035050"/>
              <a:ext cx="123097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620" y="21600"/>
                  </a:moveTo>
                  <a:cubicBezTo>
                    <a:pt x="1155" y="16200"/>
                    <a:pt x="-309" y="10800"/>
                    <a:pt x="57" y="7650"/>
                  </a:cubicBezTo>
                  <a:cubicBezTo>
                    <a:pt x="423" y="4500"/>
                    <a:pt x="2620" y="3600"/>
                    <a:pt x="6464" y="2700"/>
                  </a:cubicBezTo>
                  <a:cubicBezTo>
                    <a:pt x="10308" y="1800"/>
                    <a:pt x="15799" y="900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1417663" y="869950"/>
              <a:ext cx="2457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5506" y="5184"/>
                  </a:moveTo>
                  <a:cubicBezTo>
                    <a:pt x="4030" y="7632"/>
                    <a:pt x="2553" y="10080"/>
                    <a:pt x="1630" y="12528"/>
                  </a:cubicBezTo>
                  <a:cubicBezTo>
                    <a:pt x="706" y="14976"/>
                    <a:pt x="337" y="17424"/>
                    <a:pt x="153" y="19080"/>
                  </a:cubicBezTo>
                  <a:cubicBezTo>
                    <a:pt x="-32" y="20736"/>
                    <a:pt x="-32" y="21600"/>
                    <a:pt x="60" y="21600"/>
                  </a:cubicBezTo>
                  <a:cubicBezTo>
                    <a:pt x="153" y="21600"/>
                    <a:pt x="337" y="20736"/>
                    <a:pt x="983" y="18144"/>
                  </a:cubicBezTo>
                  <a:cubicBezTo>
                    <a:pt x="1630" y="15552"/>
                    <a:pt x="2737" y="11232"/>
                    <a:pt x="3476" y="8712"/>
                  </a:cubicBezTo>
                  <a:cubicBezTo>
                    <a:pt x="4214" y="6192"/>
                    <a:pt x="4583" y="5472"/>
                    <a:pt x="5045" y="4752"/>
                  </a:cubicBezTo>
                  <a:cubicBezTo>
                    <a:pt x="5506" y="4032"/>
                    <a:pt x="6060" y="3312"/>
                    <a:pt x="6430" y="3312"/>
                  </a:cubicBezTo>
                  <a:cubicBezTo>
                    <a:pt x="6799" y="3312"/>
                    <a:pt x="6983" y="4032"/>
                    <a:pt x="7630" y="5904"/>
                  </a:cubicBezTo>
                  <a:cubicBezTo>
                    <a:pt x="8276" y="7776"/>
                    <a:pt x="9383" y="10800"/>
                    <a:pt x="10306" y="12600"/>
                  </a:cubicBezTo>
                  <a:cubicBezTo>
                    <a:pt x="11230" y="14400"/>
                    <a:pt x="11968" y="14976"/>
                    <a:pt x="12799" y="15264"/>
                  </a:cubicBezTo>
                  <a:cubicBezTo>
                    <a:pt x="13630" y="15552"/>
                    <a:pt x="14553" y="15552"/>
                    <a:pt x="15476" y="14760"/>
                  </a:cubicBezTo>
                  <a:cubicBezTo>
                    <a:pt x="16399" y="13968"/>
                    <a:pt x="17322" y="12384"/>
                    <a:pt x="18337" y="10368"/>
                  </a:cubicBezTo>
                  <a:cubicBezTo>
                    <a:pt x="19353" y="8352"/>
                    <a:pt x="20460" y="5904"/>
                    <a:pt x="21014" y="4320"/>
                  </a:cubicBezTo>
                  <a:cubicBezTo>
                    <a:pt x="21568" y="2736"/>
                    <a:pt x="21568" y="2016"/>
                    <a:pt x="21014" y="1440"/>
                  </a:cubicBezTo>
                  <a:cubicBezTo>
                    <a:pt x="20460" y="864"/>
                    <a:pt x="19353" y="432"/>
                    <a:pt x="1824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9683750" y="1768193"/>
              <a:ext cx="2159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929" y="2735"/>
                    <a:pt x="11859" y="-1585"/>
                    <a:pt x="15459" y="575"/>
                  </a:cubicBezTo>
                  <a:cubicBezTo>
                    <a:pt x="19059" y="2735"/>
                    <a:pt x="20329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9709150" y="1822449"/>
              <a:ext cx="209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9918700" y="1714499"/>
              <a:ext cx="8953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5" h="21600" fill="norm" stroke="1" extrusionOk="0">
                  <a:moveTo>
                    <a:pt x="0" y="0"/>
                  </a:moveTo>
                  <a:cubicBezTo>
                    <a:pt x="6240" y="1851"/>
                    <a:pt x="12480" y="3703"/>
                    <a:pt x="16320" y="5657"/>
                  </a:cubicBezTo>
                  <a:cubicBezTo>
                    <a:pt x="20160" y="7611"/>
                    <a:pt x="21600" y="9669"/>
                    <a:pt x="18960" y="12343"/>
                  </a:cubicBezTo>
                  <a:cubicBezTo>
                    <a:pt x="16320" y="15017"/>
                    <a:pt x="9600" y="18309"/>
                    <a:pt x="288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0206826" y="1754615"/>
              <a:ext cx="158370" cy="268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1266" fill="norm" stroke="1" extrusionOk="0">
                  <a:moveTo>
                    <a:pt x="18559" y="4864"/>
                  </a:moveTo>
                  <a:cubicBezTo>
                    <a:pt x="18285" y="4027"/>
                    <a:pt x="18012" y="3190"/>
                    <a:pt x="17875" y="2353"/>
                  </a:cubicBezTo>
                  <a:cubicBezTo>
                    <a:pt x="17739" y="1515"/>
                    <a:pt x="17739" y="678"/>
                    <a:pt x="17055" y="260"/>
                  </a:cubicBezTo>
                  <a:cubicBezTo>
                    <a:pt x="16371" y="-159"/>
                    <a:pt x="15004" y="-159"/>
                    <a:pt x="12680" y="929"/>
                  </a:cubicBezTo>
                  <a:cubicBezTo>
                    <a:pt x="10356" y="2018"/>
                    <a:pt x="7075" y="4194"/>
                    <a:pt x="4615" y="7460"/>
                  </a:cubicBezTo>
                  <a:cubicBezTo>
                    <a:pt x="2154" y="10725"/>
                    <a:pt x="513" y="15078"/>
                    <a:pt x="103" y="17590"/>
                  </a:cubicBezTo>
                  <a:cubicBezTo>
                    <a:pt x="-307" y="20101"/>
                    <a:pt x="513" y="20771"/>
                    <a:pt x="2427" y="21106"/>
                  </a:cubicBezTo>
                  <a:cubicBezTo>
                    <a:pt x="4341" y="21441"/>
                    <a:pt x="7349" y="21441"/>
                    <a:pt x="10903" y="19181"/>
                  </a:cubicBezTo>
                  <a:cubicBezTo>
                    <a:pt x="14458" y="16920"/>
                    <a:pt x="18559" y="12399"/>
                    <a:pt x="19926" y="8883"/>
                  </a:cubicBezTo>
                  <a:cubicBezTo>
                    <a:pt x="21293" y="5367"/>
                    <a:pt x="19926" y="2855"/>
                    <a:pt x="16918" y="1683"/>
                  </a:cubicBezTo>
                  <a:cubicBezTo>
                    <a:pt x="13911" y="511"/>
                    <a:pt x="9263" y="678"/>
                    <a:pt x="6392" y="1599"/>
                  </a:cubicBezTo>
                  <a:cubicBezTo>
                    <a:pt x="3521" y="2520"/>
                    <a:pt x="2427" y="4194"/>
                    <a:pt x="2290" y="5367"/>
                  </a:cubicBezTo>
                  <a:cubicBezTo>
                    <a:pt x="2154" y="6539"/>
                    <a:pt x="2974" y="7208"/>
                    <a:pt x="5845" y="7543"/>
                  </a:cubicBezTo>
                  <a:cubicBezTo>
                    <a:pt x="8716" y="7878"/>
                    <a:pt x="13637" y="7878"/>
                    <a:pt x="18559" y="78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0242550" y="1590374"/>
              <a:ext cx="95250" cy="130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1134"/>
                  </a:moveTo>
                  <a:cubicBezTo>
                    <a:pt x="2880" y="15991"/>
                    <a:pt x="5760" y="10848"/>
                    <a:pt x="7920" y="7591"/>
                  </a:cubicBezTo>
                  <a:cubicBezTo>
                    <a:pt x="10080" y="4334"/>
                    <a:pt x="11520" y="2963"/>
                    <a:pt x="13200" y="1763"/>
                  </a:cubicBezTo>
                  <a:cubicBezTo>
                    <a:pt x="14880" y="563"/>
                    <a:pt x="16800" y="-466"/>
                    <a:pt x="17760" y="220"/>
                  </a:cubicBezTo>
                  <a:cubicBezTo>
                    <a:pt x="18720" y="905"/>
                    <a:pt x="18720" y="3305"/>
                    <a:pt x="19200" y="6734"/>
                  </a:cubicBezTo>
                  <a:cubicBezTo>
                    <a:pt x="19680" y="10163"/>
                    <a:pt x="20640" y="14620"/>
                    <a:pt x="21600" y="190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0609206" y="1876441"/>
              <a:ext cx="331845" cy="13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0717" fill="norm" stroke="1" extrusionOk="0">
                  <a:moveTo>
                    <a:pt x="4618" y="18441"/>
                  </a:moveTo>
                  <a:cubicBezTo>
                    <a:pt x="3934" y="18441"/>
                    <a:pt x="3251" y="18441"/>
                    <a:pt x="2499" y="18441"/>
                  </a:cubicBezTo>
                  <a:cubicBezTo>
                    <a:pt x="1747" y="18441"/>
                    <a:pt x="927" y="18441"/>
                    <a:pt x="448" y="16779"/>
                  </a:cubicBezTo>
                  <a:cubicBezTo>
                    <a:pt x="-30" y="15117"/>
                    <a:pt x="-167" y="11794"/>
                    <a:pt x="243" y="8637"/>
                  </a:cubicBezTo>
                  <a:cubicBezTo>
                    <a:pt x="653" y="5481"/>
                    <a:pt x="1610" y="2490"/>
                    <a:pt x="2772" y="994"/>
                  </a:cubicBezTo>
                  <a:cubicBezTo>
                    <a:pt x="3934" y="-501"/>
                    <a:pt x="5301" y="-501"/>
                    <a:pt x="6600" y="2324"/>
                  </a:cubicBezTo>
                  <a:cubicBezTo>
                    <a:pt x="7899" y="5148"/>
                    <a:pt x="9129" y="10797"/>
                    <a:pt x="9949" y="14287"/>
                  </a:cubicBezTo>
                  <a:cubicBezTo>
                    <a:pt x="10770" y="17776"/>
                    <a:pt x="11180" y="19105"/>
                    <a:pt x="11727" y="19936"/>
                  </a:cubicBezTo>
                  <a:cubicBezTo>
                    <a:pt x="12274" y="20767"/>
                    <a:pt x="12957" y="21099"/>
                    <a:pt x="13982" y="20102"/>
                  </a:cubicBezTo>
                  <a:cubicBezTo>
                    <a:pt x="15008" y="19105"/>
                    <a:pt x="16375" y="16779"/>
                    <a:pt x="17674" y="13290"/>
                  </a:cubicBezTo>
                  <a:cubicBezTo>
                    <a:pt x="18972" y="9801"/>
                    <a:pt x="20203" y="5148"/>
                    <a:pt x="21433" y="4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0591799" y="1595958"/>
              <a:ext cx="88901" cy="143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10018"/>
                  </a:moveTo>
                  <a:cubicBezTo>
                    <a:pt x="0" y="11584"/>
                    <a:pt x="0" y="13149"/>
                    <a:pt x="257" y="14714"/>
                  </a:cubicBezTo>
                  <a:cubicBezTo>
                    <a:pt x="514" y="16279"/>
                    <a:pt x="1029" y="17845"/>
                    <a:pt x="1029" y="17845"/>
                  </a:cubicBezTo>
                  <a:cubicBezTo>
                    <a:pt x="1029" y="17845"/>
                    <a:pt x="514" y="16279"/>
                    <a:pt x="514" y="13618"/>
                  </a:cubicBezTo>
                  <a:cubicBezTo>
                    <a:pt x="514" y="10958"/>
                    <a:pt x="1029" y="7201"/>
                    <a:pt x="2057" y="4697"/>
                  </a:cubicBezTo>
                  <a:cubicBezTo>
                    <a:pt x="3086" y="2192"/>
                    <a:pt x="4629" y="940"/>
                    <a:pt x="6686" y="314"/>
                  </a:cubicBezTo>
                  <a:cubicBezTo>
                    <a:pt x="8743" y="-312"/>
                    <a:pt x="11314" y="-312"/>
                    <a:pt x="13886" y="3288"/>
                  </a:cubicBezTo>
                  <a:cubicBezTo>
                    <a:pt x="16457" y="6888"/>
                    <a:pt x="19029" y="14088"/>
                    <a:pt x="21600" y="212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0706099" y="1644650"/>
              <a:ext cx="209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2" y="16200"/>
                    <a:pt x="4364" y="10800"/>
                    <a:pt x="7964" y="7200"/>
                  </a:cubicBezTo>
                  <a:cubicBezTo>
                    <a:pt x="11564" y="3600"/>
                    <a:pt x="1658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0864850" y="1625599"/>
              <a:ext cx="46567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600" fill="norm" stroke="1" extrusionOk="0">
                  <a:moveTo>
                    <a:pt x="0" y="0"/>
                  </a:moveTo>
                  <a:cubicBezTo>
                    <a:pt x="6574" y="0"/>
                    <a:pt x="13148" y="0"/>
                    <a:pt x="16904" y="1636"/>
                  </a:cubicBezTo>
                  <a:cubicBezTo>
                    <a:pt x="20661" y="3273"/>
                    <a:pt x="21600" y="6545"/>
                    <a:pt x="19722" y="10145"/>
                  </a:cubicBezTo>
                  <a:cubicBezTo>
                    <a:pt x="17843" y="13745"/>
                    <a:pt x="13148" y="17673"/>
                    <a:pt x="845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10966920" y="1589516"/>
              <a:ext cx="115050" cy="85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0776" fill="norm" stroke="1" extrusionOk="0">
                  <a:moveTo>
                    <a:pt x="10517" y="2596"/>
                  </a:moveTo>
                  <a:cubicBezTo>
                    <a:pt x="10909" y="5167"/>
                    <a:pt x="11302" y="7739"/>
                    <a:pt x="10909" y="10310"/>
                  </a:cubicBezTo>
                  <a:cubicBezTo>
                    <a:pt x="10517" y="12881"/>
                    <a:pt x="9338" y="15453"/>
                    <a:pt x="7571" y="16996"/>
                  </a:cubicBezTo>
                  <a:cubicBezTo>
                    <a:pt x="5804" y="18539"/>
                    <a:pt x="3448" y="19053"/>
                    <a:pt x="2073" y="18024"/>
                  </a:cubicBezTo>
                  <a:cubicBezTo>
                    <a:pt x="698" y="16996"/>
                    <a:pt x="306" y="14424"/>
                    <a:pt x="109" y="11853"/>
                  </a:cubicBezTo>
                  <a:cubicBezTo>
                    <a:pt x="-87" y="9281"/>
                    <a:pt x="-87" y="6710"/>
                    <a:pt x="698" y="6453"/>
                  </a:cubicBezTo>
                  <a:cubicBezTo>
                    <a:pt x="1484" y="6196"/>
                    <a:pt x="3055" y="8253"/>
                    <a:pt x="5215" y="11081"/>
                  </a:cubicBezTo>
                  <a:cubicBezTo>
                    <a:pt x="7375" y="13910"/>
                    <a:pt x="10124" y="17510"/>
                    <a:pt x="12480" y="19310"/>
                  </a:cubicBezTo>
                  <a:cubicBezTo>
                    <a:pt x="14837" y="21110"/>
                    <a:pt x="16800" y="21110"/>
                    <a:pt x="18371" y="20081"/>
                  </a:cubicBezTo>
                  <a:cubicBezTo>
                    <a:pt x="19942" y="19053"/>
                    <a:pt x="21120" y="16996"/>
                    <a:pt x="21317" y="13396"/>
                  </a:cubicBezTo>
                  <a:cubicBezTo>
                    <a:pt x="21513" y="9796"/>
                    <a:pt x="20728" y="4653"/>
                    <a:pt x="19353" y="2081"/>
                  </a:cubicBezTo>
                  <a:cubicBezTo>
                    <a:pt x="17978" y="-490"/>
                    <a:pt x="16015" y="-490"/>
                    <a:pt x="13658" y="1053"/>
                  </a:cubicBezTo>
                  <a:cubicBezTo>
                    <a:pt x="11302" y="2596"/>
                    <a:pt x="8553" y="5681"/>
                    <a:pt x="5804" y="87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11274606" y="1716830"/>
              <a:ext cx="187145" cy="34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53" fill="norm" stroke="1" extrusionOk="0">
                  <a:moveTo>
                    <a:pt x="4712" y="11053"/>
                  </a:moveTo>
                  <a:cubicBezTo>
                    <a:pt x="4227" y="10386"/>
                    <a:pt x="3741" y="9720"/>
                    <a:pt x="3377" y="9986"/>
                  </a:cubicBezTo>
                  <a:cubicBezTo>
                    <a:pt x="3013" y="10253"/>
                    <a:pt x="2770" y="11453"/>
                    <a:pt x="2406" y="13253"/>
                  </a:cubicBezTo>
                  <a:cubicBezTo>
                    <a:pt x="2042" y="15053"/>
                    <a:pt x="1557" y="17453"/>
                    <a:pt x="1193" y="19053"/>
                  </a:cubicBezTo>
                  <a:cubicBezTo>
                    <a:pt x="829" y="20653"/>
                    <a:pt x="586" y="21453"/>
                    <a:pt x="343" y="21453"/>
                  </a:cubicBezTo>
                  <a:cubicBezTo>
                    <a:pt x="101" y="21453"/>
                    <a:pt x="-142" y="20653"/>
                    <a:pt x="101" y="18186"/>
                  </a:cubicBezTo>
                  <a:cubicBezTo>
                    <a:pt x="343" y="15720"/>
                    <a:pt x="1071" y="11586"/>
                    <a:pt x="1921" y="8920"/>
                  </a:cubicBezTo>
                  <a:cubicBezTo>
                    <a:pt x="2770" y="6253"/>
                    <a:pt x="3741" y="5053"/>
                    <a:pt x="4712" y="4120"/>
                  </a:cubicBezTo>
                  <a:cubicBezTo>
                    <a:pt x="5683" y="3186"/>
                    <a:pt x="6654" y="2520"/>
                    <a:pt x="7382" y="2520"/>
                  </a:cubicBezTo>
                  <a:cubicBezTo>
                    <a:pt x="8110" y="2520"/>
                    <a:pt x="8595" y="3186"/>
                    <a:pt x="9445" y="5853"/>
                  </a:cubicBezTo>
                  <a:cubicBezTo>
                    <a:pt x="10294" y="8520"/>
                    <a:pt x="11507" y="13186"/>
                    <a:pt x="12236" y="15853"/>
                  </a:cubicBezTo>
                  <a:cubicBezTo>
                    <a:pt x="12964" y="18520"/>
                    <a:pt x="13206" y="19186"/>
                    <a:pt x="13570" y="19853"/>
                  </a:cubicBezTo>
                  <a:cubicBezTo>
                    <a:pt x="13934" y="20520"/>
                    <a:pt x="14420" y="21186"/>
                    <a:pt x="15027" y="21253"/>
                  </a:cubicBezTo>
                  <a:cubicBezTo>
                    <a:pt x="15633" y="21320"/>
                    <a:pt x="16361" y="20786"/>
                    <a:pt x="17211" y="18520"/>
                  </a:cubicBezTo>
                  <a:cubicBezTo>
                    <a:pt x="18060" y="16253"/>
                    <a:pt x="19031" y="12253"/>
                    <a:pt x="19638" y="9186"/>
                  </a:cubicBezTo>
                  <a:cubicBezTo>
                    <a:pt x="20245" y="6120"/>
                    <a:pt x="20487" y="3986"/>
                    <a:pt x="20730" y="2520"/>
                  </a:cubicBezTo>
                  <a:cubicBezTo>
                    <a:pt x="20973" y="1053"/>
                    <a:pt x="21215" y="253"/>
                    <a:pt x="21337" y="53"/>
                  </a:cubicBezTo>
                  <a:cubicBezTo>
                    <a:pt x="21458" y="-147"/>
                    <a:pt x="21458" y="253"/>
                    <a:pt x="21458" y="6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11529397" y="1835150"/>
              <a:ext cx="167304" cy="17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4331" y="10673"/>
                  </a:moveTo>
                  <a:cubicBezTo>
                    <a:pt x="2981" y="10419"/>
                    <a:pt x="1631" y="10165"/>
                    <a:pt x="821" y="11054"/>
                  </a:cubicBezTo>
                  <a:cubicBezTo>
                    <a:pt x="11" y="11944"/>
                    <a:pt x="-259" y="13976"/>
                    <a:pt x="281" y="15501"/>
                  </a:cubicBezTo>
                  <a:cubicBezTo>
                    <a:pt x="821" y="17026"/>
                    <a:pt x="2171" y="18042"/>
                    <a:pt x="3656" y="18551"/>
                  </a:cubicBezTo>
                  <a:cubicBezTo>
                    <a:pt x="5141" y="19059"/>
                    <a:pt x="6761" y="19059"/>
                    <a:pt x="7706" y="18424"/>
                  </a:cubicBezTo>
                  <a:cubicBezTo>
                    <a:pt x="8651" y="17788"/>
                    <a:pt x="8921" y="16518"/>
                    <a:pt x="8786" y="15247"/>
                  </a:cubicBezTo>
                  <a:cubicBezTo>
                    <a:pt x="8651" y="13976"/>
                    <a:pt x="8111" y="12706"/>
                    <a:pt x="7436" y="11562"/>
                  </a:cubicBezTo>
                  <a:cubicBezTo>
                    <a:pt x="6761" y="10419"/>
                    <a:pt x="5951" y="9402"/>
                    <a:pt x="5951" y="8386"/>
                  </a:cubicBezTo>
                  <a:cubicBezTo>
                    <a:pt x="5951" y="7369"/>
                    <a:pt x="6761" y="6353"/>
                    <a:pt x="7841" y="5718"/>
                  </a:cubicBezTo>
                  <a:cubicBezTo>
                    <a:pt x="8921" y="5082"/>
                    <a:pt x="10271" y="4828"/>
                    <a:pt x="12026" y="6480"/>
                  </a:cubicBezTo>
                  <a:cubicBezTo>
                    <a:pt x="13781" y="8132"/>
                    <a:pt x="15941" y="11689"/>
                    <a:pt x="17156" y="14104"/>
                  </a:cubicBezTo>
                  <a:cubicBezTo>
                    <a:pt x="18371" y="16518"/>
                    <a:pt x="18641" y="17788"/>
                    <a:pt x="18641" y="19059"/>
                  </a:cubicBezTo>
                  <a:cubicBezTo>
                    <a:pt x="18641" y="20329"/>
                    <a:pt x="18371" y="21600"/>
                    <a:pt x="17696" y="21600"/>
                  </a:cubicBezTo>
                  <a:cubicBezTo>
                    <a:pt x="17021" y="21600"/>
                    <a:pt x="15941" y="20329"/>
                    <a:pt x="15536" y="17280"/>
                  </a:cubicBezTo>
                  <a:cubicBezTo>
                    <a:pt x="15131" y="14231"/>
                    <a:pt x="15401" y="9402"/>
                    <a:pt x="16481" y="6226"/>
                  </a:cubicBezTo>
                  <a:cubicBezTo>
                    <a:pt x="17561" y="3049"/>
                    <a:pt x="19451" y="1525"/>
                    <a:pt x="2134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11778118" y="1734920"/>
              <a:ext cx="134482" cy="32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09" fill="norm" stroke="1" extrusionOk="0">
                  <a:moveTo>
                    <a:pt x="21443" y="1180"/>
                  </a:moveTo>
                  <a:cubicBezTo>
                    <a:pt x="20093" y="756"/>
                    <a:pt x="18743" y="333"/>
                    <a:pt x="17224" y="121"/>
                  </a:cubicBezTo>
                  <a:cubicBezTo>
                    <a:pt x="15706" y="-91"/>
                    <a:pt x="14018" y="-91"/>
                    <a:pt x="11824" y="685"/>
                  </a:cubicBezTo>
                  <a:cubicBezTo>
                    <a:pt x="9631" y="1462"/>
                    <a:pt x="6931" y="3015"/>
                    <a:pt x="4568" y="5980"/>
                  </a:cubicBezTo>
                  <a:cubicBezTo>
                    <a:pt x="2205" y="8944"/>
                    <a:pt x="180" y="13321"/>
                    <a:pt x="12" y="16144"/>
                  </a:cubicBezTo>
                  <a:cubicBezTo>
                    <a:pt x="-157" y="18968"/>
                    <a:pt x="1530" y="20238"/>
                    <a:pt x="3724" y="20874"/>
                  </a:cubicBezTo>
                  <a:cubicBezTo>
                    <a:pt x="5918" y="21509"/>
                    <a:pt x="8618" y="21509"/>
                    <a:pt x="11318" y="215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11905220" y="1826583"/>
              <a:ext cx="148061" cy="220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8" h="20690" fill="norm" stroke="1" extrusionOk="0">
                  <a:moveTo>
                    <a:pt x="14153" y="1991"/>
                  </a:moveTo>
                  <a:cubicBezTo>
                    <a:pt x="12985" y="1198"/>
                    <a:pt x="11817" y="405"/>
                    <a:pt x="10504" y="108"/>
                  </a:cubicBezTo>
                  <a:cubicBezTo>
                    <a:pt x="9190" y="-189"/>
                    <a:pt x="7731" y="9"/>
                    <a:pt x="5834" y="2189"/>
                  </a:cubicBezTo>
                  <a:cubicBezTo>
                    <a:pt x="3936" y="4369"/>
                    <a:pt x="1601" y="8530"/>
                    <a:pt x="580" y="11800"/>
                  </a:cubicBezTo>
                  <a:cubicBezTo>
                    <a:pt x="-442" y="15070"/>
                    <a:pt x="-150" y="17448"/>
                    <a:pt x="1747" y="19033"/>
                  </a:cubicBezTo>
                  <a:cubicBezTo>
                    <a:pt x="3644" y="20618"/>
                    <a:pt x="7147" y="21411"/>
                    <a:pt x="10796" y="19826"/>
                  </a:cubicBezTo>
                  <a:cubicBezTo>
                    <a:pt x="14444" y="18240"/>
                    <a:pt x="18239" y="14277"/>
                    <a:pt x="19699" y="11106"/>
                  </a:cubicBezTo>
                  <a:cubicBezTo>
                    <a:pt x="21158" y="7936"/>
                    <a:pt x="20282" y="5558"/>
                    <a:pt x="18093" y="4765"/>
                  </a:cubicBezTo>
                  <a:cubicBezTo>
                    <a:pt x="15904" y="3972"/>
                    <a:pt x="12401" y="4765"/>
                    <a:pt x="8899" y="55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2033249" y="2095500"/>
              <a:ext cx="825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11897820" y="1862200"/>
              <a:ext cx="173530" cy="84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0990" fill="norm" stroke="1" extrusionOk="0">
                  <a:moveTo>
                    <a:pt x="11186" y="7491"/>
                  </a:moveTo>
                  <a:cubicBezTo>
                    <a:pt x="11446" y="4857"/>
                    <a:pt x="11706" y="2223"/>
                    <a:pt x="10925" y="906"/>
                  </a:cubicBezTo>
                  <a:cubicBezTo>
                    <a:pt x="10145" y="-411"/>
                    <a:pt x="8323" y="-411"/>
                    <a:pt x="6371" y="1696"/>
                  </a:cubicBezTo>
                  <a:cubicBezTo>
                    <a:pt x="4419" y="3804"/>
                    <a:pt x="2337" y="8018"/>
                    <a:pt x="1166" y="11443"/>
                  </a:cubicBezTo>
                  <a:cubicBezTo>
                    <a:pt x="-5" y="14867"/>
                    <a:pt x="-265" y="17501"/>
                    <a:pt x="255" y="19082"/>
                  </a:cubicBezTo>
                  <a:cubicBezTo>
                    <a:pt x="776" y="20662"/>
                    <a:pt x="2077" y="21189"/>
                    <a:pt x="5721" y="20926"/>
                  </a:cubicBezTo>
                  <a:cubicBezTo>
                    <a:pt x="9364" y="20662"/>
                    <a:pt x="15349" y="19609"/>
                    <a:pt x="21335" y="185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2230100" y="212090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12363449" y="21082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2446000" y="1835150"/>
              <a:ext cx="148704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600" fill="norm" stroke="1" extrusionOk="0">
                  <a:moveTo>
                    <a:pt x="9764" y="0"/>
                  </a:moveTo>
                  <a:cubicBezTo>
                    <a:pt x="13907" y="1800"/>
                    <a:pt x="18049" y="3600"/>
                    <a:pt x="19825" y="6120"/>
                  </a:cubicBezTo>
                  <a:cubicBezTo>
                    <a:pt x="21600" y="8640"/>
                    <a:pt x="21008" y="11880"/>
                    <a:pt x="17310" y="14580"/>
                  </a:cubicBezTo>
                  <a:cubicBezTo>
                    <a:pt x="13611" y="17280"/>
                    <a:pt x="6805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0214255" y="2657245"/>
              <a:ext cx="85445" cy="14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692" fill="norm" stroke="1" extrusionOk="0">
                  <a:moveTo>
                    <a:pt x="21267" y="5125"/>
                  </a:moveTo>
                  <a:cubicBezTo>
                    <a:pt x="20213" y="2965"/>
                    <a:pt x="19160" y="805"/>
                    <a:pt x="17316" y="188"/>
                  </a:cubicBezTo>
                  <a:cubicBezTo>
                    <a:pt x="15472" y="-429"/>
                    <a:pt x="12838" y="497"/>
                    <a:pt x="9940" y="2657"/>
                  </a:cubicBezTo>
                  <a:cubicBezTo>
                    <a:pt x="7043" y="4817"/>
                    <a:pt x="3882" y="8211"/>
                    <a:pt x="2038" y="10988"/>
                  </a:cubicBezTo>
                  <a:cubicBezTo>
                    <a:pt x="194" y="13765"/>
                    <a:pt x="-333" y="15925"/>
                    <a:pt x="194" y="17777"/>
                  </a:cubicBezTo>
                  <a:cubicBezTo>
                    <a:pt x="721" y="19628"/>
                    <a:pt x="2301" y="21171"/>
                    <a:pt x="5726" y="20554"/>
                  </a:cubicBezTo>
                  <a:cubicBezTo>
                    <a:pt x="9150" y="19937"/>
                    <a:pt x="14418" y="17160"/>
                    <a:pt x="16789" y="13765"/>
                  </a:cubicBezTo>
                  <a:cubicBezTo>
                    <a:pt x="19160" y="10371"/>
                    <a:pt x="18633" y="6360"/>
                    <a:pt x="18106" y="23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0375899" y="2654300"/>
              <a:ext cx="120651" cy="19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0"/>
                  </a:moveTo>
                  <a:cubicBezTo>
                    <a:pt x="4168" y="4181"/>
                    <a:pt x="8337" y="8361"/>
                    <a:pt x="10232" y="11729"/>
                  </a:cubicBezTo>
                  <a:cubicBezTo>
                    <a:pt x="12126" y="15097"/>
                    <a:pt x="11747" y="17652"/>
                    <a:pt x="10611" y="19277"/>
                  </a:cubicBezTo>
                  <a:cubicBezTo>
                    <a:pt x="9474" y="20903"/>
                    <a:pt x="7579" y="21600"/>
                    <a:pt x="6253" y="21368"/>
                  </a:cubicBezTo>
                  <a:cubicBezTo>
                    <a:pt x="4926" y="21135"/>
                    <a:pt x="4168" y="19974"/>
                    <a:pt x="4547" y="17419"/>
                  </a:cubicBezTo>
                  <a:cubicBezTo>
                    <a:pt x="4926" y="14865"/>
                    <a:pt x="6442" y="10916"/>
                    <a:pt x="9474" y="8245"/>
                  </a:cubicBezTo>
                  <a:cubicBezTo>
                    <a:pt x="12505" y="5574"/>
                    <a:pt x="17053" y="4181"/>
                    <a:pt x="21600" y="27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9718410" y="3109383"/>
              <a:ext cx="130440" cy="26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24" fill="norm" stroke="1" extrusionOk="0">
                  <a:moveTo>
                    <a:pt x="1611" y="3742"/>
                  </a:moveTo>
                  <a:cubicBezTo>
                    <a:pt x="914" y="6973"/>
                    <a:pt x="217" y="10205"/>
                    <a:pt x="43" y="13011"/>
                  </a:cubicBezTo>
                  <a:cubicBezTo>
                    <a:pt x="-131" y="15817"/>
                    <a:pt x="217" y="18198"/>
                    <a:pt x="1088" y="19644"/>
                  </a:cubicBezTo>
                  <a:cubicBezTo>
                    <a:pt x="1959" y="21090"/>
                    <a:pt x="3353" y="21600"/>
                    <a:pt x="4746" y="21515"/>
                  </a:cubicBezTo>
                  <a:cubicBezTo>
                    <a:pt x="6140" y="21430"/>
                    <a:pt x="7534" y="20750"/>
                    <a:pt x="9798" y="17773"/>
                  </a:cubicBezTo>
                  <a:cubicBezTo>
                    <a:pt x="12063" y="14797"/>
                    <a:pt x="15198" y="9524"/>
                    <a:pt x="16940" y="6463"/>
                  </a:cubicBezTo>
                  <a:cubicBezTo>
                    <a:pt x="18682" y="3402"/>
                    <a:pt x="19030" y="2551"/>
                    <a:pt x="19204" y="1701"/>
                  </a:cubicBezTo>
                  <a:cubicBezTo>
                    <a:pt x="19379" y="850"/>
                    <a:pt x="19379" y="0"/>
                    <a:pt x="19379" y="0"/>
                  </a:cubicBezTo>
                  <a:cubicBezTo>
                    <a:pt x="19379" y="0"/>
                    <a:pt x="19379" y="850"/>
                    <a:pt x="19727" y="1701"/>
                  </a:cubicBezTo>
                  <a:cubicBezTo>
                    <a:pt x="20075" y="2551"/>
                    <a:pt x="20772" y="3402"/>
                    <a:pt x="21469" y="42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9853048" y="3179147"/>
              <a:ext cx="72003" cy="15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320" fill="norm" stroke="1" extrusionOk="0">
                  <a:moveTo>
                    <a:pt x="20410" y="4682"/>
                  </a:moveTo>
                  <a:cubicBezTo>
                    <a:pt x="18610" y="3223"/>
                    <a:pt x="16810" y="1763"/>
                    <a:pt x="13810" y="888"/>
                  </a:cubicBezTo>
                  <a:cubicBezTo>
                    <a:pt x="10810" y="12"/>
                    <a:pt x="6610" y="-280"/>
                    <a:pt x="3610" y="304"/>
                  </a:cubicBezTo>
                  <a:cubicBezTo>
                    <a:pt x="610" y="888"/>
                    <a:pt x="-1190" y="2347"/>
                    <a:pt x="910" y="4828"/>
                  </a:cubicBezTo>
                  <a:cubicBezTo>
                    <a:pt x="3010" y="7309"/>
                    <a:pt x="9010" y="10812"/>
                    <a:pt x="12610" y="13293"/>
                  </a:cubicBezTo>
                  <a:cubicBezTo>
                    <a:pt x="16210" y="15774"/>
                    <a:pt x="17410" y="17234"/>
                    <a:pt x="16810" y="18401"/>
                  </a:cubicBezTo>
                  <a:cubicBezTo>
                    <a:pt x="16210" y="19569"/>
                    <a:pt x="13810" y="20444"/>
                    <a:pt x="11410" y="213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9950450" y="3192403"/>
              <a:ext cx="133350" cy="134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12222"/>
                  </a:moveTo>
                  <a:cubicBezTo>
                    <a:pt x="3771" y="10892"/>
                    <a:pt x="7543" y="9563"/>
                    <a:pt x="10286" y="8400"/>
                  </a:cubicBezTo>
                  <a:cubicBezTo>
                    <a:pt x="13029" y="7237"/>
                    <a:pt x="14743" y="6240"/>
                    <a:pt x="15771" y="4745"/>
                  </a:cubicBezTo>
                  <a:cubicBezTo>
                    <a:pt x="16800" y="3249"/>
                    <a:pt x="17143" y="1256"/>
                    <a:pt x="16457" y="425"/>
                  </a:cubicBezTo>
                  <a:cubicBezTo>
                    <a:pt x="15771" y="-406"/>
                    <a:pt x="14057" y="-74"/>
                    <a:pt x="11829" y="1920"/>
                  </a:cubicBezTo>
                  <a:cubicBezTo>
                    <a:pt x="9600" y="3914"/>
                    <a:pt x="6857" y="7569"/>
                    <a:pt x="5486" y="10726"/>
                  </a:cubicBezTo>
                  <a:cubicBezTo>
                    <a:pt x="4114" y="13883"/>
                    <a:pt x="4114" y="16542"/>
                    <a:pt x="7029" y="18203"/>
                  </a:cubicBezTo>
                  <a:cubicBezTo>
                    <a:pt x="9943" y="19865"/>
                    <a:pt x="15771" y="20529"/>
                    <a:pt x="21600" y="211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10525865" y="3164477"/>
              <a:ext cx="180235" cy="247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249" fill="norm" stroke="1" extrusionOk="0">
                  <a:moveTo>
                    <a:pt x="19880" y="7981"/>
                  </a:moveTo>
                  <a:cubicBezTo>
                    <a:pt x="19378" y="6166"/>
                    <a:pt x="18875" y="4351"/>
                    <a:pt x="18499" y="2989"/>
                  </a:cubicBezTo>
                  <a:cubicBezTo>
                    <a:pt x="18122" y="1628"/>
                    <a:pt x="17871" y="721"/>
                    <a:pt x="16866" y="267"/>
                  </a:cubicBezTo>
                  <a:cubicBezTo>
                    <a:pt x="15861" y="-187"/>
                    <a:pt x="14103" y="-187"/>
                    <a:pt x="11466" y="1265"/>
                  </a:cubicBezTo>
                  <a:cubicBezTo>
                    <a:pt x="8829" y="2717"/>
                    <a:pt x="5313" y="5621"/>
                    <a:pt x="3052" y="8616"/>
                  </a:cubicBezTo>
                  <a:cubicBezTo>
                    <a:pt x="792" y="11611"/>
                    <a:pt x="-213" y="14697"/>
                    <a:pt x="38" y="17057"/>
                  </a:cubicBezTo>
                  <a:cubicBezTo>
                    <a:pt x="289" y="19416"/>
                    <a:pt x="1796" y="21050"/>
                    <a:pt x="4810" y="21231"/>
                  </a:cubicBezTo>
                  <a:cubicBezTo>
                    <a:pt x="7824" y="21413"/>
                    <a:pt x="12345" y="20142"/>
                    <a:pt x="15234" y="17147"/>
                  </a:cubicBezTo>
                  <a:cubicBezTo>
                    <a:pt x="18122" y="14152"/>
                    <a:pt x="19378" y="9433"/>
                    <a:pt x="19001" y="6620"/>
                  </a:cubicBezTo>
                  <a:cubicBezTo>
                    <a:pt x="18624" y="3806"/>
                    <a:pt x="16615" y="2899"/>
                    <a:pt x="14103" y="2626"/>
                  </a:cubicBezTo>
                  <a:cubicBezTo>
                    <a:pt x="11592" y="2354"/>
                    <a:pt x="8578" y="2717"/>
                    <a:pt x="6694" y="3443"/>
                  </a:cubicBezTo>
                  <a:cubicBezTo>
                    <a:pt x="4810" y="4169"/>
                    <a:pt x="4057" y="5258"/>
                    <a:pt x="3680" y="6257"/>
                  </a:cubicBezTo>
                  <a:cubicBezTo>
                    <a:pt x="3303" y="7255"/>
                    <a:pt x="3303" y="8163"/>
                    <a:pt x="6317" y="8616"/>
                  </a:cubicBezTo>
                  <a:cubicBezTo>
                    <a:pt x="9331" y="9070"/>
                    <a:pt x="15359" y="9070"/>
                    <a:pt x="21387" y="90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10610850" y="3035033"/>
              <a:ext cx="88900" cy="108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18745"/>
                  </a:moveTo>
                  <a:cubicBezTo>
                    <a:pt x="2571" y="14591"/>
                    <a:pt x="5143" y="10437"/>
                    <a:pt x="7714" y="6906"/>
                  </a:cubicBezTo>
                  <a:cubicBezTo>
                    <a:pt x="10286" y="3375"/>
                    <a:pt x="12857" y="468"/>
                    <a:pt x="14400" y="52"/>
                  </a:cubicBezTo>
                  <a:cubicBezTo>
                    <a:pt x="15943" y="-363"/>
                    <a:pt x="16457" y="1714"/>
                    <a:pt x="17486" y="5660"/>
                  </a:cubicBezTo>
                  <a:cubicBezTo>
                    <a:pt x="18514" y="9606"/>
                    <a:pt x="20057" y="15422"/>
                    <a:pt x="21600" y="212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10718800" y="3349535"/>
              <a:ext cx="133350" cy="16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19856"/>
                  </a:moveTo>
                  <a:cubicBezTo>
                    <a:pt x="1029" y="15806"/>
                    <a:pt x="2057" y="11756"/>
                    <a:pt x="2914" y="8786"/>
                  </a:cubicBezTo>
                  <a:cubicBezTo>
                    <a:pt x="3771" y="5816"/>
                    <a:pt x="4457" y="3926"/>
                    <a:pt x="5486" y="2441"/>
                  </a:cubicBezTo>
                  <a:cubicBezTo>
                    <a:pt x="6514" y="956"/>
                    <a:pt x="7886" y="-124"/>
                    <a:pt x="8571" y="11"/>
                  </a:cubicBezTo>
                  <a:cubicBezTo>
                    <a:pt x="9257" y="146"/>
                    <a:pt x="9257" y="1496"/>
                    <a:pt x="9429" y="2846"/>
                  </a:cubicBezTo>
                  <a:cubicBezTo>
                    <a:pt x="9600" y="4196"/>
                    <a:pt x="9943" y="5546"/>
                    <a:pt x="10971" y="6221"/>
                  </a:cubicBezTo>
                  <a:cubicBezTo>
                    <a:pt x="12000" y="6896"/>
                    <a:pt x="13714" y="6896"/>
                    <a:pt x="15600" y="5816"/>
                  </a:cubicBezTo>
                  <a:cubicBezTo>
                    <a:pt x="17486" y="4736"/>
                    <a:pt x="19543" y="2576"/>
                    <a:pt x="20571" y="2306"/>
                  </a:cubicBezTo>
                  <a:cubicBezTo>
                    <a:pt x="21600" y="2036"/>
                    <a:pt x="21600" y="3656"/>
                    <a:pt x="21600" y="7166"/>
                  </a:cubicBezTo>
                  <a:cubicBezTo>
                    <a:pt x="21600" y="10676"/>
                    <a:pt x="21600" y="1607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10881455" y="3359150"/>
              <a:ext cx="91345" cy="173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56" fill="norm" stroke="1" extrusionOk="0">
                  <a:moveTo>
                    <a:pt x="13821" y="0"/>
                  </a:moveTo>
                  <a:cubicBezTo>
                    <a:pt x="9894" y="4684"/>
                    <a:pt x="5967" y="9369"/>
                    <a:pt x="3758" y="12361"/>
                  </a:cubicBezTo>
                  <a:cubicBezTo>
                    <a:pt x="1549" y="15354"/>
                    <a:pt x="1058" y="16655"/>
                    <a:pt x="567" y="17957"/>
                  </a:cubicBezTo>
                  <a:cubicBezTo>
                    <a:pt x="76" y="19258"/>
                    <a:pt x="-415" y="20559"/>
                    <a:pt x="567" y="21080"/>
                  </a:cubicBezTo>
                  <a:cubicBezTo>
                    <a:pt x="1549" y="21600"/>
                    <a:pt x="4003" y="21340"/>
                    <a:pt x="7685" y="20689"/>
                  </a:cubicBezTo>
                  <a:cubicBezTo>
                    <a:pt x="11367" y="20039"/>
                    <a:pt x="16276" y="18998"/>
                    <a:pt x="21185" y="179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10996155" y="3341047"/>
              <a:ext cx="112673" cy="177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295" fill="norm" stroke="1" extrusionOk="0">
                  <a:moveTo>
                    <a:pt x="20409" y="5985"/>
                  </a:moveTo>
                  <a:cubicBezTo>
                    <a:pt x="20801" y="4714"/>
                    <a:pt x="21194" y="3444"/>
                    <a:pt x="20605" y="2300"/>
                  </a:cubicBezTo>
                  <a:cubicBezTo>
                    <a:pt x="20016" y="1157"/>
                    <a:pt x="18445" y="140"/>
                    <a:pt x="16678" y="13"/>
                  </a:cubicBezTo>
                  <a:cubicBezTo>
                    <a:pt x="14910" y="-114"/>
                    <a:pt x="12947" y="648"/>
                    <a:pt x="10198" y="3062"/>
                  </a:cubicBezTo>
                  <a:cubicBezTo>
                    <a:pt x="7449" y="5477"/>
                    <a:pt x="3914" y="9542"/>
                    <a:pt x="1950" y="12719"/>
                  </a:cubicBezTo>
                  <a:cubicBezTo>
                    <a:pt x="-13" y="15895"/>
                    <a:pt x="-406" y="18182"/>
                    <a:pt x="379" y="19580"/>
                  </a:cubicBezTo>
                  <a:cubicBezTo>
                    <a:pt x="1165" y="20978"/>
                    <a:pt x="3129" y="21486"/>
                    <a:pt x="6467" y="21232"/>
                  </a:cubicBezTo>
                  <a:cubicBezTo>
                    <a:pt x="9805" y="20978"/>
                    <a:pt x="14518" y="19961"/>
                    <a:pt x="19230" y="189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11055349" y="3435350"/>
              <a:ext cx="571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4214669" y="4420394"/>
              <a:ext cx="399361" cy="35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71" fill="norm" stroke="1" extrusionOk="0">
                  <a:moveTo>
                    <a:pt x="1449" y="3443"/>
                  </a:moveTo>
                  <a:cubicBezTo>
                    <a:pt x="3711" y="2538"/>
                    <a:pt x="5973" y="1632"/>
                    <a:pt x="9026" y="1050"/>
                  </a:cubicBezTo>
                  <a:cubicBezTo>
                    <a:pt x="12080" y="468"/>
                    <a:pt x="15925" y="210"/>
                    <a:pt x="18186" y="80"/>
                  </a:cubicBezTo>
                  <a:cubicBezTo>
                    <a:pt x="20448" y="-49"/>
                    <a:pt x="21127" y="-49"/>
                    <a:pt x="21296" y="274"/>
                  </a:cubicBezTo>
                  <a:cubicBezTo>
                    <a:pt x="21466" y="598"/>
                    <a:pt x="21127" y="1244"/>
                    <a:pt x="19770" y="2732"/>
                  </a:cubicBezTo>
                  <a:cubicBezTo>
                    <a:pt x="18413" y="4219"/>
                    <a:pt x="16038" y="6547"/>
                    <a:pt x="13097" y="9005"/>
                  </a:cubicBezTo>
                  <a:cubicBezTo>
                    <a:pt x="10157" y="11462"/>
                    <a:pt x="6651" y="14049"/>
                    <a:pt x="4390" y="15795"/>
                  </a:cubicBezTo>
                  <a:cubicBezTo>
                    <a:pt x="2128" y="17541"/>
                    <a:pt x="1110" y="18447"/>
                    <a:pt x="545" y="19223"/>
                  </a:cubicBezTo>
                  <a:cubicBezTo>
                    <a:pt x="-21" y="19999"/>
                    <a:pt x="-134" y="20646"/>
                    <a:pt x="149" y="21034"/>
                  </a:cubicBezTo>
                  <a:cubicBezTo>
                    <a:pt x="431" y="21422"/>
                    <a:pt x="1110" y="21551"/>
                    <a:pt x="3032" y="21422"/>
                  </a:cubicBezTo>
                  <a:cubicBezTo>
                    <a:pt x="4955" y="21292"/>
                    <a:pt x="8121" y="20904"/>
                    <a:pt x="11288" y="20581"/>
                  </a:cubicBezTo>
                  <a:cubicBezTo>
                    <a:pt x="14454" y="20258"/>
                    <a:pt x="17621" y="19999"/>
                    <a:pt x="20787" y="19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4806949" y="4654549"/>
              <a:ext cx="266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6800"/>
                    <a:pt x="7543" y="12000"/>
                    <a:pt x="11143" y="8400"/>
                  </a:cubicBezTo>
                  <a:cubicBezTo>
                    <a:pt x="14743" y="4800"/>
                    <a:pt x="181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5187949" y="4328583"/>
              <a:ext cx="101601" cy="433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12150" y="1049"/>
                  </a:moveTo>
                  <a:cubicBezTo>
                    <a:pt x="13950" y="524"/>
                    <a:pt x="15750" y="0"/>
                    <a:pt x="16200" y="0"/>
                  </a:cubicBezTo>
                  <a:cubicBezTo>
                    <a:pt x="16650" y="0"/>
                    <a:pt x="15750" y="524"/>
                    <a:pt x="13275" y="2517"/>
                  </a:cubicBezTo>
                  <a:cubicBezTo>
                    <a:pt x="10800" y="4509"/>
                    <a:pt x="6750" y="7969"/>
                    <a:pt x="4050" y="11167"/>
                  </a:cubicBezTo>
                  <a:cubicBezTo>
                    <a:pt x="1350" y="14365"/>
                    <a:pt x="0" y="17301"/>
                    <a:pt x="0" y="19031"/>
                  </a:cubicBezTo>
                  <a:cubicBezTo>
                    <a:pt x="0" y="20761"/>
                    <a:pt x="1350" y="21285"/>
                    <a:pt x="4275" y="21443"/>
                  </a:cubicBezTo>
                  <a:cubicBezTo>
                    <a:pt x="7200" y="21600"/>
                    <a:pt x="11700" y="21390"/>
                    <a:pt x="14850" y="20971"/>
                  </a:cubicBezTo>
                  <a:cubicBezTo>
                    <a:pt x="18000" y="20551"/>
                    <a:pt x="19800" y="19922"/>
                    <a:pt x="21600" y="19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5162550" y="4565650"/>
              <a:ext cx="1968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5" y="14400"/>
                    <a:pt x="5110" y="7200"/>
                    <a:pt x="8710" y="3600"/>
                  </a:cubicBezTo>
                  <a:cubicBezTo>
                    <a:pt x="12310" y="0"/>
                    <a:pt x="169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5346435" y="4554765"/>
              <a:ext cx="159015" cy="167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078" fill="norm" stroke="1" extrusionOk="0">
                  <a:moveTo>
                    <a:pt x="35" y="6971"/>
                  </a:moveTo>
                  <a:cubicBezTo>
                    <a:pt x="3121" y="6704"/>
                    <a:pt x="6206" y="6438"/>
                    <a:pt x="8591" y="5904"/>
                  </a:cubicBezTo>
                  <a:cubicBezTo>
                    <a:pt x="10975" y="5371"/>
                    <a:pt x="12658" y="4571"/>
                    <a:pt x="13921" y="3504"/>
                  </a:cubicBezTo>
                  <a:cubicBezTo>
                    <a:pt x="15183" y="2438"/>
                    <a:pt x="16025" y="1104"/>
                    <a:pt x="15464" y="438"/>
                  </a:cubicBezTo>
                  <a:cubicBezTo>
                    <a:pt x="14903" y="-229"/>
                    <a:pt x="12939" y="-229"/>
                    <a:pt x="10134" y="1104"/>
                  </a:cubicBezTo>
                  <a:cubicBezTo>
                    <a:pt x="7329" y="2438"/>
                    <a:pt x="3682" y="5104"/>
                    <a:pt x="1718" y="8038"/>
                  </a:cubicBezTo>
                  <a:cubicBezTo>
                    <a:pt x="-245" y="10971"/>
                    <a:pt x="-526" y="14171"/>
                    <a:pt x="877" y="16571"/>
                  </a:cubicBezTo>
                  <a:cubicBezTo>
                    <a:pt x="2279" y="18971"/>
                    <a:pt x="5365" y="20571"/>
                    <a:pt x="9012" y="20971"/>
                  </a:cubicBezTo>
                  <a:cubicBezTo>
                    <a:pt x="12658" y="21371"/>
                    <a:pt x="16866" y="20571"/>
                    <a:pt x="21074" y="19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5524294" y="4504266"/>
              <a:ext cx="110744" cy="254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0" h="21487" fill="norm" stroke="1" extrusionOk="0">
                  <a:moveTo>
                    <a:pt x="18551" y="1428"/>
                  </a:moveTo>
                  <a:cubicBezTo>
                    <a:pt x="17009" y="714"/>
                    <a:pt x="15466" y="0"/>
                    <a:pt x="12573" y="0"/>
                  </a:cubicBezTo>
                  <a:cubicBezTo>
                    <a:pt x="9680" y="0"/>
                    <a:pt x="5437" y="714"/>
                    <a:pt x="2737" y="2142"/>
                  </a:cubicBezTo>
                  <a:cubicBezTo>
                    <a:pt x="37" y="3570"/>
                    <a:pt x="-1120" y="5712"/>
                    <a:pt x="1387" y="7944"/>
                  </a:cubicBezTo>
                  <a:cubicBezTo>
                    <a:pt x="3894" y="10175"/>
                    <a:pt x="10066" y="12496"/>
                    <a:pt x="13730" y="14013"/>
                  </a:cubicBezTo>
                  <a:cubicBezTo>
                    <a:pt x="17394" y="15531"/>
                    <a:pt x="18551" y="16245"/>
                    <a:pt x="19323" y="17137"/>
                  </a:cubicBezTo>
                  <a:cubicBezTo>
                    <a:pt x="20094" y="18030"/>
                    <a:pt x="20480" y="19101"/>
                    <a:pt x="19901" y="19904"/>
                  </a:cubicBezTo>
                  <a:cubicBezTo>
                    <a:pt x="19323" y="20707"/>
                    <a:pt x="17780" y="21243"/>
                    <a:pt x="14887" y="21421"/>
                  </a:cubicBezTo>
                  <a:cubicBezTo>
                    <a:pt x="11994" y="21600"/>
                    <a:pt x="7751" y="21421"/>
                    <a:pt x="5437" y="20797"/>
                  </a:cubicBezTo>
                  <a:cubicBezTo>
                    <a:pt x="3123" y="20172"/>
                    <a:pt x="2737" y="19101"/>
                    <a:pt x="2351" y="18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5767537" y="4356100"/>
              <a:ext cx="125263" cy="35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04" fill="norm" stroke="1" extrusionOk="0">
                  <a:moveTo>
                    <a:pt x="9425" y="0"/>
                  </a:moveTo>
                  <a:cubicBezTo>
                    <a:pt x="6185" y="3880"/>
                    <a:pt x="2945" y="7760"/>
                    <a:pt x="1325" y="11188"/>
                  </a:cubicBezTo>
                  <a:cubicBezTo>
                    <a:pt x="-295" y="14616"/>
                    <a:pt x="-295" y="17590"/>
                    <a:pt x="605" y="19337"/>
                  </a:cubicBezTo>
                  <a:cubicBezTo>
                    <a:pt x="1505" y="21083"/>
                    <a:pt x="3305" y="21600"/>
                    <a:pt x="6905" y="21341"/>
                  </a:cubicBezTo>
                  <a:cubicBezTo>
                    <a:pt x="10505" y="21083"/>
                    <a:pt x="15905" y="20048"/>
                    <a:pt x="21305" y="19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5708650" y="4565650"/>
              <a:ext cx="190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4279900" y="4819650"/>
              <a:ext cx="16129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4" y="19200"/>
                    <a:pt x="1928" y="16800"/>
                    <a:pt x="2906" y="15000"/>
                  </a:cubicBezTo>
                  <a:cubicBezTo>
                    <a:pt x="3883" y="13200"/>
                    <a:pt x="4876" y="12000"/>
                    <a:pt x="5910" y="10800"/>
                  </a:cubicBezTo>
                  <a:cubicBezTo>
                    <a:pt x="6945" y="9600"/>
                    <a:pt x="8022" y="8400"/>
                    <a:pt x="9043" y="7200"/>
                  </a:cubicBezTo>
                  <a:cubicBezTo>
                    <a:pt x="10063" y="6000"/>
                    <a:pt x="11027" y="4800"/>
                    <a:pt x="11991" y="3900"/>
                  </a:cubicBezTo>
                  <a:cubicBezTo>
                    <a:pt x="12954" y="3000"/>
                    <a:pt x="13918" y="2400"/>
                    <a:pt x="15024" y="2100"/>
                  </a:cubicBezTo>
                  <a:cubicBezTo>
                    <a:pt x="16129" y="1800"/>
                    <a:pt x="17376" y="1800"/>
                    <a:pt x="18496" y="1500"/>
                  </a:cubicBezTo>
                  <a:cubicBezTo>
                    <a:pt x="19616" y="1200"/>
                    <a:pt x="20608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4311650" y="4853516"/>
              <a:ext cx="1606550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11" y="19970"/>
                    <a:pt x="1821" y="18340"/>
                    <a:pt x="2775" y="16709"/>
                  </a:cubicBezTo>
                  <a:cubicBezTo>
                    <a:pt x="3728" y="15079"/>
                    <a:pt x="4724" y="13449"/>
                    <a:pt x="5976" y="11411"/>
                  </a:cubicBezTo>
                  <a:cubicBezTo>
                    <a:pt x="7228" y="9374"/>
                    <a:pt x="8737" y="6928"/>
                    <a:pt x="10145" y="5094"/>
                  </a:cubicBezTo>
                  <a:cubicBezTo>
                    <a:pt x="11554" y="3260"/>
                    <a:pt x="12863" y="2038"/>
                    <a:pt x="14158" y="1223"/>
                  </a:cubicBezTo>
                  <a:cubicBezTo>
                    <a:pt x="15453" y="408"/>
                    <a:pt x="16734" y="0"/>
                    <a:pt x="17972" y="0"/>
                  </a:cubicBezTo>
                  <a:cubicBezTo>
                    <a:pt x="19209" y="0"/>
                    <a:pt x="20405" y="408"/>
                    <a:pt x="21600" y="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2019216" y="5537200"/>
              <a:ext cx="177885" cy="44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11" fill="norm" stroke="1" extrusionOk="0">
                  <a:moveTo>
                    <a:pt x="3822" y="0"/>
                  </a:moveTo>
                  <a:cubicBezTo>
                    <a:pt x="3314" y="2355"/>
                    <a:pt x="2805" y="4709"/>
                    <a:pt x="2551" y="7882"/>
                  </a:cubicBezTo>
                  <a:cubicBezTo>
                    <a:pt x="2297" y="11056"/>
                    <a:pt x="2297" y="15048"/>
                    <a:pt x="2297" y="17300"/>
                  </a:cubicBezTo>
                  <a:cubicBezTo>
                    <a:pt x="2297" y="19553"/>
                    <a:pt x="2297" y="20064"/>
                    <a:pt x="2170" y="20576"/>
                  </a:cubicBezTo>
                  <a:cubicBezTo>
                    <a:pt x="2043" y="21088"/>
                    <a:pt x="1789" y="21600"/>
                    <a:pt x="1535" y="21498"/>
                  </a:cubicBezTo>
                  <a:cubicBezTo>
                    <a:pt x="1281" y="21395"/>
                    <a:pt x="1027" y="20679"/>
                    <a:pt x="900" y="19706"/>
                  </a:cubicBezTo>
                  <a:cubicBezTo>
                    <a:pt x="772" y="18734"/>
                    <a:pt x="772" y="17505"/>
                    <a:pt x="518" y="16533"/>
                  </a:cubicBezTo>
                  <a:cubicBezTo>
                    <a:pt x="264" y="15560"/>
                    <a:pt x="-244" y="14844"/>
                    <a:pt x="137" y="14383"/>
                  </a:cubicBezTo>
                  <a:cubicBezTo>
                    <a:pt x="518" y="13922"/>
                    <a:pt x="1789" y="13718"/>
                    <a:pt x="4203" y="12796"/>
                  </a:cubicBezTo>
                  <a:cubicBezTo>
                    <a:pt x="6617" y="11875"/>
                    <a:pt x="10175" y="10237"/>
                    <a:pt x="12970" y="8599"/>
                  </a:cubicBezTo>
                  <a:cubicBezTo>
                    <a:pt x="15765" y="6961"/>
                    <a:pt x="17798" y="5323"/>
                    <a:pt x="18942" y="4197"/>
                  </a:cubicBezTo>
                  <a:cubicBezTo>
                    <a:pt x="20085" y="3071"/>
                    <a:pt x="20340" y="2457"/>
                    <a:pt x="20467" y="2406"/>
                  </a:cubicBezTo>
                  <a:cubicBezTo>
                    <a:pt x="20594" y="2355"/>
                    <a:pt x="20594" y="2866"/>
                    <a:pt x="20467" y="4965"/>
                  </a:cubicBezTo>
                  <a:cubicBezTo>
                    <a:pt x="20340" y="7064"/>
                    <a:pt x="20085" y="10749"/>
                    <a:pt x="20212" y="13359"/>
                  </a:cubicBezTo>
                  <a:cubicBezTo>
                    <a:pt x="20340" y="15970"/>
                    <a:pt x="20848" y="17505"/>
                    <a:pt x="21356" y="19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7372417" y="4522149"/>
              <a:ext cx="198393" cy="47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442" fill="norm" stroke="1" extrusionOk="0">
                  <a:moveTo>
                    <a:pt x="3961" y="1391"/>
                  </a:moveTo>
                  <a:cubicBezTo>
                    <a:pt x="3079" y="2442"/>
                    <a:pt x="2197" y="3493"/>
                    <a:pt x="1757" y="6026"/>
                  </a:cubicBezTo>
                  <a:cubicBezTo>
                    <a:pt x="1316" y="8559"/>
                    <a:pt x="1316" y="12573"/>
                    <a:pt x="1316" y="13385"/>
                  </a:cubicBezTo>
                  <a:cubicBezTo>
                    <a:pt x="1316" y="14198"/>
                    <a:pt x="1316" y="11808"/>
                    <a:pt x="1316" y="9419"/>
                  </a:cubicBezTo>
                  <a:cubicBezTo>
                    <a:pt x="1316" y="7030"/>
                    <a:pt x="1316" y="4640"/>
                    <a:pt x="1426" y="3207"/>
                  </a:cubicBezTo>
                  <a:cubicBezTo>
                    <a:pt x="1536" y="1773"/>
                    <a:pt x="1757" y="1295"/>
                    <a:pt x="2308" y="865"/>
                  </a:cubicBezTo>
                  <a:cubicBezTo>
                    <a:pt x="2859" y="435"/>
                    <a:pt x="3740" y="53"/>
                    <a:pt x="5393" y="5"/>
                  </a:cubicBezTo>
                  <a:cubicBezTo>
                    <a:pt x="7046" y="-43"/>
                    <a:pt x="9471" y="244"/>
                    <a:pt x="12446" y="1438"/>
                  </a:cubicBezTo>
                  <a:cubicBezTo>
                    <a:pt x="15422" y="2633"/>
                    <a:pt x="18949" y="4736"/>
                    <a:pt x="20161" y="7125"/>
                  </a:cubicBezTo>
                  <a:cubicBezTo>
                    <a:pt x="21373" y="9515"/>
                    <a:pt x="20271" y="12191"/>
                    <a:pt x="17957" y="14341"/>
                  </a:cubicBezTo>
                  <a:cubicBezTo>
                    <a:pt x="15642" y="16492"/>
                    <a:pt x="12116" y="18116"/>
                    <a:pt x="9361" y="19168"/>
                  </a:cubicBezTo>
                  <a:cubicBezTo>
                    <a:pt x="6606" y="20219"/>
                    <a:pt x="4622" y="20697"/>
                    <a:pt x="3079" y="21031"/>
                  </a:cubicBezTo>
                  <a:cubicBezTo>
                    <a:pt x="1536" y="21366"/>
                    <a:pt x="434" y="21557"/>
                    <a:pt x="104" y="21366"/>
                  </a:cubicBezTo>
                  <a:cubicBezTo>
                    <a:pt x="-227" y="21175"/>
                    <a:pt x="214" y="20601"/>
                    <a:pt x="1757" y="19789"/>
                  </a:cubicBezTo>
                  <a:cubicBezTo>
                    <a:pt x="3300" y="18976"/>
                    <a:pt x="5944" y="17925"/>
                    <a:pt x="8589" y="16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7371127" y="4794250"/>
              <a:ext cx="13923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254"/>
                    <a:pt x="-1303" y="10508"/>
                    <a:pt x="240" y="14108"/>
                  </a:cubicBezTo>
                  <a:cubicBezTo>
                    <a:pt x="1783" y="17708"/>
                    <a:pt x="11040" y="19654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7702550" y="4766405"/>
              <a:ext cx="1206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305" y="12582"/>
                    <a:pt x="10611" y="4867"/>
                    <a:pt x="14211" y="1782"/>
                  </a:cubicBezTo>
                  <a:cubicBezTo>
                    <a:pt x="17811" y="-1304"/>
                    <a:pt x="19705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7715250" y="4851400"/>
              <a:ext cx="1841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2" y="15300"/>
                    <a:pt x="7945" y="9000"/>
                    <a:pt x="11545" y="5400"/>
                  </a:cubicBezTo>
                  <a:cubicBezTo>
                    <a:pt x="15145" y="1800"/>
                    <a:pt x="1837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8012480" y="4524127"/>
              <a:ext cx="166321" cy="422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51" fill="norm" stroke="1" extrusionOk="0">
                  <a:moveTo>
                    <a:pt x="21484" y="1785"/>
                  </a:moveTo>
                  <a:cubicBezTo>
                    <a:pt x="19570" y="1033"/>
                    <a:pt x="17656" y="281"/>
                    <a:pt x="15195" y="66"/>
                  </a:cubicBezTo>
                  <a:cubicBezTo>
                    <a:pt x="12735" y="-149"/>
                    <a:pt x="9727" y="173"/>
                    <a:pt x="7676" y="818"/>
                  </a:cubicBezTo>
                  <a:cubicBezTo>
                    <a:pt x="5626" y="1463"/>
                    <a:pt x="4532" y="2430"/>
                    <a:pt x="3985" y="3182"/>
                  </a:cubicBezTo>
                  <a:cubicBezTo>
                    <a:pt x="3438" y="3935"/>
                    <a:pt x="3438" y="4472"/>
                    <a:pt x="4395" y="5170"/>
                  </a:cubicBezTo>
                  <a:cubicBezTo>
                    <a:pt x="5352" y="5869"/>
                    <a:pt x="7266" y="6729"/>
                    <a:pt x="8770" y="7481"/>
                  </a:cubicBezTo>
                  <a:cubicBezTo>
                    <a:pt x="10274" y="8233"/>
                    <a:pt x="11368" y="8878"/>
                    <a:pt x="11778" y="9523"/>
                  </a:cubicBezTo>
                  <a:cubicBezTo>
                    <a:pt x="12188" y="10167"/>
                    <a:pt x="11914" y="10812"/>
                    <a:pt x="10684" y="11564"/>
                  </a:cubicBezTo>
                  <a:cubicBezTo>
                    <a:pt x="9454" y="12317"/>
                    <a:pt x="7266" y="13176"/>
                    <a:pt x="5489" y="13767"/>
                  </a:cubicBezTo>
                  <a:cubicBezTo>
                    <a:pt x="3712" y="14358"/>
                    <a:pt x="2345" y="14681"/>
                    <a:pt x="1388" y="15111"/>
                  </a:cubicBezTo>
                  <a:cubicBezTo>
                    <a:pt x="431" y="15541"/>
                    <a:pt x="-116" y="16078"/>
                    <a:pt x="21" y="16991"/>
                  </a:cubicBezTo>
                  <a:cubicBezTo>
                    <a:pt x="157" y="17905"/>
                    <a:pt x="978" y="19194"/>
                    <a:pt x="1935" y="20000"/>
                  </a:cubicBezTo>
                  <a:cubicBezTo>
                    <a:pt x="2892" y="20806"/>
                    <a:pt x="3985" y="21129"/>
                    <a:pt x="5079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8197850" y="4667250"/>
              <a:ext cx="14605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6" y="2344"/>
                    <a:pt x="1252" y="4688"/>
                    <a:pt x="3757" y="7284"/>
                  </a:cubicBezTo>
                  <a:cubicBezTo>
                    <a:pt x="6261" y="9879"/>
                    <a:pt x="10643" y="12726"/>
                    <a:pt x="13930" y="15153"/>
                  </a:cubicBezTo>
                  <a:cubicBezTo>
                    <a:pt x="17217" y="17581"/>
                    <a:pt x="19409" y="195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8229600" y="4636744"/>
              <a:ext cx="146050" cy="367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21600" y="298"/>
                  </a:moveTo>
                  <a:cubicBezTo>
                    <a:pt x="20035" y="51"/>
                    <a:pt x="18470" y="-196"/>
                    <a:pt x="17061" y="236"/>
                  </a:cubicBezTo>
                  <a:cubicBezTo>
                    <a:pt x="15652" y="668"/>
                    <a:pt x="14400" y="1779"/>
                    <a:pt x="12052" y="4494"/>
                  </a:cubicBezTo>
                  <a:cubicBezTo>
                    <a:pt x="9704" y="7210"/>
                    <a:pt x="6261" y="11530"/>
                    <a:pt x="4070" y="14615"/>
                  </a:cubicBezTo>
                  <a:cubicBezTo>
                    <a:pt x="1878" y="17701"/>
                    <a:pt x="939" y="19553"/>
                    <a:pt x="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8394700" y="4851400"/>
              <a:ext cx="254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440"/>
                    <a:pt x="7200" y="2880"/>
                    <a:pt x="3600" y="6480"/>
                  </a:cubicBezTo>
                  <a:cubicBezTo>
                    <a:pt x="0" y="10080"/>
                    <a:pt x="0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8521699" y="488315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8801100" y="4876799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9201150" y="4622799"/>
              <a:ext cx="1778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86" y="144"/>
                    <a:pt x="2571" y="288"/>
                    <a:pt x="4371" y="1584"/>
                  </a:cubicBezTo>
                  <a:cubicBezTo>
                    <a:pt x="6171" y="2880"/>
                    <a:pt x="8486" y="5328"/>
                    <a:pt x="10929" y="8280"/>
                  </a:cubicBezTo>
                  <a:cubicBezTo>
                    <a:pt x="13371" y="11232"/>
                    <a:pt x="15943" y="14688"/>
                    <a:pt x="17743" y="16992"/>
                  </a:cubicBezTo>
                  <a:cubicBezTo>
                    <a:pt x="19543" y="19296"/>
                    <a:pt x="20571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9194876" y="4603186"/>
              <a:ext cx="247575" cy="39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81" fill="norm" stroke="1" extrusionOk="0">
                  <a:moveTo>
                    <a:pt x="21410" y="376"/>
                  </a:moveTo>
                  <a:cubicBezTo>
                    <a:pt x="20495" y="146"/>
                    <a:pt x="19579" y="-84"/>
                    <a:pt x="18756" y="31"/>
                  </a:cubicBezTo>
                  <a:cubicBezTo>
                    <a:pt x="17932" y="146"/>
                    <a:pt x="17200" y="605"/>
                    <a:pt x="15369" y="2673"/>
                  </a:cubicBezTo>
                  <a:cubicBezTo>
                    <a:pt x="13539" y="4742"/>
                    <a:pt x="10610" y="8418"/>
                    <a:pt x="7956" y="11520"/>
                  </a:cubicBezTo>
                  <a:cubicBezTo>
                    <a:pt x="5302" y="14622"/>
                    <a:pt x="2922" y="17150"/>
                    <a:pt x="1549" y="18759"/>
                  </a:cubicBezTo>
                  <a:cubicBezTo>
                    <a:pt x="176" y="20367"/>
                    <a:pt x="-190" y="21056"/>
                    <a:pt x="85" y="21286"/>
                  </a:cubicBezTo>
                  <a:cubicBezTo>
                    <a:pt x="359" y="21516"/>
                    <a:pt x="1274" y="21286"/>
                    <a:pt x="2190" y="21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9359360" y="4891886"/>
              <a:ext cx="79418" cy="102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0908" fill="norm" stroke="1" extrusionOk="0">
                  <a:moveTo>
                    <a:pt x="11772" y="2105"/>
                  </a:moveTo>
                  <a:cubicBezTo>
                    <a:pt x="8449" y="6425"/>
                    <a:pt x="5125" y="10745"/>
                    <a:pt x="2910" y="14417"/>
                  </a:cubicBezTo>
                  <a:cubicBezTo>
                    <a:pt x="695" y="18089"/>
                    <a:pt x="-413" y="21113"/>
                    <a:pt x="141" y="20897"/>
                  </a:cubicBezTo>
                  <a:cubicBezTo>
                    <a:pt x="695" y="20681"/>
                    <a:pt x="2910" y="17225"/>
                    <a:pt x="4572" y="14201"/>
                  </a:cubicBezTo>
                  <a:cubicBezTo>
                    <a:pt x="6233" y="11177"/>
                    <a:pt x="7341" y="8585"/>
                    <a:pt x="9002" y="5993"/>
                  </a:cubicBezTo>
                  <a:cubicBezTo>
                    <a:pt x="10664" y="3401"/>
                    <a:pt x="12879" y="809"/>
                    <a:pt x="15095" y="161"/>
                  </a:cubicBezTo>
                  <a:cubicBezTo>
                    <a:pt x="17310" y="-487"/>
                    <a:pt x="19525" y="809"/>
                    <a:pt x="20356" y="4265"/>
                  </a:cubicBezTo>
                  <a:cubicBezTo>
                    <a:pt x="21187" y="7721"/>
                    <a:pt x="20633" y="13337"/>
                    <a:pt x="20079" y="18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9493250" y="4624122"/>
              <a:ext cx="84491" cy="48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541" fill="norm" stroke="1" extrusionOk="0">
                  <a:moveTo>
                    <a:pt x="7902" y="1362"/>
                  </a:moveTo>
                  <a:cubicBezTo>
                    <a:pt x="9483" y="888"/>
                    <a:pt x="11063" y="415"/>
                    <a:pt x="13171" y="178"/>
                  </a:cubicBezTo>
                  <a:cubicBezTo>
                    <a:pt x="15278" y="-59"/>
                    <a:pt x="17912" y="-59"/>
                    <a:pt x="19493" y="178"/>
                  </a:cubicBezTo>
                  <a:cubicBezTo>
                    <a:pt x="21073" y="415"/>
                    <a:pt x="21600" y="888"/>
                    <a:pt x="20283" y="2073"/>
                  </a:cubicBezTo>
                  <a:cubicBezTo>
                    <a:pt x="18966" y="3257"/>
                    <a:pt x="15805" y="5152"/>
                    <a:pt x="12907" y="6620"/>
                  </a:cubicBezTo>
                  <a:cubicBezTo>
                    <a:pt x="10010" y="8088"/>
                    <a:pt x="7376" y="9130"/>
                    <a:pt x="7376" y="10315"/>
                  </a:cubicBezTo>
                  <a:cubicBezTo>
                    <a:pt x="7376" y="11499"/>
                    <a:pt x="10010" y="12825"/>
                    <a:pt x="11854" y="14199"/>
                  </a:cubicBezTo>
                  <a:cubicBezTo>
                    <a:pt x="13698" y="15573"/>
                    <a:pt x="14751" y="16994"/>
                    <a:pt x="12644" y="18225"/>
                  </a:cubicBezTo>
                  <a:cubicBezTo>
                    <a:pt x="10537" y="19457"/>
                    <a:pt x="5268" y="20499"/>
                    <a:pt x="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9740849" y="4877294"/>
              <a:ext cx="228651" cy="126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63" fill="norm" stroke="1" extrusionOk="0">
                  <a:moveTo>
                    <a:pt x="600" y="21163"/>
                  </a:moveTo>
                  <a:cubicBezTo>
                    <a:pt x="203" y="17268"/>
                    <a:pt x="-193" y="13373"/>
                    <a:pt x="104" y="10009"/>
                  </a:cubicBezTo>
                  <a:cubicBezTo>
                    <a:pt x="401" y="6645"/>
                    <a:pt x="1392" y="3812"/>
                    <a:pt x="2383" y="2042"/>
                  </a:cubicBezTo>
                  <a:cubicBezTo>
                    <a:pt x="3374" y="271"/>
                    <a:pt x="4365" y="-437"/>
                    <a:pt x="5157" y="271"/>
                  </a:cubicBezTo>
                  <a:cubicBezTo>
                    <a:pt x="5950" y="979"/>
                    <a:pt x="6545" y="3104"/>
                    <a:pt x="7238" y="5937"/>
                  </a:cubicBezTo>
                  <a:cubicBezTo>
                    <a:pt x="7932" y="8770"/>
                    <a:pt x="8724" y="12311"/>
                    <a:pt x="10112" y="14258"/>
                  </a:cubicBezTo>
                  <a:cubicBezTo>
                    <a:pt x="11499" y="16206"/>
                    <a:pt x="13480" y="16560"/>
                    <a:pt x="15462" y="14435"/>
                  </a:cubicBezTo>
                  <a:cubicBezTo>
                    <a:pt x="17444" y="12311"/>
                    <a:pt x="19425" y="7707"/>
                    <a:pt x="21407" y="3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9785350" y="4705350"/>
              <a:ext cx="317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9823450" y="461644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9836150" y="4711700"/>
              <a:ext cx="317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9899650" y="464819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9892143" y="4504570"/>
              <a:ext cx="164975" cy="302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029" fill="norm" stroke="1" extrusionOk="0">
                  <a:moveTo>
                    <a:pt x="15538" y="13497"/>
                  </a:moveTo>
                  <a:cubicBezTo>
                    <a:pt x="12298" y="13644"/>
                    <a:pt x="9058" y="13791"/>
                    <a:pt x="6493" y="14526"/>
                  </a:cubicBezTo>
                  <a:cubicBezTo>
                    <a:pt x="3928" y="15261"/>
                    <a:pt x="2038" y="16583"/>
                    <a:pt x="958" y="17685"/>
                  </a:cubicBezTo>
                  <a:cubicBezTo>
                    <a:pt x="-122" y="18787"/>
                    <a:pt x="-392" y="19669"/>
                    <a:pt x="688" y="20330"/>
                  </a:cubicBezTo>
                  <a:cubicBezTo>
                    <a:pt x="1768" y="20991"/>
                    <a:pt x="4198" y="21432"/>
                    <a:pt x="7033" y="20477"/>
                  </a:cubicBezTo>
                  <a:cubicBezTo>
                    <a:pt x="9868" y="19522"/>
                    <a:pt x="13108" y="17171"/>
                    <a:pt x="15538" y="13865"/>
                  </a:cubicBezTo>
                  <a:cubicBezTo>
                    <a:pt x="17968" y="10559"/>
                    <a:pt x="19588" y="6297"/>
                    <a:pt x="20398" y="3726"/>
                  </a:cubicBezTo>
                  <a:cubicBezTo>
                    <a:pt x="21208" y="1154"/>
                    <a:pt x="21208" y="273"/>
                    <a:pt x="20668" y="52"/>
                  </a:cubicBezTo>
                  <a:cubicBezTo>
                    <a:pt x="20128" y="-168"/>
                    <a:pt x="19048" y="273"/>
                    <a:pt x="17968" y="2036"/>
                  </a:cubicBezTo>
                  <a:cubicBezTo>
                    <a:pt x="16888" y="3799"/>
                    <a:pt x="15808" y="6885"/>
                    <a:pt x="15673" y="9236"/>
                  </a:cubicBezTo>
                  <a:cubicBezTo>
                    <a:pt x="15538" y="11587"/>
                    <a:pt x="16348" y="13203"/>
                    <a:pt x="17158" y="14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10261599" y="4762500"/>
              <a:ext cx="19685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2" y="3233"/>
                    <a:pt x="6503" y="6465"/>
                    <a:pt x="10103" y="10065"/>
                  </a:cubicBezTo>
                  <a:cubicBezTo>
                    <a:pt x="13703" y="13665"/>
                    <a:pt x="17652" y="176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0297747" y="4718050"/>
              <a:ext cx="186103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21339" y="0"/>
                  </a:moveTo>
                  <a:cubicBezTo>
                    <a:pt x="17213" y="3235"/>
                    <a:pt x="13087" y="6470"/>
                    <a:pt x="9568" y="9548"/>
                  </a:cubicBezTo>
                  <a:cubicBezTo>
                    <a:pt x="6049" y="12626"/>
                    <a:pt x="3137" y="15548"/>
                    <a:pt x="1559" y="17530"/>
                  </a:cubicBezTo>
                  <a:cubicBezTo>
                    <a:pt x="-18" y="19513"/>
                    <a:pt x="-261" y="20557"/>
                    <a:pt x="224" y="21078"/>
                  </a:cubicBezTo>
                  <a:cubicBezTo>
                    <a:pt x="710" y="21600"/>
                    <a:pt x="1923" y="21600"/>
                    <a:pt x="31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2291129" y="5842000"/>
              <a:ext cx="99076" cy="187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3" h="21278" fill="norm" stroke="1" extrusionOk="0">
                  <a:moveTo>
                    <a:pt x="10833" y="6480"/>
                  </a:moveTo>
                  <a:cubicBezTo>
                    <a:pt x="9511" y="5520"/>
                    <a:pt x="8189" y="4560"/>
                    <a:pt x="6646" y="4680"/>
                  </a:cubicBezTo>
                  <a:cubicBezTo>
                    <a:pt x="5103" y="4800"/>
                    <a:pt x="3340" y="6000"/>
                    <a:pt x="2017" y="7920"/>
                  </a:cubicBezTo>
                  <a:cubicBezTo>
                    <a:pt x="695" y="9840"/>
                    <a:pt x="-187" y="12480"/>
                    <a:pt x="33" y="14880"/>
                  </a:cubicBezTo>
                  <a:cubicBezTo>
                    <a:pt x="254" y="17280"/>
                    <a:pt x="1576" y="19440"/>
                    <a:pt x="3560" y="20520"/>
                  </a:cubicBezTo>
                  <a:cubicBezTo>
                    <a:pt x="5544" y="21600"/>
                    <a:pt x="8189" y="21600"/>
                    <a:pt x="11495" y="20040"/>
                  </a:cubicBezTo>
                  <a:cubicBezTo>
                    <a:pt x="14801" y="18480"/>
                    <a:pt x="18768" y="15360"/>
                    <a:pt x="20091" y="12360"/>
                  </a:cubicBezTo>
                  <a:cubicBezTo>
                    <a:pt x="21413" y="9360"/>
                    <a:pt x="20091" y="6480"/>
                    <a:pt x="18548" y="4440"/>
                  </a:cubicBezTo>
                  <a:cubicBezTo>
                    <a:pt x="17005" y="2400"/>
                    <a:pt x="15242" y="1200"/>
                    <a:pt x="14801" y="600"/>
                  </a:cubicBezTo>
                  <a:cubicBezTo>
                    <a:pt x="14360" y="0"/>
                    <a:pt x="15242" y="0"/>
                    <a:pt x="161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2559050" y="563245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2571749" y="585470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2838449" y="5627097"/>
              <a:ext cx="355601" cy="39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21546"/>
                  </a:moveTo>
                  <a:cubicBezTo>
                    <a:pt x="1543" y="17889"/>
                    <a:pt x="3086" y="14232"/>
                    <a:pt x="4243" y="10860"/>
                  </a:cubicBezTo>
                  <a:cubicBezTo>
                    <a:pt x="5400" y="7489"/>
                    <a:pt x="6171" y="4403"/>
                    <a:pt x="6557" y="2517"/>
                  </a:cubicBezTo>
                  <a:cubicBezTo>
                    <a:pt x="6943" y="632"/>
                    <a:pt x="6943" y="-54"/>
                    <a:pt x="6750" y="3"/>
                  </a:cubicBezTo>
                  <a:cubicBezTo>
                    <a:pt x="6557" y="60"/>
                    <a:pt x="6171" y="860"/>
                    <a:pt x="5786" y="2975"/>
                  </a:cubicBezTo>
                  <a:cubicBezTo>
                    <a:pt x="5400" y="5089"/>
                    <a:pt x="5014" y="8517"/>
                    <a:pt x="5014" y="10746"/>
                  </a:cubicBezTo>
                  <a:cubicBezTo>
                    <a:pt x="5014" y="12975"/>
                    <a:pt x="5400" y="14003"/>
                    <a:pt x="5786" y="14746"/>
                  </a:cubicBezTo>
                  <a:cubicBezTo>
                    <a:pt x="6171" y="15489"/>
                    <a:pt x="6557" y="15946"/>
                    <a:pt x="7071" y="16117"/>
                  </a:cubicBezTo>
                  <a:cubicBezTo>
                    <a:pt x="7586" y="16289"/>
                    <a:pt x="8229" y="16175"/>
                    <a:pt x="9321" y="14803"/>
                  </a:cubicBezTo>
                  <a:cubicBezTo>
                    <a:pt x="10414" y="13432"/>
                    <a:pt x="11957" y="10803"/>
                    <a:pt x="13050" y="8803"/>
                  </a:cubicBezTo>
                  <a:cubicBezTo>
                    <a:pt x="14143" y="6803"/>
                    <a:pt x="14786" y="5432"/>
                    <a:pt x="15107" y="4403"/>
                  </a:cubicBezTo>
                  <a:cubicBezTo>
                    <a:pt x="15429" y="3375"/>
                    <a:pt x="15429" y="2689"/>
                    <a:pt x="15364" y="2632"/>
                  </a:cubicBezTo>
                  <a:cubicBezTo>
                    <a:pt x="15300" y="2575"/>
                    <a:pt x="15171" y="3146"/>
                    <a:pt x="15107" y="4975"/>
                  </a:cubicBezTo>
                  <a:cubicBezTo>
                    <a:pt x="15043" y="6803"/>
                    <a:pt x="15043" y="9889"/>
                    <a:pt x="15364" y="12117"/>
                  </a:cubicBezTo>
                  <a:cubicBezTo>
                    <a:pt x="15686" y="14346"/>
                    <a:pt x="16329" y="15717"/>
                    <a:pt x="17421" y="16232"/>
                  </a:cubicBezTo>
                  <a:cubicBezTo>
                    <a:pt x="18514" y="16746"/>
                    <a:pt x="20057" y="16403"/>
                    <a:pt x="21600" y="16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3346450" y="5765800"/>
              <a:ext cx="1778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3327400" y="5873750"/>
              <a:ext cx="177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3676650" y="5562199"/>
              <a:ext cx="282311" cy="35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70" fill="norm" stroke="1" extrusionOk="0">
                  <a:moveTo>
                    <a:pt x="0" y="21370"/>
                  </a:moveTo>
                  <a:cubicBezTo>
                    <a:pt x="161" y="20735"/>
                    <a:pt x="322" y="20099"/>
                    <a:pt x="1209" y="19146"/>
                  </a:cubicBezTo>
                  <a:cubicBezTo>
                    <a:pt x="2096" y="18194"/>
                    <a:pt x="3707" y="16923"/>
                    <a:pt x="5400" y="14572"/>
                  </a:cubicBezTo>
                  <a:cubicBezTo>
                    <a:pt x="7093" y="12222"/>
                    <a:pt x="8866" y="8791"/>
                    <a:pt x="9913" y="6631"/>
                  </a:cubicBezTo>
                  <a:cubicBezTo>
                    <a:pt x="10961" y="4471"/>
                    <a:pt x="11284" y="3582"/>
                    <a:pt x="11525" y="2565"/>
                  </a:cubicBezTo>
                  <a:cubicBezTo>
                    <a:pt x="11767" y="1549"/>
                    <a:pt x="11928" y="405"/>
                    <a:pt x="11767" y="88"/>
                  </a:cubicBezTo>
                  <a:cubicBezTo>
                    <a:pt x="11606" y="-230"/>
                    <a:pt x="11122" y="278"/>
                    <a:pt x="10236" y="2248"/>
                  </a:cubicBezTo>
                  <a:cubicBezTo>
                    <a:pt x="9349" y="4217"/>
                    <a:pt x="8060" y="7648"/>
                    <a:pt x="7415" y="10506"/>
                  </a:cubicBezTo>
                  <a:cubicBezTo>
                    <a:pt x="6770" y="13365"/>
                    <a:pt x="6770" y="15652"/>
                    <a:pt x="7012" y="17241"/>
                  </a:cubicBezTo>
                  <a:cubicBezTo>
                    <a:pt x="7254" y="18829"/>
                    <a:pt x="7737" y="19718"/>
                    <a:pt x="8463" y="20036"/>
                  </a:cubicBezTo>
                  <a:cubicBezTo>
                    <a:pt x="9188" y="20354"/>
                    <a:pt x="10155" y="20099"/>
                    <a:pt x="11928" y="18321"/>
                  </a:cubicBezTo>
                  <a:cubicBezTo>
                    <a:pt x="13701" y="16542"/>
                    <a:pt x="16281" y="13238"/>
                    <a:pt x="17973" y="10379"/>
                  </a:cubicBezTo>
                  <a:cubicBezTo>
                    <a:pt x="19666" y="7521"/>
                    <a:pt x="20472" y="5106"/>
                    <a:pt x="20955" y="3518"/>
                  </a:cubicBezTo>
                  <a:cubicBezTo>
                    <a:pt x="21439" y="1930"/>
                    <a:pt x="21600" y="1168"/>
                    <a:pt x="21439" y="1104"/>
                  </a:cubicBezTo>
                  <a:cubicBezTo>
                    <a:pt x="21278" y="1041"/>
                    <a:pt x="20794" y="1676"/>
                    <a:pt x="20149" y="3455"/>
                  </a:cubicBezTo>
                  <a:cubicBezTo>
                    <a:pt x="19504" y="5234"/>
                    <a:pt x="18699" y="8156"/>
                    <a:pt x="18296" y="10570"/>
                  </a:cubicBezTo>
                  <a:cubicBezTo>
                    <a:pt x="17893" y="12984"/>
                    <a:pt x="17893" y="14890"/>
                    <a:pt x="18215" y="16161"/>
                  </a:cubicBezTo>
                  <a:cubicBezTo>
                    <a:pt x="18537" y="17431"/>
                    <a:pt x="19182" y="18066"/>
                    <a:pt x="19827" y="18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Shape"/>
            <p:cNvSpPr/>
            <p:nvPr/>
          </p:nvSpPr>
          <p:spPr>
            <a:xfrm>
              <a:off x="3949700" y="5822950"/>
              <a:ext cx="95753" cy="9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234" fill="norm" stroke="1" extrusionOk="0">
                  <a:moveTo>
                    <a:pt x="16904" y="0"/>
                  </a:moveTo>
                  <a:cubicBezTo>
                    <a:pt x="14557" y="0"/>
                    <a:pt x="12209" y="0"/>
                    <a:pt x="9391" y="1575"/>
                  </a:cubicBezTo>
                  <a:cubicBezTo>
                    <a:pt x="6574" y="3150"/>
                    <a:pt x="3287" y="6300"/>
                    <a:pt x="1643" y="9000"/>
                  </a:cubicBezTo>
                  <a:cubicBezTo>
                    <a:pt x="0" y="11700"/>
                    <a:pt x="0" y="13950"/>
                    <a:pt x="0" y="16200"/>
                  </a:cubicBezTo>
                  <a:cubicBezTo>
                    <a:pt x="0" y="18450"/>
                    <a:pt x="0" y="20700"/>
                    <a:pt x="3287" y="21150"/>
                  </a:cubicBezTo>
                  <a:cubicBezTo>
                    <a:pt x="6574" y="21600"/>
                    <a:pt x="13148" y="20250"/>
                    <a:pt x="16904" y="17100"/>
                  </a:cubicBezTo>
                  <a:cubicBezTo>
                    <a:pt x="20661" y="13950"/>
                    <a:pt x="21600" y="9000"/>
                    <a:pt x="21130" y="5850"/>
                  </a:cubicBezTo>
                  <a:cubicBezTo>
                    <a:pt x="20661" y="2700"/>
                    <a:pt x="18783" y="1350"/>
                    <a:pt x="169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4886043" y="5682119"/>
              <a:ext cx="187607" cy="207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98" fill="norm" stroke="1" extrusionOk="0">
                  <a:moveTo>
                    <a:pt x="396" y="2734"/>
                  </a:moveTo>
                  <a:cubicBezTo>
                    <a:pt x="154" y="1425"/>
                    <a:pt x="-89" y="116"/>
                    <a:pt x="32" y="7"/>
                  </a:cubicBezTo>
                  <a:cubicBezTo>
                    <a:pt x="154" y="-102"/>
                    <a:pt x="639" y="989"/>
                    <a:pt x="2095" y="3716"/>
                  </a:cubicBezTo>
                  <a:cubicBezTo>
                    <a:pt x="3551" y="6443"/>
                    <a:pt x="5978" y="10807"/>
                    <a:pt x="7556" y="13643"/>
                  </a:cubicBezTo>
                  <a:cubicBezTo>
                    <a:pt x="9133" y="16480"/>
                    <a:pt x="9862" y="17789"/>
                    <a:pt x="10590" y="18989"/>
                  </a:cubicBezTo>
                  <a:cubicBezTo>
                    <a:pt x="11318" y="20189"/>
                    <a:pt x="12046" y="21280"/>
                    <a:pt x="13017" y="21389"/>
                  </a:cubicBezTo>
                  <a:cubicBezTo>
                    <a:pt x="13987" y="21498"/>
                    <a:pt x="15201" y="20625"/>
                    <a:pt x="16657" y="17680"/>
                  </a:cubicBezTo>
                  <a:cubicBezTo>
                    <a:pt x="18113" y="14734"/>
                    <a:pt x="19812" y="9716"/>
                    <a:pt x="21511" y="4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5105399" y="5684385"/>
              <a:ext cx="120651" cy="189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21600" y="4145"/>
                  </a:moveTo>
                  <a:cubicBezTo>
                    <a:pt x="20463" y="2958"/>
                    <a:pt x="19326" y="1771"/>
                    <a:pt x="16863" y="940"/>
                  </a:cubicBezTo>
                  <a:cubicBezTo>
                    <a:pt x="14400" y="110"/>
                    <a:pt x="10611" y="-365"/>
                    <a:pt x="7768" y="347"/>
                  </a:cubicBezTo>
                  <a:cubicBezTo>
                    <a:pt x="4926" y="1059"/>
                    <a:pt x="3032" y="2958"/>
                    <a:pt x="3221" y="4857"/>
                  </a:cubicBezTo>
                  <a:cubicBezTo>
                    <a:pt x="3411" y="6756"/>
                    <a:pt x="5684" y="8655"/>
                    <a:pt x="7958" y="10554"/>
                  </a:cubicBezTo>
                  <a:cubicBezTo>
                    <a:pt x="10232" y="12453"/>
                    <a:pt x="12505" y="14351"/>
                    <a:pt x="13453" y="15894"/>
                  </a:cubicBezTo>
                  <a:cubicBezTo>
                    <a:pt x="14400" y="17437"/>
                    <a:pt x="14021" y="18624"/>
                    <a:pt x="11558" y="19455"/>
                  </a:cubicBezTo>
                  <a:cubicBezTo>
                    <a:pt x="9095" y="20286"/>
                    <a:pt x="4547" y="20760"/>
                    <a:pt x="0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5302249" y="58356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5956300" y="5530850"/>
              <a:ext cx="202559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600" fill="norm" stroke="1" extrusionOk="0">
                  <a:moveTo>
                    <a:pt x="0" y="1350"/>
                  </a:moveTo>
                  <a:cubicBezTo>
                    <a:pt x="675" y="675"/>
                    <a:pt x="1350" y="0"/>
                    <a:pt x="1800" y="0"/>
                  </a:cubicBezTo>
                  <a:cubicBezTo>
                    <a:pt x="2250" y="0"/>
                    <a:pt x="2475" y="675"/>
                    <a:pt x="2700" y="2812"/>
                  </a:cubicBezTo>
                  <a:cubicBezTo>
                    <a:pt x="2925" y="4950"/>
                    <a:pt x="3150" y="8550"/>
                    <a:pt x="3487" y="11587"/>
                  </a:cubicBezTo>
                  <a:cubicBezTo>
                    <a:pt x="3825" y="14625"/>
                    <a:pt x="4275" y="17100"/>
                    <a:pt x="4388" y="18675"/>
                  </a:cubicBezTo>
                  <a:cubicBezTo>
                    <a:pt x="4500" y="20250"/>
                    <a:pt x="4275" y="20925"/>
                    <a:pt x="3825" y="21037"/>
                  </a:cubicBezTo>
                  <a:cubicBezTo>
                    <a:pt x="3375" y="21150"/>
                    <a:pt x="2700" y="20700"/>
                    <a:pt x="2250" y="20025"/>
                  </a:cubicBezTo>
                  <a:cubicBezTo>
                    <a:pt x="1800" y="19350"/>
                    <a:pt x="1575" y="18450"/>
                    <a:pt x="1350" y="17719"/>
                  </a:cubicBezTo>
                  <a:cubicBezTo>
                    <a:pt x="1125" y="16987"/>
                    <a:pt x="900" y="16425"/>
                    <a:pt x="1125" y="15919"/>
                  </a:cubicBezTo>
                  <a:cubicBezTo>
                    <a:pt x="1350" y="15413"/>
                    <a:pt x="2025" y="14962"/>
                    <a:pt x="4162" y="14006"/>
                  </a:cubicBezTo>
                  <a:cubicBezTo>
                    <a:pt x="6300" y="13050"/>
                    <a:pt x="9900" y="11587"/>
                    <a:pt x="12825" y="10012"/>
                  </a:cubicBezTo>
                  <a:cubicBezTo>
                    <a:pt x="15750" y="8438"/>
                    <a:pt x="18000" y="6750"/>
                    <a:pt x="19350" y="5625"/>
                  </a:cubicBezTo>
                  <a:cubicBezTo>
                    <a:pt x="20700" y="4500"/>
                    <a:pt x="21150" y="3938"/>
                    <a:pt x="21375" y="4162"/>
                  </a:cubicBezTo>
                  <a:cubicBezTo>
                    <a:pt x="21600" y="4388"/>
                    <a:pt x="21600" y="5400"/>
                    <a:pt x="21262" y="7706"/>
                  </a:cubicBezTo>
                  <a:cubicBezTo>
                    <a:pt x="20925" y="10012"/>
                    <a:pt x="20250" y="13612"/>
                    <a:pt x="19800" y="15975"/>
                  </a:cubicBezTo>
                  <a:cubicBezTo>
                    <a:pt x="19350" y="18337"/>
                    <a:pt x="19125" y="19463"/>
                    <a:pt x="19238" y="20194"/>
                  </a:cubicBezTo>
                  <a:cubicBezTo>
                    <a:pt x="19350" y="20925"/>
                    <a:pt x="19800" y="21262"/>
                    <a:pt x="202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6228127" y="5873750"/>
              <a:ext cx="13923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200"/>
                    <a:pt x="1783" y="10400"/>
                    <a:pt x="240" y="14000"/>
                  </a:cubicBezTo>
                  <a:cubicBezTo>
                    <a:pt x="-1303" y="17600"/>
                    <a:pt x="4868" y="196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6330950" y="574675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6381750" y="58801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6413500" y="5664725"/>
              <a:ext cx="260350" cy="297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21410"/>
                  </a:moveTo>
                  <a:cubicBezTo>
                    <a:pt x="702" y="20041"/>
                    <a:pt x="1405" y="18672"/>
                    <a:pt x="2810" y="15934"/>
                  </a:cubicBezTo>
                  <a:cubicBezTo>
                    <a:pt x="4215" y="13196"/>
                    <a:pt x="6322" y="9089"/>
                    <a:pt x="7551" y="6655"/>
                  </a:cubicBezTo>
                  <a:cubicBezTo>
                    <a:pt x="8780" y="4221"/>
                    <a:pt x="9132" y="3461"/>
                    <a:pt x="9307" y="2472"/>
                  </a:cubicBezTo>
                  <a:cubicBezTo>
                    <a:pt x="9483" y="1483"/>
                    <a:pt x="9483" y="266"/>
                    <a:pt x="9220" y="38"/>
                  </a:cubicBezTo>
                  <a:cubicBezTo>
                    <a:pt x="8956" y="-190"/>
                    <a:pt x="8429" y="571"/>
                    <a:pt x="7815" y="3156"/>
                  </a:cubicBezTo>
                  <a:cubicBezTo>
                    <a:pt x="7200" y="5742"/>
                    <a:pt x="6498" y="10154"/>
                    <a:pt x="6234" y="12968"/>
                  </a:cubicBezTo>
                  <a:cubicBezTo>
                    <a:pt x="5971" y="15782"/>
                    <a:pt x="6146" y="16999"/>
                    <a:pt x="6673" y="17683"/>
                  </a:cubicBezTo>
                  <a:cubicBezTo>
                    <a:pt x="7200" y="18368"/>
                    <a:pt x="8078" y="18520"/>
                    <a:pt x="9659" y="17607"/>
                  </a:cubicBezTo>
                  <a:cubicBezTo>
                    <a:pt x="11239" y="16695"/>
                    <a:pt x="13522" y="14717"/>
                    <a:pt x="15454" y="12283"/>
                  </a:cubicBezTo>
                  <a:cubicBezTo>
                    <a:pt x="17385" y="9849"/>
                    <a:pt x="18966" y="6959"/>
                    <a:pt x="19844" y="5058"/>
                  </a:cubicBezTo>
                  <a:cubicBezTo>
                    <a:pt x="20722" y="3156"/>
                    <a:pt x="20898" y="2244"/>
                    <a:pt x="20898" y="2244"/>
                  </a:cubicBezTo>
                  <a:cubicBezTo>
                    <a:pt x="20898" y="2244"/>
                    <a:pt x="20722" y="3156"/>
                    <a:pt x="20371" y="4906"/>
                  </a:cubicBezTo>
                  <a:cubicBezTo>
                    <a:pt x="20020" y="6655"/>
                    <a:pt x="19493" y="9241"/>
                    <a:pt x="19668" y="11371"/>
                  </a:cubicBezTo>
                  <a:cubicBezTo>
                    <a:pt x="19844" y="13500"/>
                    <a:pt x="20722" y="15173"/>
                    <a:pt x="21600" y="16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6864349" y="5759450"/>
              <a:ext cx="2286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6861911" y="5848350"/>
              <a:ext cx="294540" cy="31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64" fill="norm" stroke="1" extrusionOk="0">
                  <a:moveTo>
                    <a:pt x="5732" y="0"/>
                  </a:moveTo>
                  <a:cubicBezTo>
                    <a:pt x="4189" y="2880"/>
                    <a:pt x="2646" y="5760"/>
                    <a:pt x="1566" y="9360"/>
                  </a:cubicBezTo>
                  <a:cubicBezTo>
                    <a:pt x="486" y="12960"/>
                    <a:pt x="-131" y="17280"/>
                    <a:pt x="23" y="19440"/>
                  </a:cubicBezTo>
                  <a:cubicBezTo>
                    <a:pt x="178" y="21600"/>
                    <a:pt x="1103" y="21600"/>
                    <a:pt x="4266" y="20160"/>
                  </a:cubicBezTo>
                  <a:cubicBezTo>
                    <a:pt x="7429" y="18720"/>
                    <a:pt x="12829" y="15840"/>
                    <a:pt x="16069" y="12960"/>
                  </a:cubicBezTo>
                  <a:cubicBezTo>
                    <a:pt x="19309" y="10080"/>
                    <a:pt x="20389" y="7200"/>
                    <a:pt x="21469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6946900" y="5651500"/>
              <a:ext cx="1397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55" y="2749"/>
                    <a:pt x="15709" y="5498"/>
                    <a:pt x="12436" y="8444"/>
                  </a:cubicBezTo>
                  <a:cubicBezTo>
                    <a:pt x="9164" y="11389"/>
                    <a:pt x="5564" y="14531"/>
                    <a:pt x="3436" y="16756"/>
                  </a:cubicBezTo>
                  <a:cubicBezTo>
                    <a:pt x="1309" y="18982"/>
                    <a:pt x="655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7213600" y="5660028"/>
              <a:ext cx="259408" cy="232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00" fill="norm" stroke="1" extrusionOk="0">
                  <a:moveTo>
                    <a:pt x="0" y="21400"/>
                  </a:moveTo>
                  <a:cubicBezTo>
                    <a:pt x="3161" y="16341"/>
                    <a:pt x="6322" y="11281"/>
                    <a:pt x="8078" y="8265"/>
                  </a:cubicBezTo>
                  <a:cubicBezTo>
                    <a:pt x="9834" y="5249"/>
                    <a:pt x="10185" y="4276"/>
                    <a:pt x="10449" y="3205"/>
                  </a:cubicBezTo>
                  <a:cubicBezTo>
                    <a:pt x="10712" y="2135"/>
                    <a:pt x="10888" y="968"/>
                    <a:pt x="10537" y="384"/>
                  </a:cubicBezTo>
                  <a:cubicBezTo>
                    <a:pt x="10185" y="-200"/>
                    <a:pt x="9307" y="-200"/>
                    <a:pt x="8341" y="968"/>
                  </a:cubicBezTo>
                  <a:cubicBezTo>
                    <a:pt x="7376" y="2135"/>
                    <a:pt x="6322" y="4470"/>
                    <a:pt x="5620" y="7292"/>
                  </a:cubicBezTo>
                  <a:cubicBezTo>
                    <a:pt x="4917" y="10114"/>
                    <a:pt x="4566" y="13422"/>
                    <a:pt x="4478" y="15562"/>
                  </a:cubicBezTo>
                  <a:cubicBezTo>
                    <a:pt x="4390" y="17703"/>
                    <a:pt x="4566" y="18676"/>
                    <a:pt x="5005" y="19454"/>
                  </a:cubicBezTo>
                  <a:cubicBezTo>
                    <a:pt x="5444" y="20232"/>
                    <a:pt x="6146" y="20816"/>
                    <a:pt x="6937" y="20914"/>
                  </a:cubicBezTo>
                  <a:cubicBezTo>
                    <a:pt x="7727" y="21011"/>
                    <a:pt x="8605" y="20622"/>
                    <a:pt x="10624" y="18189"/>
                  </a:cubicBezTo>
                  <a:cubicBezTo>
                    <a:pt x="12644" y="15757"/>
                    <a:pt x="15805" y="11281"/>
                    <a:pt x="17649" y="8654"/>
                  </a:cubicBezTo>
                  <a:cubicBezTo>
                    <a:pt x="19493" y="6027"/>
                    <a:pt x="20020" y="5249"/>
                    <a:pt x="20546" y="4373"/>
                  </a:cubicBezTo>
                  <a:cubicBezTo>
                    <a:pt x="21073" y="3497"/>
                    <a:pt x="21600" y="2524"/>
                    <a:pt x="21512" y="2427"/>
                  </a:cubicBezTo>
                  <a:cubicBezTo>
                    <a:pt x="21424" y="2330"/>
                    <a:pt x="20722" y="3108"/>
                    <a:pt x="20020" y="5346"/>
                  </a:cubicBezTo>
                  <a:cubicBezTo>
                    <a:pt x="19317" y="7584"/>
                    <a:pt x="18615" y="11281"/>
                    <a:pt x="18527" y="14005"/>
                  </a:cubicBezTo>
                  <a:cubicBezTo>
                    <a:pt x="18439" y="16730"/>
                    <a:pt x="18966" y="18481"/>
                    <a:pt x="19493" y="20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7475662" y="5848713"/>
              <a:ext cx="97692" cy="114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0470" fill="norm" stroke="1" extrusionOk="0">
                  <a:moveTo>
                    <a:pt x="15836" y="1072"/>
                  </a:moveTo>
                  <a:cubicBezTo>
                    <a:pt x="13586" y="1072"/>
                    <a:pt x="11336" y="1072"/>
                    <a:pt x="8636" y="2967"/>
                  </a:cubicBezTo>
                  <a:cubicBezTo>
                    <a:pt x="5936" y="4861"/>
                    <a:pt x="2786" y="8651"/>
                    <a:pt x="1211" y="11872"/>
                  </a:cubicBezTo>
                  <a:cubicBezTo>
                    <a:pt x="-364" y="15093"/>
                    <a:pt x="-364" y="17745"/>
                    <a:pt x="986" y="19261"/>
                  </a:cubicBezTo>
                  <a:cubicBezTo>
                    <a:pt x="2336" y="20777"/>
                    <a:pt x="5036" y="21156"/>
                    <a:pt x="8636" y="18693"/>
                  </a:cubicBezTo>
                  <a:cubicBezTo>
                    <a:pt x="12236" y="16230"/>
                    <a:pt x="16736" y="10924"/>
                    <a:pt x="18986" y="7135"/>
                  </a:cubicBezTo>
                  <a:cubicBezTo>
                    <a:pt x="21236" y="3345"/>
                    <a:pt x="21236" y="1072"/>
                    <a:pt x="19661" y="314"/>
                  </a:cubicBezTo>
                  <a:cubicBezTo>
                    <a:pt x="18086" y="-444"/>
                    <a:pt x="14936" y="314"/>
                    <a:pt x="11786" y="1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10200216" y="5536068"/>
              <a:ext cx="150020" cy="2680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92" fill="norm" stroke="1" extrusionOk="0">
                  <a:moveTo>
                    <a:pt x="20687" y="674"/>
                  </a:moveTo>
                  <a:cubicBezTo>
                    <a:pt x="20687" y="503"/>
                    <a:pt x="20687" y="333"/>
                    <a:pt x="20839" y="205"/>
                  </a:cubicBezTo>
                  <a:cubicBezTo>
                    <a:pt x="20992" y="77"/>
                    <a:pt x="21296" y="-8"/>
                    <a:pt x="21448" y="1"/>
                  </a:cubicBezTo>
                  <a:cubicBezTo>
                    <a:pt x="21600" y="9"/>
                    <a:pt x="21600" y="111"/>
                    <a:pt x="21448" y="512"/>
                  </a:cubicBezTo>
                  <a:cubicBezTo>
                    <a:pt x="21296" y="913"/>
                    <a:pt x="20992" y="1612"/>
                    <a:pt x="20079" y="2302"/>
                  </a:cubicBezTo>
                  <a:cubicBezTo>
                    <a:pt x="19166" y="2992"/>
                    <a:pt x="17645" y="3674"/>
                    <a:pt x="16276" y="4305"/>
                  </a:cubicBezTo>
                  <a:cubicBezTo>
                    <a:pt x="14907" y="4936"/>
                    <a:pt x="13690" y="5516"/>
                    <a:pt x="12777" y="6112"/>
                  </a:cubicBezTo>
                  <a:cubicBezTo>
                    <a:pt x="11865" y="6709"/>
                    <a:pt x="11256" y="7323"/>
                    <a:pt x="10800" y="7928"/>
                  </a:cubicBezTo>
                  <a:cubicBezTo>
                    <a:pt x="10344" y="8533"/>
                    <a:pt x="10039" y="9130"/>
                    <a:pt x="9583" y="9718"/>
                  </a:cubicBezTo>
                  <a:cubicBezTo>
                    <a:pt x="9127" y="10306"/>
                    <a:pt x="8518" y="10886"/>
                    <a:pt x="7606" y="11499"/>
                  </a:cubicBezTo>
                  <a:cubicBezTo>
                    <a:pt x="6693" y="12113"/>
                    <a:pt x="5476" y="12761"/>
                    <a:pt x="4563" y="13392"/>
                  </a:cubicBezTo>
                  <a:cubicBezTo>
                    <a:pt x="3651" y="14023"/>
                    <a:pt x="3042" y="14636"/>
                    <a:pt x="2738" y="15293"/>
                  </a:cubicBezTo>
                  <a:cubicBezTo>
                    <a:pt x="2434" y="15949"/>
                    <a:pt x="2434" y="16648"/>
                    <a:pt x="2434" y="17330"/>
                  </a:cubicBezTo>
                  <a:cubicBezTo>
                    <a:pt x="2434" y="18012"/>
                    <a:pt x="2434" y="18677"/>
                    <a:pt x="2130" y="19248"/>
                  </a:cubicBezTo>
                  <a:cubicBezTo>
                    <a:pt x="1825" y="19819"/>
                    <a:pt x="1217" y="20296"/>
                    <a:pt x="761" y="20620"/>
                  </a:cubicBezTo>
                  <a:cubicBezTo>
                    <a:pt x="304" y="20944"/>
                    <a:pt x="0" y="21115"/>
                    <a:pt x="0" y="21243"/>
                  </a:cubicBezTo>
                  <a:cubicBezTo>
                    <a:pt x="0" y="21370"/>
                    <a:pt x="304" y="21456"/>
                    <a:pt x="1217" y="21507"/>
                  </a:cubicBezTo>
                  <a:cubicBezTo>
                    <a:pt x="2130" y="21558"/>
                    <a:pt x="3651" y="21575"/>
                    <a:pt x="5172" y="215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0528300" y="5715000"/>
              <a:ext cx="19050" cy="144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0"/>
                  </a:moveTo>
                  <a:cubicBezTo>
                    <a:pt x="4800" y="6171"/>
                    <a:pt x="9600" y="12343"/>
                    <a:pt x="12000" y="16200"/>
                  </a:cubicBezTo>
                  <a:cubicBezTo>
                    <a:pt x="14400" y="20057"/>
                    <a:pt x="14400" y="21600"/>
                    <a:pt x="15600" y="20983"/>
                  </a:cubicBezTo>
                  <a:cubicBezTo>
                    <a:pt x="16800" y="20366"/>
                    <a:pt x="19200" y="17589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0406474" y="5602816"/>
              <a:ext cx="237477" cy="366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394" fill="norm" stroke="1" extrusionOk="0">
                  <a:moveTo>
                    <a:pt x="11938" y="2839"/>
                  </a:moveTo>
                  <a:cubicBezTo>
                    <a:pt x="11562" y="2222"/>
                    <a:pt x="11186" y="1605"/>
                    <a:pt x="10153" y="1049"/>
                  </a:cubicBezTo>
                  <a:cubicBezTo>
                    <a:pt x="9120" y="494"/>
                    <a:pt x="7430" y="0"/>
                    <a:pt x="6209" y="0"/>
                  </a:cubicBezTo>
                  <a:cubicBezTo>
                    <a:pt x="4988" y="0"/>
                    <a:pt x="4237" y="494"/>
                    <a:pt x="3204" y="2283"/>
                  </a:cubicBezTo>
                  <a:cubicBezTo>
                    <a:pt x="2171" y="4073"/>
                    <a:pt x="856" y="7159"/>
                    <a:pt x="292" y="10306"/>
                  </a:cubicBezTo>
                  <a:cubicBezTo>
                    <a:pt x="-271" y="13454"/>
                    <a:pt x="-83" y="16663"/>
                    <a:pt x="1419" y="18699"/>
                  </a:cubicBezTo>
                  <a:cubicBezTo>
                    <a:pt x="2922" y="20736"/>
                    <a:pt x="5739" y="21600"/>
                    <a:pt x="8651" y="21353"/>
                  </a:cubicBezTo>
                  <a:cubicBezTo>
                    <a:pt x="11562" y="21106"/>
                    <a:pt x="14567" y="19749"/>
                    <a:pt x="16727" y="17342"/>
                  </a:cubicBezTo>
                  <a:cubicBezTo>
                    <a:pt x="18887" y="14935"/>
                    <a:pt x="20202" y="11479"/>
                    <a:pt x="20766" y="9010"/>
                  </a:cubicBezTo>
                  <a:cubicBezTo>
                    <a:pt x="21329" y="6542"/>
                    <a:pt x="21141" y="5061"/>
                    <a:pt x="20014" y="3826"/>
                  </a:cubicBezTo>
                  <a:cubicBezTo>
                    <a:pt x="18887" y="2592"/>
                    <a:pt x="16821" y="1605"/>
                    <a:pt x="14943" y="1851"/>
                  </a:cubicBezTo>
                  <a:cubicBezTo>
                    <a:pt x="13065" y="2098"/>
                    <a:pt x="11374" y="3579"/>
                    <a:pt x="10717" y="4629"/>
                  </a:cubicBezTo>
                  <a:cubicBezTo>
                    <a:pt x="10059" y="5678"/>
                    <a:pt x="10435" y="6295"/>
                    <a:pt x="10811" y="69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0826749" y="5585883"/>
              <a:ext cx="146051" cy="336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1342"/>
                  </a:moveTo>
                  <a:cubicBezTo>
                    <a:pt x="0" y="671"/>
                    <a:pt x="0" y="0"/>
                    <a:pt x="0" y="0"/>
                  </a:cubicBezTo>
                  <a:cubicBezTo>
                    <a:pt x="0" y="0"/>
                    <a:pt x="0" y="671"/>
                    <a:pt x="939" y="2683"/>
                  </a:cubicBezTo>
                  <a:cubicBezTo>
                    <a:pt x="1878" y="4696"/>
                    <a:pt x="3757" y="8050"/>
                    <a:pt x="5322" y="10800"/>
                  </a:cubicBezTo>
                  <a:cubicBezTo>
                    <a:pt x="6887" y="13550"/>
                    <a:pt x="8139" y="15697"/>
                    <a:pt x="9391" y="17508"/>
                  </a:cubicBezTo>
                  <a:cubicBezTo>
                    <a:pt x="10643" y="19319"/>
                    <a:pt x="11896" y="20795"/>
                    <a:pt x="12835" y="21198"/>
                  </a:cubicBezTo>
                  <a:cubicBezTo>
                    <a:pt x="13774" y="21600"/>
                    <a:pt x="14400" y="20929"/>
                    <a:pt x="14870" y="18246"/>
                  </a:cubicBezTo>
                  <a:cubicBezTo>
                    <a:pt x="15339" y="15563"/>
                    <a:pt x="15652" y="10867"/>
                    <a:pt x="15809" y="7848"/>
                  </a:cubicBezTo>
                  <a:cubicBezTo>
                    <a:pt x="15965" y="4830"/>
                    <a:pt x="15965" y="3488"/>
                    <a:pt x="15965" y="2482"/>
                  </a:cubicBezTo>
                  <a:cubicBezTo>
                    <a:pt x="15965" y="1476"/>
                    <a:pt x="15965" y="805"/>
                    <a:pt x="16435" y="738"/>
                  </a:cubicBezTo>
                  <a:cubicBezTo>
                    <a:pt x="16904" y="671"/>
                    <a:pt x="17843" y="1207"/>
                    <a:pt x="18783" y="2147"/>
                  </a:cubicBezTo>
                  <a:cubicBezTo>
                    <a:pt x="19722" y="3086"/>
                    <a:pt x="20661" y="4427"/>
                    <a:pt x="21600" y="57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0961011" y="5728886"/>
              <a:ext cx="113390" cy="14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981" fill="norm" stroke="1" extrusionOk="0">
                  <a:moveTo>
                    <a:pt x="11828" y="6307"/>
                  </a:moveTo>
                  <a:cubicBezTo>
                    <a:pt x="10628" y="3529"/>
                    <a:pt x="9428" y="752"/>
                    <a:pt x="8228" y="135"/>
                  </a:cubicBezTo>
                  <a:cubicBezTo>
                    <a:pt x="7028" y="-482"/>
                    <a:pt x="5828" y="1061"/>
                    <a:pt x="4428" y="3684"/>
                  </a:cubicBezTo>
                  <a:cubicBezTo>
                    <a:pt x="3028" y="6307"/>
                    <a:pt x="1428" y="10009"/>
                    <a:pt x="628" y="12632"/>
                  </a:cubicBezTo>
                  <a:cubicBezTo>
                    <a:pt x="-172" y="15255"/>
                    <a:pt x="-172" y="16798"/>
                    <a:pt x="428" y="18187"/>
                  </a:cubicBezTo>
                  <a:cubicBezTo>
                    <a:pt x="1028" y="19575"/>
                    <a:pt x="2228" y="20809"/>
                    <a:pt x="3628" y="20964"/>
                  </a:cubicBezTo>
                  <a:cubicBezTo>
                    <a:pt x="5028" y="21118"/>
                    <a:pt x="6628" y="20192"/>
                    <a:pt x="8028" y="18958"/>
                  </a:cubicBezTo>
                  <a:cubicBezTo>
                    <a:pt x="9428" y="17724"/>
                    <a:pt x="10628" y="16181"/>
                    <a:pt x="12028" y="13867"/>
                  </a:cubicBezTo>
                  <a:cubicBezTo>
                    <a:pt x="13428" y="11552"/>
                    <a:pt x="15028" y="8467"/>
                    <a:pt x="15828" y="8004"/>
                  </a:cubicBezTo>
                  <a:cubicBezTo>
                    <a:pt x="16628" y="7541"/>
                    <a:pt x="16628" y="9701"/>
                    <a:pt x="17428" y="12169"/>
                  </a:cubicBezTo>
                  <a:cubicBezTo>
                    <a:pt x="18228" y="14638"/>
                    <a:pt x="19828" y="17415"/>
                    <a:pt x="21428" y="201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11087099" y="5715000"/>
              <a:ext cx="139701" cy="17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624"/>
                  </a:moveTo>
                  <a:cubicBezTo>
                    <a:pt x="0" y="6353"/>
                    <a:pt x="0" y="5082"/>
                    <a:pt x="1145" y="4447"/>
                  </a:cubicBezTo>
                  <a:cubicBezTo>
                    <a:pt x="2291" y="3812"/>
                    <a:pt x="4582" y="3812"/>
                    <a:pt x="7036" y="4955"/>
                  </a:cubicBezTo>
                  <a:cubicBezTo>
                    <a:pt x="9491" y="6099"/>
                    <a:pt x="12109" y="8386"/>
                    <a:pt x="13582" y="10927"/>
                  </a:cubicBezTo>
                  <a:cubicBezTo>
                    <a:pt x="15055" y="13468"/>
                    <a:pt x="15382" y="16264"/>
                    <a:pt x="14564" y="18296"/>
                  </a:cubicBezTo>
                  <a:cubicBezTo>
                    <a:pt x="13745" y="20329"/>
                    <a:pt x="11782" y="21600"/>
                    <a:pt x="10473" y="21600"/>
                  </a:cubicBezTo>
                  <a:cubicBezTo>
                    <a:pt x="9164" y="21600"/>
                    <a:pt x="8509" y="20329"/>
                    <a:pt x="8673" y="17661"/>
                  </a:cubicBezTo>
                  <a:cubicBezTo>
                    <a:pt x="8836" y="14993"/>
                    <a:pt x="9818" y="10927"/>
                    <a:pt x="12109" y="7751"/>
                  </a:cubicBezTo>
                  <a:cubicBezTo>
                    <a:pt x="14400" y="4574"/>
                    <a:pt x="18000" y="22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11289383" y="5587465"/>
              <a:ext cx="108867" cy="330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97" fill="norm" stroke="1" extrusionOk="0">
                  <a:moveTo>
                    <a:pt x="20961" y="3336"/>
                  </a:moveTo>
                  <a:cubicBezTo>
                    <a:pt x="20553" y="2373"/>
                    <a:pt x="20146" y="1410"/>
                    <a:pt x="18923" y="791"/>
                  </a:cubicBezTo>
                  <a:cubicBezTo>
                    <a:pt x="17701" y="172"/>
                    <a:pt x="15663" y="-103"/>
                    <a:pt x="14033" y="35"/>
                  </a:cubicBezTo>
                  <a:cubicBezTo>
                    <a:pt x="12403" y="172"/>
                    <a:pt x="11180" y="722"/>
                    <a:pt x="8735" y="3268"/>
                  </a:cubicBezTo>
                  <a:cubicBezTo>
                    <a:pt x="6289" y="5813"/>
                    <a:pt x="2621" y="10353"/>
                    <a:pt x="991" y="13449"/>
                  </a:cubicBezTo>
                  <a:cubicBezTo>
                    <a:pt x="-639" y="16544"/>
                    <a:pt x="-231" y="18195"/>
                    <a:pt x="2010" y="19296"/>
                  </a:cubicBezTo>
                  <a:cubicBezTo>
                    <a:pt x="4252" y="20396"/>
                    <a:pt x="8327" y="20947"/>
                    <a:pt x="12403" y="214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1404600" y="5702300"/>
              <a:ext cx="1714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3697"/>
                    <a:pt x="7467" y="7395"/>
                    <a:pt x="11067" y="10995"/>
                  </a:cubicBezTo>
                  <a:cubicBezTo>
                    <a:pt x="14667" y="14595"/>
                    <a:pt x="18133" y="180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1449900" y="5689600"/>
              <a:ext cx="944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21407" y="0"/>
                  </a:moveTo>
                  <a:cubicBezTo>
                    <a:pt x="17087" y="1722"/>
                    <a:pt x="12767" y="3443"/>
                    <a:pt x="9167" y="6574"/>
                  </a:cubicBezTo>
                  <a:cubicBezTo>
                    <a:pt x="5567" y="9704"/>
                    <a:pt x="2687" y="14243"/>
                    <a:pt x="1247" y="16904"/>
                  </a:cubicBezTo>
                  <a:cubicBezTo>
                    <a:pt x="-193" y="19565"/>
                    <a:pt x="-193" y="20348"/>
                    <a:pt x="287" y="20817"/>
                  </a:cubicBezTo>
                  <a:cubicBezTo>
                    <a:pt x="767" y="21287"/>
                    <a:pt x="1727" y="21443"/>
                    <a:pt x="268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1550650" y="5607050"/>
              <a:ext cx="6221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600" fill="norm" stroke="1" extrusionOk="0">
                  <a:moveTo>
                    <a:pt x="0" y="0"/>
                  </a:moveTo>
                  <a:cubicBezTo>
                    <a:pt x="6271" y="2653"/>
                    <a:pt x="12542" y="5305"/>
                    <a:pt x="16374" y="8211"/>
                  </a:cubicBezTo>
                  <a:cubicBezTo>
                    <a:pt x="20206" y="11116"/>
                    <a:pt x="21600" y="14274"/>
                    <a:pt x="19510" y="16547"/>
                  </a:cubicBezTo>
                  <a:cubicBezTo>
                    <a:pt x="17419" y="18821"/>
                    <a:pt x="11845" y="20211"/>
                    <a:pt x="627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1728450" y="5784850"/>
              <a:ext cx="952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1722099" y="5892800"/>
              <a:ext cx="1714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1967090" y="5791200"/>
              <a:ext cx="243960" cy="15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365" fill="norm" stroke="1" extrusionOk="0">
                  <a:moveTo>
                    <a:pt x="7369" y="0"/>
                  </a:moveTo>
                  <a:cubicBezTo>
                    <a:pt x="7369" y="6048"/>
                    <a:pt x="7369" y="12096"/>
                    <a:pt x="7003" y="15840"/>
                  </a:cubicBezTo>
                  <a:cubicBezTo>
                    <a:pt x="6637" y="19584"/>
                    <a:pt x="5905" y="21024"/>
                    <a:pt x="4715" y="21312"/>
                  </a:cubicBezTo>
                  <a:cubicBezTo>
                    <a:pt x="3525" y="21600"/>
                    <a:pt x="1878" y="20736"/>
                    <a:pt x="871" y="18432"/>
                  </a:cubicBezTo>
                  <a:cubicBezTo>
                    <a:pt x="-136" y="16128"/>
                    <a:pt x="-502" y="12384"/>
                    <a:pt x="1054" y="9504"/>
                  </a:cubicBezTo>
                  <a:cubicBezTo>
                    <a:pt x="2610" y="6624"/>
                    <a:pt x="6088" y="4608"/>
                    <a:pt x="9749" y="4032"/>
                  </a:cubicBezTo>
                  <a:cubicBezTo>
                    <a:pt x="13410" y="3456"/>
                    <a:pt x="17254" y="4320"/>
                    <a:pt x="21098" y="51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2223750" y="5622665"/>
              <a:ext cx="158750" cy="142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5280"/>
                  </a:moveTo>
                  <a:cubicBezTo>
                    <a:pt x="288" y="3692"/>
                    <a:pt x="576" y="2104"/>
                    <a:pt x="1584" y="1151"/>
                  </a:cubicBezTo>
                  <a:cubicBezTo>
                    <a:pt x="2592" y="198"/>
                    <a:pt x="4320" y="-120"/>
                    <a:pt x="5904" y="39"/>
                  </a:cubicBezTo>
                  <a:cubicBezTo>
                    <a:pt x="7488" y="198"/>
                    <a:pt x="8928" y="833"/>
                    <a:pt x="9792" y="2739"/>
                  </a:cubicBezTo>
                  <a:cubicBezTo>
                    <a:pt x="10656" y="4645"/>
                    <a:pt x="10944" y="7821"/>
                    <a:pt x="9792" y="10521"/>
                  </a:cubicBezTo>
                  <a:cubicBezTo>
                    <a:pt x="8640" y="13221"/>
                    <a:pt x="6048" y="15445"/>
                    <a:pt x="4320" y="17192"/>
                  </a:cubicBezTo>
                  <a:cubicBezTo>
                    <a:pt x="2592" y="18939"/>
                    <a:pt x="1728" y="20209"/>
                    <a:pt x="2016" y="20845"/>
                  </a:cubicBezTo>
                  <a:cubicBezTo>
                    <a:pt x="2304" y="21480"/>
                    <a:pt x="3744" y="21480"/>
                    <a:pt x="7200" y="21321"/>
                  </a:cubicBezTo>
                  <a:cubicBezTo>
                    <a:pt x="10656" y="21162"/>
                    <a:pt x="16128" y="20845"/>
                    <a:pt x="21600" y="205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10852149" y="6254750"/>
              <a:ext cx="317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629"/>
                    <a:pt x="14400" y="9257"/>
                    <a:pt x="18000" y="12857"/>
                  </a:cubicBezTo>
                  <a:cubicBezTo>
                    <a:pt x="21600" y="16457"/>
                    <a:pt x="2160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0877549" y="6162407"/>
              <a:ext cx="57151" cy="54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01" fill="norm" stroke="1" extrusionOk="0">
                  <a:moveTo>
                    <a:pt x="0" y="13301"/>
                  </a:moveTo>
                  <a:cubicBezTo>
                    <a:pt x="0" y="7701"/>
                    <a:pt x="0" y="2101"/>
                    <a:pt x="1600" y="501"/>
                  </a:cubicBezTo>
                  <a:cubicBezTo>
                    <a:pt x="3200" y="-1099"/>
                    <a:pt x="6400" y="1301"/>
                    <a:pt x="10000" y="5301"/>
                  </a:cubicBezTo>
                  <a:cubicBezTo>
                    <a:pt x="13600" y="9301"/>
                    <a:pt x="17600" y="14901"/>
                    <a:pt x="21600" y="205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0913697" y="6214533"/>
              <a:ext cx="83511" cy="165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1" h="21387" fill="norm" stroke="1" extrusionOk="0">
                  <a:moveTo>
                    <a:pt x="14360" y="1094"/>
                  </a:moveTo>
                  <a:cubicBezTo>
                    <a:pt x="11789" y="547"/>
                    <a:pt x="9217" y="0"/>
                    <a:pt x="6646" y="0"/>
                  </a:cubicBezTo>
                  <a:cubicBezTo>
                    <a:pt x="4075" y="0"/>
                    <a:pt x="1503" y="547"/>
                    <a:pt x="475" y="1504"/>
                  </a:cubicBezTo>
                  <a:cubicBezTo>
                    <a:pt x="-554" y="2461"/>
                    <a:pt x="-40" y="3828"/>
                    <a:pt x="3303" y="5468"/>
                  </a:cubicBezTo>
                  <a:cubicBezTo>
                    <a:pt x="6646" y="7109"/>
                    <a:pt x="12817" y="9023"/>
                    <a:pt x="16417" y="10663"/>
                  </a:cubicBezTo>
                  <a:cubicBezTo>
                    <a:pt x="20017" y="12304"/>
                    <a:pt x="21046" y="13671"/>
                    <a:pt x="19760" y="15448"/>
                  </a:cubicBezTo>
                  <a:cubicBezTo>
                    <a:pt x="18475" y="17225"/>
                    <a:pt x="14875" y="19413"/>
                    <a:pt x="11789" y="20506"/>
                  </a:cubicBezTo>
                  <a:cubicBezTo>
                    <a:pt x="8703" y="21600"/>
                    <a:pt x="6132" y="21600"/>
                    <a:pt x="4846" y="20916"/>
                  </a:cubicBezTo>
                  <a:cubicBezTo>
                    <a:pt x="3560" y="20233"/>
                    <a:pt x="3560" y="18866"/>
                    <a:pt x="3560" y="174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1287671" y="6150120"/>
              <a:ext cx="91529" cy="269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37" fill="norm" stroke="1" extrusionOk="0">
                  <a:moveTo>
                    <a:pt x="15337" y="742"/>
                  </a:moveTo>
                  <a:cubicBezTo>
                    <a:pt x="13373" y="239"/>
                    <a:pt x="11410" y="-263"/>
                    <a:pt x="10183" y="156"/>
                  </a:cubicBezTo>
                  <a:cubicBezTo>
                    <a:pt x="8955" y="574"/>
                    <a:pt x="8464" y="1914"/>
                    <a:pt x="7483" y="5263"/>
                  </a:cubicBezTo>
                  <a:cubicBezTo>
                    <a:pt x="6501" y="8611"/>
                    <a:pt x="5028" y="13970"/>
                    <a:pt x="3801" y="17067"/>
                  </a:cubicBezTo>
                  <a:cubicBezTo>
                    <a:pt x="2573" y="20165"/>
                    <a:pt x="1592" y="21002"/>
                    <a:pt x="855" y="20918"/>
                  </a:cubicBezTo>
                  <a:cubicBezTo>
                    <a:pt x="119" y="20835"/>
                    <a:pt x="-372" y="19830"/>
                    <a:pt x="364" y="18323"/>
                  </a:cubicBezTo>
                  <a:cubicBezTo>
                    <a:pt x="1101" y="16816"/>
                    <a:pt x="3064" y="14807"/>
                    <a:pt x="5028" y="13132"/>
                  </a:cubicBezTo>
                  <a:cubicBezTo>
                    <a:pt x="6992" y="11458"/>
                    <a:pt x="8955" y="10118"/>
                    <a:pt x="11164" y="9365"/>
                  </a:cubicBezTo>
                  <a:cubicBezTo>
                    <a:pt x="13373" y="8611"/>
                    <a:pt x="15828" y="8444"/>
                    <a:pt x="17301" y="8779"/>
                  </a:cubicBezTo>
                  <a:cubicBezTo>
                    <a:pt x="18773" y="9114"/>
                    <a:pt x="19264" y="9951"/>
                    <a:pt x="19510" y="10788"/>
                  </a:cubicBezTo>
                  <a:cubicBezTo>
                    <a:pt x="19755" y="11625"/>
                    <a:pt x="19755" y="12463"/>
                    <a:pt x="19019" y="13216"/>
                  </a:cubicBezTo>
                  <a:cubicBezTo>
                    <a:pt x="18283" y="13970"/>
                    <a:pt x="16810" y="14639"/>
                    <a:pt x="14355" y="15142"/>
                  </a:cubicBezTo>
                  <a:cubicBezTo>
                    <a:pt x="11901" y="15644"/>
                    <a:pt x="8464" y="15979"/>
                    <a:pt x="7237" y="16565"/>
                  </a:cubicBezTo>
                  <a:cubicBezTo>
                    <a:pt x="6010" y="17151"/>
                    <a:pt x="6992" y="17988"/>
                    <a:pt x="9692" y="18825"/>
                  </a:cubicBezTo>
                  <a:cubicBezTo>
                    <a:pt x="12392" y="19663"/>
                    <a:pt x="16810" y="20500"/>
                    <a:pt x="21228" y="213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1425766" y="6290733"/>
              <a:ext cx="71968" cy="13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894" y="1350"/>
                  </a:moveTo>
                  <a:cubicBezTo>
                    <a:pt x="6353" y="5400"/>
                    <a:pt x="3812" y="9450"/>
                    <a:pt x="2224" y="12319"/>
                  </a:cubicBezTo>
                  <a:cubicBezTo>
                    <a:pt x="635" y="15187"/>
                    <a:pt x="0" y="16875"/>
                    <a:pt x="0" y="16875"/>
                  </a:cubicBezTo>
                  <a:cubicBezTo>
                    <a:pt x="0" y="16875"/>
                    <a:pt x="635" y="15187"/>
                    <a:pt x="2224" y="12656"/>
                  </a:cubicBezTo>
                  <a:cubicBezTo>
                    <a:pt x="3812" y="10125"/>
                    <a:pt x="6353" y="6750"/>
                    <a:pt x="9529" y="4219"/>
                  </a:cubicBezTo>
                  <a:cubicBezTo>
                    <a:pt x="12706" y="1687"/>
                    <a:pt x="16518" y="0"/>
                    <a:pt x="18741" y="0"/>
                  </a:cubicBezTo>
                  <a:cubicBezTo>
                    <a:pt x="20965" y="0"/>
                    <a:pt x="21600" y="1687"/>
                    <a:pt x="21600" y="5569"/>
                  </a:cubicBezTo>
                  <a:cubicBezTo>
                    <a:pt x="21600" y="9450"/>
                    <a:pt x="20965" y="15525"/>
                    <a:pt x="2032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1545622" y="6305550"/>
              <a:ext cx="55323" cy="9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251" fill="norm" stroke="1" extrusionOk="0">
                  <a:moveTo>
                    <a:pt x="11500" y="0"/>
                  </a:moveTo>
                  <a:cubicBezTo>
                    <a:pt x="7500" y="4226"/>
                    <a:pt x="3500" y="8452"/>
                    <a:pt x="1500" y="11739"/>
                  </a:cubicBezTo>
                  <a:cubicBezTo>
                    <a:pt x="-500" y="15026"/>
                    <a:pt x="-500" y="17374"/>
                    <a:pt x="1500" y="19017"/>
                  </a:cubicBezTo>
                  <a:cubicBezTo>
                    <a:pt x="3500" y="20661"/>
                    <a:pt x="7500" y="21600"/>
                    <a:pt x="10700" y="21130"/>
                  </a:cubicBezTo>
                  <a:cubicBezTo>
                    <a:pt x="13900" y="20661"/>
                    <a:pt x="16300" y="18783"/>
                    <a:pt x="17900" y="16670"/>
                  </a:cubicBezTo>
                  <a:cubicBezTo>
                    <a:pt x="19500" y="14557"/>
                    <a:pt x="20300" y="12209"/>
                    <a:pt x="20700" y="9861"/>
                  </a:cubicBezTo>
                  <a:cubicBezTo>
                    <a:pt x="21100" y="7513"/>
                    <a:pt x="21100" y="5165"/>
                    <a:pt x="19100" y="3991"/>
                  </a:cubicBezTo>
                  <a:cubicBezTo>
                    <a:pt x="17100" y="2817"/>
                    <a:pt x="13100" y="2817"/>
                    <a:pt x="9100" y="28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1639550" y="6311900"/>
              <a:ext cx="120650" cy="79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2274" y="5116"/>
                  </a:moveTo>
                  <a:cubicBezTo>
                    <a:pt x="1137" y="7389"/>
                    <a:pt x="0" y="9663"/>
                    <a:pt x="0" y="11937"/>
                  </a:cubicBezTo>
                  <a:cubicBezTo>
                    <a:pt x="0" y="14211"/>
                    <a:pt x="1137" y="16484"/>
                    <a:pt x="2463" y="16768"/>
                  </a:cubicBezTo>
                  <a:cubicBezTo>
                    <a:pt x="3789" y="17053"/>
                    <a:pt x="5305" y="15347"/>
                    <a:pt x="6063" y="13074"/>
                  </a:cubicBezTo>
                  <a:cubicBezTo>
                    <a:pt x="6821" y="10800"/>
                    <a:pt x="6821" y="7958"/>
                    <a:pt x="6821" y="8242"/>
                  </a:cubicBezTo>
                  <a:cubicBezTo>
                    <a:pt x="6821" y="8526"/>
                    <a:pt x="6821" y="11937"/>
                    <a:pt x="8337" y="15063"/>
                  </a:cubicBezTo>
                  <a:cubicBezTo>
                    <a:pt x="9853" y="18189"/>
                    <a:pt x="12884" y="21032"/>
                    <a:pt x="15158" y="21316"/>
                  </a:cubicBezTo>
                  <a:cubicBezTo>
                    <a:pt x="17432" y="21600"/>
                    <a:pt x="18947" y="19326"/>
                    <a:pt x="19895" y="15347"/>
                  </a:cubicBezTo>
                  <a:cubicBezTo>
                    <a:pt x="20842" y="11368"/>
                    <a:pt x="21221" y="56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1810999" y="6304758"/>
              <a:ext cx="135796" cy="121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05" fill="norm" stroke="1" extrusionOk="0">
                  <a:moveTo>
                    <a:pt x="0" y="3432"/>
                  </a:moveTo>
                  <a:cubicBezTo>
                    <a:pt x="665" y="5263"/>
                    <a:pt x="1329" y="7093"/>
                    <a:pt x="1495" y="9473"/>
                  </a:cubicBezTo>
                  <a:cubicBezTo>
                    <a:pt x="1662" y="11852"/>
                    <a:pt x="1329" y="14781"/>
                    <a:pt x="1329" y="14964"/>
                  </a:cubicBezTo>
                  <a:cubicBezTo>
                    <a:pt x="1329" y="15147"/>
                    <a:pt x="1662" y="12585"/>
                    <a:pt x="2492" y="9656"/>
                  </a:cubicBezTo>
                  <a:cubicBezTo>
                    <a:pt x="3323" y="6727"/>
                    <a:pt x="4652" y="3432"/>
                    <a:pt x="7145" y="1602"/>
                  </a:cubicBezTo>
                  <a:cubicBezTo>
                    <a:pt x="9637" y="-229"/>
                    <a:pt x="13292" y="-595"/>
                    <a:pt x="15951" y="1052"/>
                  </a:cubicBezTo>
                  <a:cubicBezTo>
                    <a:pt x="18609" y="2700"/>
                    <a:pt x="20271" y="6361"/>
                    <a:pt x="20935" y="10022"/>
                  </a:cubicBezTo>
                  <a:cubicBezTo>
                    <a:pt x="21600" y="13683"/>
                    <a:pt x="21268" y="17344"/>
                    <a:pt x="20935" y="210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888286" y="6811962"/>
              <a:ext cx="448514" cy="451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40" fill="norm" stroke="1" extrusionOk="0">
                  <a:moveTo>
                    <a:pt x="3234" y="2787"/>
                  </a:moveTo>
                  <a:cubicBezTo>
                    <a:pt x="6987" y="2185"/>
                    <a:pt x="10739" y="1582"/>
                    <a:pt x="13527" y="1130"/>
                  </a:cubicBezTo>
                  <a:cubicBezTo>
                    <a:pt x="16316" y="678"/>
                    <a:pt x="18142" y="376"/>
                    <a:pt x="19308" y="175"/>
                  </a:cubicBezTo>
                  <a:cubicBezTo>
                    <a:pt x="20474" y="-26"/>
                    <a:pt x="20981" y="-126"/>
                    <a:pt x="20930" y="276"/>
                  </a:cubicBezTo>
                  <a:cubicBezTo>
                    <a:pt x="20880" y="678"/>
                    <a:pt x="20271" y="1582"/>
                    <a:pt x="19105" y="3089"/>
                  </a:cubicBezTo>
                  <a:cubicBezTo>
                    <a:pt x="17939" y="4596"/>
                    <a:pt x="16215" y="6706"/>
                    <a:pt x="14085" y="8815"/>
                  </a:cubicBezTo>
                  <a:cubicBezTo>
                    <a:pt x="11956" y="10925"/>
                    <a:pt x="9420" y="13035"/>
                    <a:pt x="7291" y="14793"/>
                  </a:cubicBezTo>
                  <a:cubicBezTo>
                    <a:pt x="5161" y="16551"/>
                    <a:pt x="3437" y="17958"/>
                    <a:pt x="2373" y="18812"/>
                  </a:cubicBezTo>
                  <a:cubicBezTo>
                    <a:pt x="1308" y="19666"/>
                    <a:pt x="902" y="19967"/>
                    <a:pt x="547" y="20319"/>
                  </a:cubicBezTo>
                  <a:cubicBezTo>
                    <a:pt x="192" y="20670"/>
                    <a:pt x="-112" y="21072"/>
                    <a:pt x="40" y="21273"/>
                  </a:cubicBezTo>
                  <a:cubicBezTo>
                    <a:pt x="192" y="21474"/>
                    <a:pt x="801" y="21474"/>
                    <a:pt x="2271" y="21374"/>
                  </a:cubicBezTo>
                  <a:cubicBezTo>
                    <a:pt x="3742" y="21273"/>
                    <a:pt x="6074" y="21072"/>
                    <a:pt x="8913" y="20721"/>
                  </a:cubicBezTo>
                  <a:cubicBezTo>
                    <a:pt x="11753" y="20369"/>
                    <a:pt x="15099" y="19867"/>
                    <a:pt x="17280" y="19264"/>
                  </a:cubicBezTo>
                  <a:cubicBezTo>
                    <a:pt x="19460" y="18661"/>
                    <a:pt x="20474" y="17958"/>
                    <a:pt x="21488" y="17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2565400" y="7004050"/>
              <a:ext cx="2159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2546350" y="7114116"/>
              <a:ext cx="190500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0800"/>
                    <a:pt x="11520" y="0"/>
                    <a:pt x="15120" y="0"/>
                  </a:cubicBezTo>
                  <a:cubicBezTo>
                    <a:pt x="18720" y="0"/>
                    <a:pt x="2016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3359150" y="6642100"/>
              <a:ext cx="2222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9" y="2359"/>
                    <a:pt x="4937" y="4717"/>
                    <a:pt x="7509" y="7386"/>
                  </a:cubicBezTo>
                  <a:cubicBezTo>
                    <a:pt x="10080" y="10055"/>
                    <a:pt x="12754" y="13034"/>
                    <a:pt x="15120" y="15455"/>
                  </a:cubicBezTo>
                  <a:cubicBezTo>
                    <a:pt x="17486" y="17876"/>
                    <a:pt x="19543" y="197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3390900" y="6635750"/>
              <a:ext cx="196850" cy="442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42" y="2274"/>
                    <a:pt x="17884" y="4547"/>
                    <a:pt x="15329" y="7389"/>
                  </a:cubicBezTo>
                  <a:cubicBezTo>
                    <a:pt x="12774" y="10232"/>
                    <a:pt x="9523" y="13642"/>
                    <a:pt x="7084" y="15967"/>
                  </a:cubicBezTo>
                  <a:cubicBezTo>
                    <a:pt x="4645" y="18293"/>
                    <a:pt x="3019" y="19533"/>
                    <a:pt x="1858" y="20360"/>
                  </a:cubicBezTo>
                  <a:cubicBezTo>
                    <a:pt x="697" y="21187"/>
                    <a:pt x="0" y="21600"/>
                    <a:pt x="0" y="21600"/>
                  </a:cubicBezTo>
                  <a:cubicBezTo>
                    <a:pt x="0" y="21600"/>
                    <a:pt x="697" y="21187"/>
                    <a:pt x="1394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3282950" y="6522243"/>
              <a:ext cx="390615" cy="43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214" fill="norm" stroke="1" extrusionOk="0">
                  <a:moveTo>
                    <a:pt x="0" y="21214"/>
                  </a:moveTo>
                  <a:cubicBezTo>
                    <a:pt x="3503" y="17100"/>
                    <a:pt x="7005" y="12985"/>
                    <a:pt x="10391" y="9385"/>
                  </a:cubicBezTo>
                  <a:cubicBezTo>
                    <a:pt x="13777" y="5785"/>
                    <a:pt x="17046" y="2700"/>
                    <a:pt x="18973" y="1157"/>
                  </a:cubicBezTo>
                  <a:cubicBezTo>
                    <a:pt x="20899" y="-386"/>
                    <a:pt x="21483" y="-386"/>
                    <a:pt x="21542" y="1157"/>
                  </a:cubicBezTo>
                  <a:cubicBezTo>
                    <a:pt x="21600" y="2700"/>
                    <a:pt x="21133" y="5785"/>
                    <a:pt x="20666" y="8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3911600" y="6838950"/>
              <a:ext cx="2984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17" y="18000"/>
                    <a:pt x="6434" y="14400"/>
                    <a:pt x="10034" y="10800"/>
                  </a:cubicBezTo>
                  <a:cubicBezTo>
                    <a:pt x="13634" y="7200"/>
                    <a:pt x="1761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4349750" y="6603742"/>
              <a:ext cx="317500" cy="324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1477"/>
                  </a:moveTo>
                  <a:cubicBezTo>
                    <a:pt x="1584" y="18391"/>
                    <a:pt x="3168" y="15306"/>
                    <a:pt x="4464" y="12220"/>
                  </a:cubicBezTo>
                  <a:cubicBezTo>
                    <a:pt x="5760" y="9134"/>
                    <a:pt x="6768" y="6048"/>
                    <a:pt x="7344" y="3945"/>
                  </a:cubicBezTo>
                  <a:cubicBezTo>
                    <a:pt x="7920" y="1841"/>
                    <a:pt x="8064" y="719"/>
                    <a:pt x="7920" y="508"/>
                  </a:cubicBezTo>
                  <a:cubicBezTo>
                    <a:pt x="7776" y="298"/>
                    <a:pt x="7344" y="999"/>
                    <a:pt x="6840" y="3033"/>
                  </a:cubicBezTo>
                  <a:cubicBezTo>
                    <a:pt x="6336" y="5067"/>
                    <a:pt x="5760" y="8433"/>
                    <a:pt x="5472" y="10887"/>
                  </a:cubicBezTo>
                  <a:cubicBezTo>
                    <a:pt x="5184" y="13342"/>
                    <a:pt x="5184" y="14885"/>
                    <a:pt x="5328" y="16007"/>
                  </a:cubicBezTo>
                  <a:cubicBezTo>
                    <a:pt x="5472" y="17129"/>
                    <a:pt x="5760" y="17830"/>
                    <a:pt x="6264" y="18321"/>
                  </a:cubicBezTo>
                  <a:cubicBezTo>
                    <a:pt x="6768" y="18812"/>
                    <a:pt x="7488" y="19093"/>
                    <a:pt x="8208" y="18882"/>
                  </a:cubicBezTo>
                  <a:cubicBezTo>
                    <a:pt x="8928" y="18672"/>
                    <a:pt x="9648" y="17971"/>
                    <a:pt x="11088" y="15937"/>
                  </a:cubicBezTo>
                  <a:cubicBezTo>
                    <a:pt x="12528" y="13903"/>
                    <a:pt x="14688" y="10537"/>
                    <a:pt x="16200" y="8012"/>
                  </a:cubicBezTo>
                  <a:cubicBezTo>
                    <a:pt x="17712" y="5487"/>
                    <a:pt x="18576" y="3804"/>
                    <a:pt x="19152" y="2472"/>
                  </a:cubicBezTo>
                  <a:cubicBezTo>
                    <a:pt x="19728" y="1139"/>
                    <a:pt x="20016" y="158"/>
                    <a:pt x="20016" y="17"/>
                  </a:cubicBezTo>
                  <a:cubicBezTo>
                    <a:pt x="20016" y="-123"/>
                    <a:pt x="19728" y="578"/>
                    <a:pt x="19440" y="3033"/>
                  </a:cubicBezTo>
                  <a:cubicBezTo>
                    <a:pt x="19152" y="5487"/>
                    <a:pt x="18864" y="9695"/>
                    <a:pt x="18720" y="12150"/>
                  </a:cubicBezTo>
                  <a:cubicBezTo>
                    <a:pt x="18576" y="14604"/>
                    <a:pt x="18576" y="15306"/>
                    <a:pt x="19080" y="15867"/>
                  </a:cubicBezTo>
                  <a:cubicBezTo>
                    <a:pt x="19584" y="16428"/>
                    <a:pt x="20592" y="16848"/>
                    <a:pt x="21600" y="17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4686300" y="6820843"/>
              <a:ext cx="133487" cy="9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714" fill="norm" stroke="1" extrusionOk="0">
                  <a:moveTo>
                    <a:pt x="7975" y="1174"/>
                  </a:moveTo>
                  <a:cubicBezTo>
                    <a:pt x="6646" y="2552"/>
                    <a:pt x="5317" y="3931"/>
                    <a:pt x="4486" y="6689"/>
                  </a:cubicBezTo>
                  <a:cubicBezTo>
                    <a:pt x="3655" y="9446"/>
                    <a:pt x="3323" y="13582"/>
                    <a:pt x="4818" y="16569"/>
                  </a:cubicBezTo>
                  <a:cubicBezTo>
                    <a:pt x="6314" y="19557"/>
                    <a:pt x="9637" y="21395"/>
                    <a:pt x="12628" y="20476"/>
                  </a:cubicBezTo>
                  <a:cubicBezTo>
                    <a:pt x="15618" y="19557"/>
                    <a:pt x="18277" y="15880"/>
                    <a:pt x="19772" y="12433"/>
                  </a:cubicBezTo>
                  <a:cubicBezTo>
                    <a:pt x="21268" y="8986"/>
                    <a:pt x="21600" y="5769"/>
                    <a:pt x="19274" y="3472"/>
                  </a:cubicBezTo>
                  <a:cubicBezTo>
                    <a:pt x="16948" y="1174"/>
                    <a:pt x="11963" y="-205"/>
                    <a:pt x="8308" y="25"/>
                  </a:cubicBezTo>
                  <a:cubicBezTo>
                    <a:pt x="4652" y="255"/>
                    <a:pt x="2326" y="2093"/>
                    <a:pt x="0" y="3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3378200" y="7124700"/>
              <a:ext cx="1428750" cy="9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15840"/>
                  </a:moveTo>
                  <a:cubicBezTo>
                    <a:pt x="128" y="17760"/>
                    <a:pt x="256" y="19680"/>
                    <a:pt x="656" y="20640"/>
                  </a:cubicBezTo>
                  <a:cubicBezTo>
                    <a:pt x="1056" y="21600"/>
                    <a:pt x="1728" y="21600"/>
                    <a:pt x="2704" y="20640"/>
                  </a:cubicBezTo>
                  <a:cubicBezTo>
                    <a:pt x="3680" y="19680"/>
                    <a:pt x="4960" y="17760"/>
                    <a:pt x="6128" y="16080"/>
                  </a:cubicBezTo>
                  <a:cubicBezTo>
                    <a:pt x="7296" y="14400"/>
                    <a:pt x="8352" y="12960"/>
                    <a:pt x="9456" y="11520"/>
                  </a:cubicBezTo>
                  <a:cubicBezTo>
                    <a:pt x="10560" y="10080"/>
                    <a:pt x="11712" y="8640"/>
                    <a:pt x="12912" y="7200"/>
                  </a:cubicBezTo>
                  <a:cubicBezTo>
                    <a:pt x="14112" y="5760"/>
                    <a:pt x="15360" y="4320"/>
                    <a:pt x="16544" y="3120"/>
                  </a:cubicBezTo>
                  <a:cubicBezTo>
                    <a:pt x="17728" y="1920"/>
                    <a:pt x="18848" y="960"/>
                    <a:pt x="19680" y="480"/>
                  </a:cubicBezTo>
                  <a:cubicBezTo>
                    <a:pt x="20512" y="0"/>
                    <a:pt x="2105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3694244" y="7416800"/>
              <a:ext cx="325307" cy="17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73" fill="norm" stroke="1" extrusionOk="0">
                  <a:moveTo>
                    <a:pt x="5949" y="6246"/>
                  </a:moveTo>
                  <a:cubicBezTo>
                    <a:pt x="5670" y="10410"/>
                    <a:pt x="5391" y="14573"/>
                    <a:pt x="5043" y="17176"/>
                  </a:cubicBezTo>
                  <a:cubicBezTo>
                    <a:pt x="4694" y="19778"/>
                    <a:pt x="4276" y="20819"/>
                    <a:pt x="3440" y="21210"/>
                  </a:cubicBezTo>
                  <a:cubicBezTo>
                    <a:pt x="2604" y="21600"/>
                    <a:pt x="1350" y="21340"/>
                    <a:pt x="653" y="19908"/>
                  </a:cubicBezTo>
                  <a:cubicBezTo>
                    <a:pt x="-44" y="18477"/>
                    <a:pt x="-183" y="15875"/>
                    <a:pt x="235" y="13272"/>
                  </a:cubicBezTo>
                  <a:cubicBezTo>
                    <a:pt x="653" y="10670"/>
                    <a:pt x="1629" y="8067"/>
                    <a:pt x="4555" y="6116"/>
                  </a:cubicBezTo>
                  <a:cubicBezTo>
                    <a:pt x="7482" y="4164"/>
                    <a:pt x="12359" y="2863"/>
                    <a:pt x="15494" y="1952"/>
                  </a:cubicBezTo>
                  <a:cubicBezTo>
                    <a:pt x="18630" y="1041"/>
                    <a:pt x="20023" y="520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3968750" y="7283450"/>
              <a:ext cx="171450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33" y="2901"/>
                    <a:pt x="16267" y="5803"/>
                    <a:pt x="12933" y="8866"/>
                  </a:cubicBezTo>
                  <a:cubicBezTo>
                    <a:pt x="9600" y="11928"/>
                    <a:pt x="5600" y="15152"/>
                    <a:pt x="3333" y="17301"/>
                  </a:cubicBezTo>
                  <a:cubicBezTo>
                    <a:pt x="1067" y="19451"/>
                    <a:pt x="533" y="20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4114800" y="7397749"/>
              <a:ext cx="323850" cy="390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12194"/>
                  </a:moveTo>
                  <a:cubicBezTo>
                    <a:pt x="282" y="14516"/>
                    <a:pt x="565" y="16839"/>
                    <a:pt x="776" y="18523"/>
                  </a:cubicBezTo>
                  <a:cubicBezTo>
                    <a:pt x="988" y="20206"/>
                    <a:pt x="1129" y="21252"/>
                    <a:pt x="1271" y="21426"/>
                  </a:cubicBezTo>
                  <a:cubicBezTo>
                    <a:pt x="1412" y="21600"/>
                    <a:pt x="1553" y="20903"/>
                    <a:pt x="1624" y="18406"/>
                  </a:cubicBezTo>
                  <a:cubicBezTo>
                    <a:pt x="1694" y="15910"/>
                    <a:pt x="1694" y="11613"/>
                    <a:pt x="1694" y="8710"/>
                  </a:cubicBezTo>
                  <a:cubicBezTo>
                    <a:pt x="1694" y="5806"/>
                    <a:pt x="1694" y="4297"/>
                    <a:pt x="2118" y="3426"/>
                  </a:cubicBezTo>
                  <a:cubicBezTo>
                    <a:pt x="2541" y="2555"/>
                    <a:pt x="3388" y="2323"/>
                    <a:pt x="6706" y="1858"/>
                  </a:cubicBezTo>
                  <a:cubicBezTo>
                    <a:pt x="10024" y="1394"/>
                    <a:pt x="15812" y="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4229633" y="7575550"/>
              <a:ext cx="172811" cy="19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92" fill="norm" stroke="1" extrusionOk="0">
                  <a:moveTo>
                    <a:pt x="2276" y="0"/>
                  </a:moveTo>
                  <a:cubicBezTo>
                    <a:pt x="1756" y="5934"/>
                    <a:pt x="1235" y="11868"/>
                    <a:pt x="845" y="15666"/>
                  </a:cubicBezTo>
                  <a:cubicBezTo>
                    <a:pt x="454" y="19464"/>
                    <a:pt x="194" y="21125"/>
                    <a:pt x="64" y="21363"/>
                  </a:cubicBezTo>
                  <a:cubicBezTo>
                    <a:pt x="-66" y="21600"/>
                    <a:pt x="-66" y="20413"/>
                    <a:pt x="715" y="17209"/>
                  </a:cubicBezTo>
                  <a:cubicBezTo>
                    <a:pt x="1495" y="14004"/>
                    <a:pt x="3057" y="8782"/>
                    <a:pt x="5529" y="5459"/>
                  </a:cubicBezTo>
                  <a:cubicBezTo>
                    <a:pt x="8001" y="2136"/>
                    <a:pt x="11385" y="712"/>
                    <a:pt x="14247" y="1543"/>
                  </a:cubicBezTo>
                  <a:cubicBezTo>
                    <a:pt x="17110" y="2374"/>
                    <a:pt x="19452" y="5459"/>
                    <a:pt x="20493" y="8664"/>
                  </a:cubicBezTo>
                  <a:cubicBezTo>
                    <a:pt x="21534" y="11868"/>
                    <a:pt x="21274" y="15191"/>
                    <a:pt x="21014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7082446" y="6817647"/>
              <a:ext cx="359754" cy="690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82" fill="norm" stroke="1" extrusionOk="0">
                  <a:moveTo>
                    <a:pt x="8206" y="4021"/>
                  </a:moveTo>
                  <a:cubicBezTo>
                    <a:pt x="7069" y="4482"/>
                    <a:pt x="5932" y="4943"/>
                    <a:pt x="5048" y="5173"/>
                  </a:cubicBezTo>
                  <a:cubicBezTo>
                    <a:pt x="4164" y="5404"/>
                    <a:pt x="3532" y="5404"/>
                    <a:pt x="3027" y="5075"/>
                  </a:cubicBezTo>
                  <a:cubicBezTo>
                    <a:pt x="2522" y="4745"/>
                    <a:pt x="2143" y="4087"/>
                    <a:pt x="2395" y="3329"/>
                  </a:cubicBezTo>
                  <a:cubicBezTo>
                    <a:pt x="2648" y="2572"/>
                    <a:pt x="3532" y="1716"/>
                    <a:pt x="4353" y="1156"/>
                  </a:cubicBezTo>
                  <a:cubicBezTo>
                    <a:pt x="5174" y="597"/>
                    <a:pt x="5932" y="333"/>
                    <a:pt x="6627" y="168"/>
                  </a:cubicBezTo>
                  <a:cubicBezTo>
                    <a:pt x="7322" y="4"/>
                    <a:pt x="7953" y="-62"/>
                    <a:pt x="8332" y="70"/>
                  </a:cubicBezTo>
                  <a:cubicBezTo>
                    <a:pt x="8711" y="201"/>
                    <a:pt x="8837" y="531"/>
                    <a:pt x="8648" y="1683"/>
                  </a:cubicBezTo>
                  <a:cubicBezTo>
                    <a:pt x="8458" y="2836"/>
                    <a:pt x="7953" y="4811"/>
                    <a:pt x="7258" y="6787"/>
                  </a:cubicBezTo>
                  <a:cubicBezTo>
                    <a:pt x="6564" y="8762"/>
                    <a:pt x="5680" y="10738"/>
                    <a:pt x="4858" y="12088"/>
                  </a:cubicBezTo>
                  <a:cubicBezTo>
                    <a:pt x="4037" y="13438"/>
                    <a:pt x="3280" y="14162"/>
                    <a:pt x="2458" y="14689"/>
                  </a:cubicBezTo>
                  <a:cubicBezTo>
                    <a:pt x="1637" y="15216"/>
                    <a:pt x="753" y="15545"/>
                    <a:pt x="311" y="15447"/>
                  </a:cubicBezTo>
                  <a:cubicBezTo>
                    <a:pt x="-131" y="15348"/>
                    <a:pt x="-131" y="14821"/>
                    <a:pt x="501" y="13998"/>
                  </a:cubicBezTo>
                  <a:cubicBezTo>
                    <a:pt x="1132" y="13175"/>
                    <a:pt x="2395" y="12055"/>
                    <a:pt x="4543" y="10639"/>
                  </a:cubicBezTo>
                  <a:cubicBezTo>
                    <a:pt x="6690" y="9223"/>
                    <a:pt x="9722" y="7511"/>
                    <a:pt x="11869" y="6293"/>
                  </a:cubicBezTo>
                  <a:cubicBezTo>
                    <a:pt x="14016" y="5075"/>
                    <a:pt x="15280" y="4350"/>
                    <a:pt x="16101" y="3823"/>
                  </a:cubicBezTo>
                  <a:cubicBezTo>
                    <a:pt x="16922" y="3297"/>
                    <a:pt x="17301" y="2967"/>
                    <a:pt x="17237" y="2967"/>
                  </a:cubicBezTo>
                  <a:cubicBezTo>
                    <a:pt x="17174" y="2967"/>
                    <a:pt x="16669" y="3297"/>
                    <a:pt x="15532" y="4482"/>
                  </a:cubicBezTo>
                  <a:cubicBezTo>
                    <a:pt x="14395" y="5667"/>
                    <a:pt x="12627" y="7709"/>
                    <a:pt x="11427" y="9684"/>
                  </a:cubicBezTo>
                  <a:cubicBezTo>
                    <a:pt x="10227" y="11660"/>
                    <a:pt x="9595" y="13570"/>
                    <a:pt x="9343" y="15447"/>
                  </a:cubicBezTo>
                  <a:cubicBezTo>
                    <a:pt x="9090" y="17323"/>
                    <a:pt x="9216" y="19167"/>
                    <a:pt x="9469" y="20221"/>
                  </a:cubicBezTo>
                  <a:cubicBezTo>
                    <a:pt x="9722" y="21275"/>
                    <a:pt x="10101" y="21538"/>
                    <a:pt x="10669" y="21472"/>
                  </a:cubicBezTo>
                  <a:cubicBezTo>
                    <a:pt x="11237" y="21406"/>
                    <a:pt x="11995" y="21011"/>
                    <a:pt x="12690" y="20122"/>
                  </a:cubicBezTo>
                  <a:cubicBezTo>
                    <a:pt x="13385" y="19233"/>
                    <a:pt x="14016" y="17850"/>
                    <a:pt x="14269" y="16797"/>
                  </a:cubicBezTo>
                  <a:cubicBezTo>
                    <a:pt x="14522" y="15743"/>
                    <a:pt x="14395" y="15018"/>
                    <a:pt x="14016" y="14459"/>
                  </a:cubicBezTo>
                  <a:cubicBezTo>
                    <a:pt x="13637" y="13899"/>
                    <a:pt x="13006" y="13504"/>
                    <a:pt x="13132" y="13273"/>
                  </a:cubicBezTo>
                  <a:cubicBezTo>
                    <a:pt x="13258" y="13043"/>
                    <a:pt x="14143" y="12977"/>
                    <a:pt x="15658" y="12845"/>
                  </a:cubicBezTo>
                  <a:cubicBezTo>
                    <a:pt x="17174" y="12714"/>
                    <a:pt x="19322" y="12516"/>
                    <a:pt x="21469" y="12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7903633" y="6813550"/>
              <a:ext cx="8468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008"/>
                    <a:pt x="21600" y="6015"/>
                    <a:pt x="16200" y="9114"/>
                  </a:cubicBezTo>
                  <a:cubicBezTo>
                    <a:pt x="10800" y="12213"/>
                    <a:pt x="0" y="15403"/>
                    <a:pt x="0" y="17499"/>
                  </a:cubicBezTo>
                  <a:cubicBezTo>
                    <a:pt x="0" y="19595"/>
                    <a:pt x="10800" y="205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8026400" y="6929966"/>
              <a:ext cx="393700" cy="330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3164"/>
                  </a:moveTo>
                  <a:cubicBezTo>
                    <a:pt x="348" y="2614"/>
                    <a:pt x="697" y="2064"/>
                    <a:pt x="1452" y="1789"/>
                  </a:cubicBezTo>
                  <a:cubicBezTo>
                    <a:pt x="2206" y="1513"/>
                    <a:pt x="3368" y="1513"/>
                    <a:pt x="5690" y="1307"/>
                  </a:cubicBezTo>
                  <a:cubicBezTo>
                    <a:pt x="8013" y="1101"/>
                    <a:pt x="11497" y="688"/>
                    <a:pt x="13529" y="413"/>
                  </a:cubicBezTo>
                  <a:cubicBezTo>
                    <a:pt x="15561" y="138"/>
                    <a:pt x="16142" y="0"/>
                    <a:pt x="17013" y="0"/>
                  </a:cubicBezTo>
                  <a:cubicBezTo>
                    <a:pt x="17884" y="0"/>
                    <a:pt x="19045" y="138"/>
                    <a:pt x="19394" y="413"/>
                  </a:cubicBezTo>
                  <a:cubicBezTo>
                    <a:pt x="19742" y="688"/>
                    <a:pt x="19277" y="1101"/>
                    <a:pt x="18116" y="2820"/>
                  </a:cubicBezTo>
                  <a:cubicBezTo>
                    <a:pt x="16955" y="4540"/>
                    <a:pt x="15097" y="7567"/>
                    <a:pt x="13239" y="10112"/>
                  </a:cubicBezTo>
                  <a:cubicBezTo>
                    <a:pt x="11381" y="12657"/>
                    <a:pt x="9523" y="14721"/>
                    <a:pt x="8361" y="15959"/>
                  </a:cubicBezTo>
                  <a:cubicBezTo>
                    <a:pt x="7200" y="17197"/>
                    <a:pt x="6735" y="17610"/>
                    <a:pt x="6271" y="18023"/>
                  </a:cubicBezTo>
                  <a:cubicBezTo>
                    <a:pt x="5806" y="18436"/>
                    <a:pt x="5342" y="18848"/>
                    <a:pt x="5110" y="19399"/>
                  </a:cubicBezTo>
                  <a:cubicBezTo>
                    <a:pt x="4877" y="19949"/>
                    <a:pt x="4877" y="20637"/>
                    <a:pt x="5168" y="21050"/>
                  </a:cubicBezTo>
                  <a:cubicBezTo>
                    <a:pt x="5458" y="21462"/>
                    <a:pt x="6039" y="21600"/>
                    <a:pt x="7606" y="21394"/>
                  </a:cubicBezTo>
                  <a:cubicBezTo>
                    <a:pt x="9174" y="21187"/>
                    <a:pt x="11729" y="20637"/>
                    <a:pt x="14226" y="20155"/>
                  </a:cubicBezTo>
                  <a:cubicBezTo>
                    <a:pt x="16723" y="19674"/>
                    <a:pt x="19161" y="19261"/>
                    <a:pt x="21600" y="18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8566150" y="6788150"/>
              <a:ext cx="25400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074"/>
                    <a:pt x="21600" y="8147"/>
                    <a:pt x="18000" y="11511"/>
                  </a:cubicBezTo>
                  <a:cubicBezTo>
                    <a:pt x="14400" y="14874"/>
                    <a:pt x="7200" y="17526"/>
                    <a:pt x="3600" y="19089"/>
                  </a:cubicBezTo>
                  <a:cubicBezTo>
                    <a:pt x="0" y="20653"/>
                    <a:pt x="0" y="211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8760569" y="6921500"/>
              <a:ext cx="157084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600" fill="norm" stroke="1" extrusionOk="0">
                  <a:moveTo>
                    <a:pt x="326" y="0"/>
                  </a:moveTo>
                  <a:cubicBezTo>
                    <a:pt x="6011" y="2400"/>
                    <a:pt x="11695" y="4800"/>
                    <a:pt x="15105" y="6436"/>
                  </a:cubicBezTo>
                  <a:cubicBezTo>
                    <a:pt x="18516" y="8073"/>
                    <a:pt x="19653" y="8945"/>
                    <a:pt x="20363" y="9927"/>
                  </a:cubicBezTo>
                  <a:cubicBezTo>
                    <a:pt x="21074" y="10909"/>
                    <a:pt x="21358" y="12000"/>
                    <a:pt x="20790" y="12764"/>
                  </a:cubicBezTo>
                  <a:cubicBezTo>
                    <a:pt x="20221" y="13527"/>
                    <a:pt x="18800" y="13964"/>
                    <a:pt x="15532" y="14945"/>
                  </a:cubicBezTo>
                  <a:cubicBezTo>
                    <a:pt x="12263" y="15927"/>
                    <a:pt x="7147" y="17455"/>
                    <a:pt x="4021" y="18545"/>
                  </a:cubicBezTo>
                  <a:cubicBezTo>
                    <a:pt x="895" y="19636"/>
                    <a:pt x="-242" y="20291"/>
                    <a:pt x="42" y="20727"/>
                  </a:cubicBezTo>
                  <a:cubicBezTo>
                    <a:pt x="326" y="21164"/>
                    <a:pt x="2032" y="21382"/>
                    <a:pt x="37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9039136" y="6938062"/>
              <a:ext cx="216077" cy="204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308" fill="norm" stroke="1" extrusionOk="0">
                  <a:moveTo>
                    <a:pt x="4098" y="2242"/>
                  </a:moveTo>
                  <a:cubicBezTo>
                    <a:pt x="9131" y="1361"/>
                    <a:pt x="14164" y="479"/>
                    <a:pt x="17205" y="149"/>
                  </a:cubicBezTo>
                  <a:cubicBezTo>
                    <a:pt x="20246" y="-182"/>
                    <a:pt x="21294" y="38"/>
                    <a:pt x="21399" y="810"/>
                  </a:cubicBezTo>
                  <a:cubicBezTo>
                    <a:pt x="21504" y="1581"/>
                    <a:pt x="20665" y="2904"/>
                    <a:pt x="18358" y="5218"/>
                  </a:cubicBezTo>
                  <a:cubicBezTo>
                    <a:pt x="16052" y="7532"/>
                    <a:pt x="12277" y="10838"/>
                    <a:pt x="9236" y="13263"/>
                  </a:cubicBezTo>
                  <a:cubicBezTo>
                    <a:pt x="6195" y="15687"/>
                    <a:pt x="3888" y="17230"/>
                    <a:pt x="2316" y="18442"/>
                  </a:cubicBezTo>
                  <a:cubicBezTo>
                    <a:pt x="743" y="19655"/>
                    <a:pt x="-96" y="20536"/>
                    <a:pt x="9" y="20977"/>
                  </a:cubicBezTo>
                  <a:cubicBezTo>
                    <a:pt x="114" y="21418"/>
                    <a:pt x="1162" y="21418"/>
                    <a:pt x="4727" y="20977"/>
                  </a:cubicBezTo>
                  <a:cubicBezTo>
                    <a:pt x="8292" y="20536"/>
                    <a:pt x="14374" y="19655"/>
                    <a:pt x="20455" y="18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9215966" y="7105650"/>
              <a:ext cx="105834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19008" y="0"/>
                  </a:moveTo>
                  <a:cubicBezTo>
                    <a:pt x="15120" y="6574"/>
                    <a:pt x="11232" y="13148"/>
                    <a:pt x="8208" y="16904"/>
                  </a:cubicBezTo>
                  <a:cubicBezTo>
                    <a:pt x="5184" y="20661"/>
                    <a:pt x="3024" y="21600"/>
                    <a:pt x="1728" y="20661"/>
                  </a:cubicBezTo>
                  <a:cubicBezTo>
                    <a:pt x="432" y="19722"/>
                    <a:pt x="0" y="16904"/>
                    <a:pt x="0" y="14322"/>
                  </a:cubicBezTo>
                  <a:cubicBezTo>
                    <a:pt x="0" y="11739"/>
                    <a:pt x="432" y="9391"/>
                    <a:pt x="1728" y="7748"/>
                  </a:cubicBezTo>
                  <a:cubicBezTo>
                    <a:pt x="3024" y="6104"/>
                    <a:pt x="5184" y="5165"/>
                    <a:pt x="8640" y="7513"/>
                  </a:cubicBezTo>
                  <a:cubicBezTo>
                    <a:pt x="12096" y="9861"/>
                    <a:pt x="16848" y="15496"/>
                    <a:pt x="2160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9347200" y="7086600"/>
              <a:ext cx="571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304"/>
                    <a:pt x="12000" y="4608"/>
                    <a:pt x="8400" y="8208"/>
                  </a:cubicBezTo>
                  <a:cubicBezTo>
                    <a:pt x="4800" y="11808"/>
                    <a:pt x="2400" y="167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9366250" y="7197989"/>
              <a:ext cx="107950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fill="norm" stroke="1" extrusionOk="0">
                  <a:moveTo>
                    <a:pt x="0" y="7526"/>
                  </a:moveTo>
                  <a:cubicBezTo>
                    <a:pt x="847" y="5228"/>
                    <a:pt x="1694" y="2930"/>
                    <a:pt x="3176" y="1551"/>
                  </a:cubicBezTo>
                  <a:cubicBezTo>
                    <a:pt x="4659" y="173"/>
                    <a:pt x="6776" y="-287"/>
                    <a:pt x="8682" y="173"/>
                  </a:cubicBezTo>
                  <a:cubicBezTo>
                    <a:pt x="10588" y="632"/>
                    <a:pt x="12282" y="2011"/>
                    <a:pt x="12918" y="3849"/>
                  </a:cubicBezTo>
                  <a:cubicBezTo>
                    <a:pt x="13553" y="5687"/>
                    <a:pt x="13129" y="7985"/>
                    <a:pt x="11859" y="10283"/>
                  </a:cubicBezTo>
                  <a:cubicBezTo>
                    <a:pt x="10588" y="12581"/>
                    <a:pt x="8471" y="14879"/>
                    <a:pt x="6353" y="16717"/>
                  </a:cubicBezTo>
                  <a:cubicBezTo>
                    <a:pt x="4235" y="18556"/>
                    <a:pt x="2118" y="19934"/>
                    <a:pt x="2118" y="20624"/>
                  </a:cubicBezTo>
                  <a:cubicBezTo>
                    <a:pt x="2118" y="21313"/>
                    <a:pt x="4235" y="21313"/>
                    <a:pt x="7835" y="20624"/>
                  </a:cubicBezTo>
                  <a:cubicBezTo>
                    <a:pt x="11435" y="19934"/>
                    <a:pt x="16518" y="18556"/>
                    <a:pt x="21600" y="17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9575799" y="7213600"/>
              <a:ext cx="635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600"/>
                    <a:pt x="12960" y="7200"/>
                    <a:pt x="9360" y="10800"/>
                  </a:cubicBezTo>
                  <a:cubicBezTo>
                    <a:pt x="5760" y="14400"/>
                    <a:pt x="288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9086850" y="7503982"/>
              <a:ext cx="270934" cy="297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2388"/>
                  </a:moveTo>
                  <a:cubicBezTo>
                    <a:pt x="0" y="1633"/>
                    <a:pt x="0" y="877"/>
                    <a:pt x="506" y="424"/>
                  </a:cubicBezTo>
                  <a:cubicBezTo>
                    <a:pt x="1012" y="-29"/>
                    <a:pt x="2025" y="-180"/>
                    <a:pt x="3375" y="273"/>
                  </a:cubicBezTo>
                  <a:cubicBezTo>
                    <a:pt x="4725" y="726"/>
                    <a:pt x="6412" y="1784"/>
                    <a:pt x="7594" y="2765"/>
                  </a:cubicBezTo>
                  <a:cubicBezTo>
                    <a:pt x="8775" y="3747"/>
                    <a:pt x="9450" y="4654"/>
                    <a:pt x="9788" y="5484"/>
                  </a:cubicBezTo>
                  <a:cubicBezTo>
                    <a:pt x="10125" y="6315"/>
                    <a:pt x="10125" y="7070"/>
                    <a:pt x="9788" y="7675"/>
                  </a:cubicBezTo>
                  <a:cubicBezTo>
                    <a:pt x="9450" y="8279"/>
                    <a:pt x="8775" y="8732"/>
                    <a:pt x="8184" y="8656"/>
                  </a:cubicBezTo>
                  <a:cubicBezTo>
                    <a:pt x="7594" y="8581"/>
                    <a:pt x="7087" y="7977"/>
                    <a:pt x="7172" y="6617"/>
                  </a:cubicBezTo>
                  <a:cubicBezTo>
                    <a:pt x="7256" y="5258"/>
                    <a:pt x="7931" y="3143"/>
                    <a:pt x="8691" y="1859"/>
                  </a:cubicBezTo>
                  <a:cubicBezTo>
                    <a:pt x="9450" y="575"/>
                    <a:pt x="10294" y="122"/>
                    <a:pt x="11137" y="47"/>
                  </a:cubicBezTo>
                  <a:cubicBezTo>
                    <a:pt x="11981" y="-29"/>
                    <a:pt x="12825" y="273"/>
                    <a:pt x="13669" y="500"/>
                  </a:cubicBezTo>
                  <a:cubicBezTo>
                    <a:pt x="14512" y="726"/>
                    <a:pt x="15356" y="877"/>
                    <a:pt x="15356" y="953"/>
                  </a:cubicBezTo>
                  <a:cubicBezTo>
                    <a:pt x="15356" y="1028"/>
                    <a:pt x="14512" y="1028"/>
                    <a:pt x="13922" y="1406"/>
                  </a:cubicBezTo>
                  <a:cubicBezTo>
                    <a:pt x="13331" y="1784"/>
                    <a:pt x="12994" y="2539"/>
                    <a:pt x="12825" y="3294"/>
                  </a:cubicBezTo>
                  <a:cubicBezTo>
                    <a:pt x="12656" y="4049"/>
                    <a:pt x="12656" y="4805"/>
                    <a:pt x="13078" y="5409"/>
                  </a:cubicBezTo>
                  <a:cubicBezTo>
                    <a:pt x="13500" y="6013"/>
                    <a:pt x="14344" y="6466"/>
                    <a:pt x="15609" y="6617"/>
                  </a:cubicBezTo>
                  <a:cubicBezTo>
                    <a:pt x="16875" y="6768"/>
                    <a:pt x="18563" y="6617"/>
                    <a:pt x="19744" y="6315"/>
                  </a:cubicBezTo>
                  <a:cubicBezTo>
                    <a:pt x="20925" y="6013"/>
                    <a:pt x="21600" y="5560"/>
                    <a:pt x="21600" y="5635"/>
                  </a:cubicBezTo>
                  <a:cubicBezTo>
                    <a:pt x="21600" y="5711"/>
                    <a:pt x="20925" y="6315"/>
                    <a:pt x="20503" y="8203"/>
                  </a:cubicBezTo>
                  <a:cubicBezTo>
                    <a:pt x="20081" y="10091"/>
                    <a:pt x="19912" y="13263"/>
                    <a:pt x="19828" y="15378"/>
                  </a:cubicBezTo>
                  <a:cubicBezTo>
                    <a:pt x="19744" y="17493"/>
                    <a:pt x="19744" y="18550"/>
                    <a:pt x="19491" y="19532"/>
                  </a:cubicBezTo>
                  <a:cubicBezTo>
                    <a:pt x="19237" y="20514"/>
                    <a:pt x="18731" y="21420"/>
                    <a:pt x="18394" y="21193"/>
                  </a:cubicBezTo>
                  <a:cubicBezTo>
                    <a:pt x="18056" y="20967"/>
                    <a:pt x="17887" y="19607"/>
                    <a:pt x="17719" y="1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9353550" y="7461250"/>
              <a:ext cx="25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9406087" y="7510960"/>
              <a:ext cx="55414" cy="134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106" fill="norm" stroke="1" extrusionOk="0">
                  <a:moveTo>
                    <a:pt x="11343" y="11137"/>
                  </a:moveTo>
                  <a:cubicBezTo>
                    <a:pt x="11343" y="9475"/>
                    <a:pt x="11343" y="7814"/>
                    <a:pt x="13343" y="5654"/>
                  </a:cubicBezTo>
                  <a:cubicBezTo>
                    <a:pt x="15343" y="3494"/>
                    <a:pt x="19343" y="835"/>
                    <a:pt x="19343" y="171"/>
                  </a:cubicBezTo>
                  <a:cubicBezTo>
                    <a:pt x="19343" y="-494"/>
                    <a:pt x="15343" y="835"/>
                    <a:pt x="11343" y="3161"/>
                  </a:cubicBezTo>
                  <a:cubicBezTo>
                    <a:pt x="7343" y="5488"/>
                    <a:pt x="3343" y="8811"/>
                    <a:pt x="1343" y="11303"/>
                  </a:cubicBezTo>
                  <a:cubicBezTo>
                    <a:pt x="-657" y="13795"/>
                    <a:pt x="-657" y="15457"/>
                    <a:pt x="2943" y="16952"/>
                  </a:cubicBezTo>
                  <a:cubicBezTo>
                    <a:pt x="6543" y="18448"/>
                    <a:pt x="13743" y="19777"/>
                    <a:pt x="20943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9500735" y="7535454"/>
              <a:ext cx="75065" cy="113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033" fill="norm" stroke="1" extrusionOk="0">
                  <a:moveTo>
                    <a:pt x="20703" y="370"/>
                  </a:moveTo>
                  <a:cubicBezTo>
                    <a:pt x="17784" y="-22"/>
                    <a:pt x="14865" y="-415"/>
                    <a:pt x="11071" y="960"/>
                  </a:cubicBezTo>
                  <a:cubicBezTo>
                    <a:pt x="7276" y="2334"/>
                    <a:pt x="2606" y="5476"/>
                    <a:pt x="854" y="9010"/>
                  </a:cubicBezTo>
                  <a:cubicBezTo>
                    <a:pt x="-897" y="12545"/>
                    <a:pt x="271" y="16472"/>
                    <a:pt x="2314" y="18632"/>
                  </a:cubicBezTo>
                  <a:cubicBezTo>
                    <a:pt x="4357" y="20792"/>
                    <a:pt x="7276" y="21185"/>
                    <a:pt x="9903" y="20989"/>
                  </a:cubicBezTo>
                  <a:cubicBezTo>
                    <a:pt x="12530" y="20792"/>
                    <a:pt x="14865" y="20007"/>
                    <a:pt x="17200" y="19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9583048" y="7410450"/>
              <a:ext cx="49903" cy="249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31" fill="norm" stroke="1" extrusionOk="0">
                  <a:moveTo>
                    <a:pt x="18518" y="0"/>
                  </a:moveTo>
                  <a:cubicBezTo>
                    <a:pt x="12218" y="4356"/>
                    <a:pt x="5918" y="8713"/>
                    <a:pt x="2768" y="11798"/>
                  </a:cubicBezTo>
                  <a:cubicBezTo>
                    <a:pt x="-382" y="14884"/>
                    <a:pt x="-382" y="16699"/>
                    <a:pt x="518" y="18151"/>
                  </a:cubicBezTo>
                  <a:cubicBezTo>
                    <a:pt x="1418" y="19603"/>
                    <a:pt x="3218" y="20692"/>
                    <a:pt x="6818" y="21146"/>
                  </a:cubicBezTo>
                  <a:cubicBezTo>
                    <a:pt x="10418" y="21600"/>
                    <a:pt x="15818" y="21418"/>
                    <a:pt x="21218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9550400" y="755015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9820714" y="7442200"/>
              <a:ext cx="116028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fill="norm" stroke="1" extrusionOk="0">
                  <a:moveTo>
                    <a:pt x="13227" y="0"/>
                  </a:moveTo>
                  <a:cubicBezTo>
                    <a:pt x="10913" y="1800"/>
                    <a:pt x="8598" y="3600"/>
                    <a:pt x="6477" y="6480"/>
                  </a:cubicBezTo>
                  <a:cubicBezTo>
                    <a:pt x="4356" y="9360"/>
                    <a:pt x="2427" y="13320"/>
                    <a:pt x="1463" y="15930"/>
                  </a:cubicBezTo>
                  <a:cubicBezTo>
                    <a:pt x="498" y="18540"/>
                    <a:pt x="498" y="19800"/>
                    <a:pt x="306" y="19980"/>
                  </a:cubicBezTo>
                  <a:cubicBezTo>
                    <a:pt x="113" y="20160"/>
                    <a:pt x="-273" y="19260"/>
                    <a:pt x="306" y="17910"/>
                  </a:cubicBezTo>
                  <a:cubicBezTo>
                    <a:pt x="884" y="16560"/>
                    <a:pt x="2427" y="14760"/>
                    <a:pt x="5513" y="12600"/>
                  </a:cubicBezTo>
                  <a:cubicBezTo>
                    <a:pt x="8598" y="10440"/>
                    <a:pt x="13227" y="7920"/>
                    <a:pt x="16120" y="6210"/>
                  </a:cubicBezTo>
                  <a:cubicBezTo>
                    <a:pt x="19013" y="4500"/>
                    <a:pt x="20170" y="3600"/>
                    <a:pt x="20748" y="3600"/>
                  </a:cubicBezTo>
                  <a:cubicBezTo>
                    <a:pt x="21327" y="3600"/>
                    <a:pt x="21327" y="4500"/>
                    <a:pt x="20363" y="7110"/>
                  </a:cubicBezTo>
                  <a:cubicBezTo>
                    <a:pt x="19398" y="9720"/>
                    <a:pt x="17470" y="14040"/>
                    <a:pt x="16506" y="16740"/>
                  </a:cubicBezTo>
                  <a:cubicBezTo>
                    <a:pt x="15541" y="19440"/>
                    <a:pt x="15541" y="20520"/>
                    <a:pt x="155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9932722" y="7632700"/>
              <a:ext cx="55829" cy="66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173" fill="norm" stroke="1" extrusionOk="0">
                  <a:moveTo>
                    <a:pt x="11500" y="4050"/>
                  </a:moveTo>
                  <a:cubicBezTo>
                    <a:pt x="7500" y="5400"/>
                    <a:pt x="3500" y="6750"/>
                    <a:pt x="1500" y="9450"/>
                  </a:cubicBezTo>
                  <a:cubicBezTo>
                    <a:pt x="-500" y="12150"/>
                    <a:pt x="-500" y="16200"/>
                    <a:pt x="1500" y="18563"/>
                  </a:cubicBezTo>
                  <a:cubicBezTo>
                    <a:pt x="3500" y="20925"/>
                    <a:pt x="7500" y="21600"/>
                    <a:pt x="11100" y="20925"/>
                  </a:cubicBezTo>
                  <a:cubicBezTo>
                    <a:pt x="14700" y="20250"/>
                    <a:pt x="17900" y="18225"/>
                    <a:pt x="19500" y="14512"/>
                  </a:cubicBezTo>
                  <a:cubicBezTo>
                    <a:pt x="21100" y="10800"/>
                    <a:pt x="21100" y="5400"/>
                    <a:pt x="211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2852092" y="6211093"/>
              <a:ext cx="2472185" cy="1938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77" fill="norm" stroke="1" extrusionOk="0">
                  <a:moveTo>
                    <a:pt x="16330" y="1828"/>
                  </a:moveTo>
                  <a:cubicBezTo>
                    <a:pt x="16349" y="1711"/>
                    <a:pt x="16367" y="1593"/>
                    <a:pt x="16367" y="1475"/>
                  </a:cubicBezTo>
                  <a:cubicBezTo>
                    <a:pt x="16367" y="1357"/>
                    <a:pt x="16349" y="1239"/>
                    <a:pt x="16294" y="1157"/>
                  </a:cubicBezTo>
                  <a:cubicBezTo>
                    <a:pt x="16238" y="1075"/>
                    <a:pt x="16146" y="1027"/>
                    <a:pt x="15860" y="933"/>
                  </a:cubicBezTo>
                  <a:cubicBezTo>
                    <a:pt x="15574" y="839"/>
                    <a:pt x="15094" y="698"/>
                    <a:pt x="14577" y="603"/>
                  </a:cubicBezTo>
                  <a:cubicBezTo>
                    <a:pt x="14060" y="509"/>
                    <a:pt x="13506" y="462"/>
                    <a:pt x="12943" y="403"/>
                  </a:cubicBezTo>
                  <a:cubicBezTo>
                    <a:pt x="12380" y="344"/>
                    <a:pt x="11807" y="274"/>
                    <a:pt x="11254" y="203"/>
                  </a:cubicBezTo>
                  <a:cubicBezTo>
                    <a:pt x="10700" y="132"/>
                    <a:pt x="10164" y="62"/>
                    <a:pt x="9537" y="26"/>
                  </a:cubicBezTo>
                  <a:cubicBezTo>
                    <a:pt x="8909" y="-9"/>
                    <a:pt x="8189" y="-9"/>
                    <a:pt x="7534" y="26"/>
                  </a:cubicBezTo>
                  <a:cubicBezTo>
                    <a:pt x="6878" y="62"/>
                    <a:pt x="6287" y="132"/>
                    <a:pt x="5715" y="285"/>
                  </a:cubicBezTo>
                  <a:cubicBezTo>
                    <a:pt x="5143" y="439"/>
                    <a:pt x="4589" y="674"/>
                    <a:pt x="4017" y="969"/>
                  </a:cubicBezTo>
                  <a:cubicBezTo>
                    <a:pt x="3444" y="1263"/>
                    <a:pt x="2854" y="1616"/>
                    <a:pt x="2309" y="2052"/>
                  </a:cubicBezTo>
                  <a:cubicBezTo>
                    <a:pt x="1764" y="2488"/>
                    <a:pt x="1266" y="3006"/>
                    <a:pt x="915" y="3524"/>
                  </a:cubicBezTo>
                  <a:cubicBezTo>
                    <a:pt x="564" y="4042"/>
                    <a:pt x="361" y="4561"/>
                    <a:pt x="223" y="5208"/>
                  </a:cubicBezTo>
                  <a:cubicBezTo>
                    <a:pt x="84" y="5856"/>
                    <a:pt x="10" y="6634"/>
                    <a:pt x="1" y="7458"/>
                  </a:cubicBezTo>
                  <a:cubicBezTo>
                    <a:pt x="-8" y="8282"/>
                    <a:pt x="47" y="9154"/>
                    <a:pt x="103" y="9967"/>
                  </a:cubicBezTo>
                  <a:cubicBezTo>
                    <a:pt x="158" y="10779"/>
                    <a:pt x="214" y="11533"/>
                    <a:pt x="297" y="12193"/>
                  </a:cubicBezTo>
                  <a:cubicBezTo>
                    <a:pt x="380" y="12852"/>
                    <a:pt x="490" y="13417"/>
                    <a:pt x="583" y="14112"/>
                  </a:cubicBezTo>
                  <a:cubicBezTo>
                    <a:pt x="675" y="14807"/>
                    <a:pt x="749" y="15632"/>
                    <a:pt x="869" y="16397"/>
                  </a:cubicBezTo>
                  <a:cubicBezTo>
                    <a:pt x="989" y="17163"/>
                    <a:pt x="1155" y="17869"/>
                    <a:pt x="1377" y="18446"/>
                  </a:cubicBezTo>
                  <a:cubicBezTo>
                    <a:pt x="1598" y="19023"/>
                    <a:pt x="1875" y="19471"/>
                    <a:pt x="2226" y="19836"/>
                  </a:cubicBezTo>
                  <a:cubicBezTo>
                    <a:pt x="2577" y="20201"/>
                    <a:pt x="3001" y="20484"/>
                    <a:pt x="3518" y="20731"/>
                  </a:cubicBezTo>
                  <a:cubicBezTo>
                    <a:pt x="4035" y="20979"/>
                    <a:pt x="4644" y="21191"/>
                    <a:pt x="5281" y="21332"/>
                  </a:cubicBezTo>
                  <a:cubicBezTo>
                    <a:pt x="5918" y="21473"/>
                    <a:pt x="6583" y="21544"/>
                    <a:pt x="7284" y="21567"/>
                  </a:cubicBezTo>
                  <a:cubicBezTo>
                    <a:pt x="7986" y="21591"/>
                    <a:pt x="8724" y="21567"/>
                    <a:pt x="9444" y="21509"/>
                  </a:cubicBezTo>
                  <a:cubicBezTo>
                    <a:pt x="10164" y="21450"/>
                    <a:pt x="10866" y="21355"/>
                    <a:pt x="11549" y="21226"/>
                  </a:cubicBezTo>
                  <a:cubicBezTo>
                    <a:pt x="12232" y="21096"/>
                    <a:pt x="12897" y="20931"/>
                    <a:pt x="13524" y="20743"/>
                  </a:cubicBezTo>
                  <a:cubicBezTo>
                    <a:pt x="14152" y="20555"/>
                    <a:pt x="14743" y="20343"/>
                    <a:pt x="15352" y="20083"/>
                  </a:cubicBezTo>
                  <a:cubicBezTo>
                    <a:pt x="15961" y="19824"/>
                    <a:pt x="16589" y="19518"/>
                    <a:pt x="17115" y="19188"/>
                  </a:cubicBezTo>
                  <a:cubicBezTo>
                    <a:pt x="17641" y="18859"/>
                    <a:pt x="18066" y="18505"/>
                    <a:pt x="18463" y="18011"/>
                  </a:cubicBezTo>
                  <a:cubicBezTo>
                    <a:pt x="18860" y="17516"/>
                    <a:pt x="19229" y="16880"/>
                    <a:pt x="19515" y="16232"/>
                  </a:cubicBezTo>
                  <a:cubicBezTo>
                    <a:pt x="19801" y="15584"/>
                    <a:pt x="20004" y="14925"/>
                    <a:pt x="20189" y="14218"/>
                  </a:cubicBezTo>
                  <a:cubicBezTo>
                    <a:pt x="20374" y="13512"/>
                    <a:pt x="20540" y="12758"/>
                    <a:pt x="20697" y="11945"/>
                  </a:cubicBezTo>
                  <a:cubicBezTo>
                    <a:pt x="20854" y="11133"/>
                    <a:pt x="21001" y="10261"/>
                    <a:pt x="21130" y="9413"/>
                  </a:cubicBezTo>
                  <a:cubicBezTo>
                    <a:pt x="21260" y="8565"/>
                    <a:pt x="21370" y="7741"/>
                    <a:pt x="21454" y="6952"/>
                  </a:cubicBezTo>
                  <a:cubicBezTo>
                    <a:pt x="21537" y="6162"/>
                    <a:pt x="21592" y="5409"/>
                    <a:pt x="21546" y="4784"/>
                  </a:cubicBezTo>
                  <a:cubicBezTo>
                    <a:pt x="21500" y="4160"/>
                    <a:pt x="21352" y="3666"/>
                    <a:pt x="21084" y="3194"/>
                  </a:cubicBezTo>
                  <a:cubicBezTo>
                    <a:pt x="20817" y="2723"/>
                    <a:pt x="20429" y="2276"/>
                    <a:pt x="19903" y="1923"/>
                  </a:cubicBezTo>
                  <a:cubicBezTo>
                    <a:pt x="19377" y="1569"/>
                    <a:pt x="18712" y="1310"/>
                    <a:pt x="18103" y="1133"/>
                  </a:cubicBezTo>
                  <a:cubicBezTo>
                    <a:pt x="17494" y="957"/>
                    <a:pt x="16940" y="863"/>
                    <a:pt x="16284" y="757"/>
                  </a:cubicBezTo>
                  <a:cubicBezTo>
                    <a:pt x="15629" y="651"/>
                    <a:pt x="14872" y="533"/>
                    <a:pt x="14115" y="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5" name="Drawing"/>
          <p:cNvGrpSpPr/>
          <p:nvPr/>
        </p:nvGrpSpPr>
        <p:grpSpPr>
          <a:xfrm>
            <a:off x="351998" y="1040316"/>
            <a:ext cx="12373403" cy="7570285"/>
            <a:chOff x="0" y="0"/>
            <a:chExt cx="12373401" cy="7570283"/>
          </a:xfrm>
        </p:grpSpPr>
        <p:sp>
          <p:nvSpPr>
            <p:cNvPr id="1282" name="Line"/>
            <p:cNvSpPr/>
            <p:nvPr/>
          </p:nvSpPr>
          <p:spPr>
            <a:xfrm>
              <a:off x="889706" y="922627"/>
              <a:ext cx="552315" cy="572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76" fill="norm" stroke="1" extrusionOk="0">
                  <a:moveTo>
                    <a:pt x="7258" y="3067"/>
                  </a:moveTo>
                  <a:cubicBezTo>
                    <a:pt x="6929" y="2829"/>
                    <a:pt x="6600" y="2591"/>
                    <a:pt x="6642" y="2432"/>
                  </a:cubicBezTo>
                  <a:cubicBezTo>
                    <a:pt x="6683" y="2273"/>
                    <a:pt x="7093" y="2194"/>
                    <a:pt x="8736" y="1876"/>
                  </a:cubicBezTo>
                  <a:cubicBezTo>
                    <a:pt x="10378" y="1558"/>
                    <a:pt x="13253" y="1002"/>
                    <a:pt x="15347" y="645"/>
                  </a:cubicBezTo>
                  <a:cubicBezTo>
                    <a:pt x="17442" y="288"/>
                    <a:pt x="18756" y="129"/>
                    <a:pt x="19700" y="49"/>
                  </a:cubicBezTo>
                  <a:cubicBezTo>
                    <a:pt x="20645" y="-30"/>
                    <a:pt x="21219" y="-30"/>
                    <a:pt x="21384" y="169"/>
                  </a:cubicBezTo>
                  <a:cubicBezTo>
                    <a:pt x="21548" y="367"/>
                    <a:pt x="21302" y="764"/>
                    <a:pt x="20275" y="1796"/>
                  </a:cubicBezTo>
                  <a:cubicBezTo>
                    <a:pt x="19248" y="2829"/>
                    <a:pt x="17442" y="4496"/>
                    <a:pt x="15347" y="6283"/>
                  </a:cubicBezTo>
                  <a:cubicBezTo>
                    <a:pt x="13253" y="8070"/>
                    <a:pt x="10871" y="9976"/>
                    <a:pt x="8654" y="11802"/>
                  </a:cubicBezTo>
                  <a:cubicBezTo>
                    <a:pt x="6436" y="13629"/>
                    <a:pt x="4383" y="15376"/>
                    <a:pt x="3069" y="16567"/>
                  </a:cubicBezTo>
                  <a:cubicBezTo>
                    <a:pt x="1755" y="17758"/>
                    <a:pt x="1180" y="18394"/>
                    <a:pt x="769" y="18910"/>
                  </a:cubicBezTo>
                  <a:cubicBezTo>
                    <a:pt x="359" y="19426"/>
                    <a:pt x="112" y="19823"/>
                    <a:pt x="30" y="20220"/>
                  </a:cubicBezTo>
                  <a:cubicBezTo>
                    <a:pt x="-52" y="20617"/>
                    <a:pt x="30" y="21014"/>
                    <a:pt x="318" y="21252"/>
                  </a:cubicBezTo>
                  <a:cubicBezTo>
                    <a:pt x="605" y="21491"/>
                    <a:pt x="1098" y="21570"/>
                    <a:pt x="2576" y="21332"/>
                  </a:cubicBezTo>
                  <a:cubicBezTo>
                    <a:pt x="4054" y="21094"/>
                    <a:pt x="6518" y="20538"/>
                    <a:pt x="9229" y="19942"/>
                  </a:cubicBezTo>
                  <a:cubicBezTo>
                    <a:pt x="11939" y="19346"/>
                    <a:pt x="14896" y="18711"/>
                    <a:pt x="17852" y="18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578401" y="1198240"/>
              <a:ext cx="1968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019" y="11918"/>
                    <a:pt x="6039" y="3818"/>
                    <a:pt x="9639" y="1118"/>
                  </a:cubicBezTo>
                  <a:cubicBezTo>
                    <a:pt x="13239" y="-1582"/>
                    <a:pt x="1741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1610151" y="1290133"/>
              <a:ext cx="292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8" y="17100"/>
                    <a:pt x="10957" y="12600"/>
                    <a:pt x="14557" y="9000"/>
                  </a:cubicBezTo>
                  <a:cubicBezTo>
                    <a:pt x="18157" y="5400"/>
                    <a:pt x="19878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2416601" y="826583"/>
              <a:ext cx="3048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0" y="2957"/>
                    <a:pt x="7500" y="5914"/>
                    <a:pt x="10875" y="8871"/>
                  </a:cubicBezTo>
                  <a:cubicBezTo>
                    <a:pt x="14250" y="11829"/>
                    <a:pt x="17250" y="14786"/>
                    <a:pt x="18975" y="16907"/>
                  </a:cubicBezTo>
                  <a:cubicBezTo>
                    <a:pt x="20700" y="19029"/>
                    <a:pt x="2115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2503238" y="832933"/>
              <a:ext cx="224514" cy="393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99" fill="norm" stroke="1" extrusionOk="0">
                  <a:moveTo>
                    <a:pt x="21412" y="0"/>
                  </a:moveTo>
                  <a:cubicBezTo>
                    <a:pt x="19393" y="1617"/>
                    <a:pt x="17375" y="3234"/>
                    <a:pt x="14750" y="6122"/>
                  </a:cubicBezTo>
                  <a:cubicBezTo>
                    <a:pt x="12126" y="9010"/>
                    <a:pt x="8896" y="13168"/>
                    <a:pt x="6877" y="15651"/>
                  </a:cubicBezTo>
                  <a:cubicBezTo>
                    <a:pt x="4859" y="18135"/>
                    <a:pt x="4051" y="18943"/>
                    <a:pt x="3042" y="19752"/>
                  </a:cubicBezTo>
                  <a:cubicBezTo>
                    <a:pt x="2033" y="20560"/>
                    <a:pt x="821" y="21369"/>
                    <a:pt x="317" y="21484"/>
                  </a:cubicBezTo>
                  <a:cubicBezTo>
                    <a:pt x="-188" y="21600"/>
                    <a:pt x="14" y="21022"/>
                    <a:pt x="216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2321351" y="712283"/>
              <a:ext cx="495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4" y="17673"/>
                    <a:pt x="3508" y="13745"/>
                    <a:pt x="5908" y="10800"/>
                  </a:cubicBezTo>
                  <a:cubicBezTo>
                    <a:pt x="8308" y="7855"/>
                    <a:pt x="11354" y="5891"/>
                    <a:pt x="14077" y="4255"/>
                  </a:cubicBezTo>
                  <a:cubicBezTo>
                    <a:pt x="16800" y="2618"/>
                    <a:pt x="192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3108751" y="1017083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6" y="19800"/>
                    <a:pt x="8571" y="18000"/>
                    <a:pt x="12171" y="14400"/>
                  </a:cubicBezTo>
                  <a:cubicBezTo>
                    <a:pt x="15771" y="10800"/>
                    <a:pt x="18686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3527851" y="693756"/>
              <a:ext cx="342901" cy="43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21469"/>
                  </a:moveTo>
                  <a:cubicBezTo>
                    <a:pt x="1733" y="17781"/>
                    <a:pt x="3467" y="14093"/>
                    <a:pt x="4800" y="10985"/>
                  </a:cubicBezTo>
                  <a:cubicBezTo>
                    <a:pt x="6133" y="7877"/>
                    <a:pt x="7067" y="5348"/>
                    <a:pt x="7600" y="3715"/>
                  </a:cubicBezTo>
                  <a:cubicBezTo>
                    <a:pt x="8133" y="2082"/>
                    <a:pt x="8267" y="1344"/>
                    <a:pt x="8200" y="1397"/>
                  </a:cubicBezTo>
                  <a:cubicBezTo>
                    <a:pt x="8133" y="1449"/>
                    <a:pt x="7867" y="2292"/>
                    <a:pt x="7533" y="4558"/>
                  </a:cubicBezTo>
                  <a:cubicBezTo>
                    <a:pt x="7200" y="6823"/>
                    <a:pt x="6800" y="10511"/>
                    <a:pt x="6867" y="12987"/>
                  </a:cubicBezTo>
                  <a:cubicBezTo>
                    <a:pt x="6933" y="15463"/>
                    <a:pt x="7467" y="16728"/>
                    <a:pt x="8067" y="17412"/>
                  </a:cubicBezTo>
                  <a:cubicBezTo>
                    <a:pt x="8667" y="18097"/>
                    <a:pt x="9333" y="18203"/>
                    <a:pt x="10133" y="17834"/>
                  </a:cubicBezTo>
                  <a:cubicBezTo>
                    <a:pt x="10933" y="17465"/>
                    <a:pt x="11867" y="16622"/>
                    <a:pt x="13133" y="14620"/>
                  </a:cubicBezTo>
                  <a:cubicBezTo>
                    <a:pt x="14400" y="12618"/>
                    <a:pt x="16000" y="9457"/>
                    <a:pt x="17067" y="7139"/>
                  </a:cubicBezTo>
                  <a:cubicBezTo>
                    <a:pt x="18133" y="4821"/>
                    <a:pt x="18667" y="3346"/>
                    <a:pt x="19000" y="2187"/>
                  </a:cubicBezTo>
                  <a:cubicBezTo>
                    <a:pt x="19333" y="1028"/>
                    <a:pt x="19467" y="185"/>
                    <a:pt x="19333" y="27"/>
                  </a:cubicBezTo>
                  <a:cubicBezTo>
                    <a:pt x="19200" y="-131"/>
                    <a:pt x="18800" y="396"/>
                    <a:pt x="18400" y="2082"/>
                  </a:cubicBezTo>
                  <a:cubicBezTo>
                    <a:pt x="18000" y="3768"/>
                    <a:pt x="17600" y="6612"/>
                    <a:pt x="17667" y="8983"/>
                  </a:cubicBezTo>
                  <a:cubicBezTo>
                    <a:pt x="17733" y="11354"/>
                    <a:pt x="18267" y="13250"/>
                    <a:pt x="19000" y="14357"/>
                  </a:cubicBezTo>
                  <a:cubicBezTo>
                    <a:pt x="19733" y="15463"/>
                    <a:pt x="20667" y="15779"/>
                    <a:pt x="21600" y="16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3888449" y="966283"/>
              <a:ext cx="119886" cy="9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0" h="20662" fill="norm" stroke="1" extrusionOk="0">
                  <a:moveTo>
                    <a:pt x="13190" y="0"/>
                  </a:moveTo>
                  <a:cubicBezTo>
                    <a:pt x="9950" y="1920"/>
                    <a:pt x="6710" y="3840"/>
                    <a:pt x="4550" y="5760"/>
                  </a:cubicBezTo>
                  <a:cubicBezTo>
                    <a:pt x="2390" y="7680"/>
                    <a:pt x="1310" y="9600"/>
                    <a:pt x="590" y="11760"/>
                  </a:cubicBezTo>
                  <a:cubicBezTo>
                    <a:pt x="-130" y="13920"/>
                    <a:pt x="-490" y="16320"/>
                    <a:pt x="1310" y="18240"/>
                  </a:cubicBezTo>
                  <a:cubicBezTo>
                    <a:pt x="3110" y="20160"/>
                    <a:pt x="7070" y="21600"/>
                    <a:pt x="10850" y="19920"/>
                  </a:cubicBezTo>
                  <a:cubicBezTo>
                    <a:pt x="14630" y="18240"/>
                    <a:pt x="18230" y="13440"/>
                    <a:pt x="19670" y="9840"/>
                  </a:cubicBezTo>
                  <a:cubicBezTo>
                    <a:pt x="21110" y="6240"/>
                    <a:pt x="20390" y="3840"/>
                    <a:pt x="17510" y="2640"/>
                  </a:cubicBezTo>
                  <a:cubicBezTo>
                    <a:pt x="14630" y="1440"/>
                    <a:pt x="9590" y="1440"/>
                    <a:pt x="4550" y="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2511851" y="1404698"/>
              <a:ext cx="1234346" cy="139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59" fill="norm" stroke="1" extrusionOk="0">
                  <a:moveTo>
                    <a:pt x="0" y="21559"/>
                  </a:moveTo>
                  <a:cubicBezTo>
                    <a:pt x="1405" y="18614"/>
                    <a:pt x="2811" y="15668"/>
                    <a:pt x="4235" y="12886"/>
                  </a:cubicBezTo>
                  <a:cubicBezTo>
                    <a:pt x="5659" y="10104"/>
                    <a:pt x="7101" y="7486"/>
                    <a:pt x="8525" y="5523"/>
                  </a:cubicBezTo>
                  <a:cubicBezTo>
                    <a:pt x="9949" y="3559"/>
                    <a:pt x="11355" y="2250"/>
                    <a:pt x="12723" y="1432"/>
                  </a:cubicBezTo>
                  <a:cubicBezTo>
                    <a:pt x="14092" y="614"/>
                    <a:pt x="15423" y="286"/>
                    <a:pt x="16810" y="123"/>
                  </a:cubicBezTo>
                  <a:cubicBezTo>
                    <a:pt x="18197" y="-41"/>
                    <a:pt x="19640" y="-41"/>
                    <a:pt x="20472" y="123"/>
                  </a:cubicBezTo>
                  <a:cubicBezTo>
                    <a:pt x="21304" y="286"/>
                    <a:pt x="21526" y="614"/>
                    <a:pt x="21563" y="1268"/>
                  </a:cubicBezTo>
                  <a:cubicBezTo>
                    <a:pt x="21600" y="1923"/>
                    <a:pt x="21452" y="2904"/>
                    <a:pt x="21304" y="3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2839544" y="1779083"/>
              <a:ext cx="288258" cy="16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166" fill="norm" stroke="1" extrusionOk="0">
                  <a:moveTo>
                    <a:pt x="7699" y="3200"/>
                  </a:moveTo>
                  <a:cubicBezTo>
                    <a:pt x="7855" y="7467"/>
                    <a:pt x="8012" y="11733"/>
                    <a:pt x="7464" y="14933"/>
                  </a:cubicBezTo>
                  <a:cubicBezTo>
                    <a:pt x="6916" y="18133"/>
                    <a:pt x="5664" y="20267"/>
                    <a:pt x="4255" y="20933"/>
                  </a:cubicBezTo>
                  <a:cubicBezTo>
                    <a:pt x="2846" y="21600"/>
                    <a:pt x="1281" y="20800"/>
                    <a:pt x="499" y="18933"/>
                  </a:cubicBezTo>
                  <a:cubicBezTo>
                    <a:pt x="-284" y="17067"/>
                    <a:pt x="-284" y="14133"/>
                    <a:pt x="1516" y="11333"/>
                  </a:cubicBezTo>
                  <a:cubicBezTo>
                    <a:pt x="3316" y="8533"/>
                    <a:pt x="6916" y="5867"/>
                    <a:pt x="10516" y="4000"/>
                  </a:cubicBezTo>
                  <a:cubicBezTo>
                    <a:pt x="14116" y="2133"/>
                    <a:pt x="17716" y="1067"/>
                    <a:pt x="213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3165901" y="1601283"/>
              <a:ext cx="1524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1632"/>
                    <a:pt x="15600" y="3264"/>
                    <a:pt x="12900" y="5712"/>
                  </a:cubicBezTo>
                  <a:cubicBezTo>
                    <a:pt x="10200" y="8160"/>
                    <a:pt x="7800" y="11424"/>
                    <a:pt x="5700" y="14208"/>
                  </a:cubicBezTo>
                  <a:cubicBezTo>
                    <a:pt x="3600" y="16992"/>
                    <a:pt x="1800" y="192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3288250" y="1715583"/>
              <a:ext cx="26500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1405" y="11880"/>
                  </a:moveTo>
                  <a:cubicBezTo>
                    <a:pt x="1062" y="14040"/>
                    <a:pt x="719" y="16200"/>
                    <a:pt x="548" y="17580"/>
                  </a:cubicBezTo>
                  <a:cubicBezTo>
                    <a:pt x="376" y="18960"/>
                    <a:pt x="376" y="19560"/>
                    <a:pt x="548" y="20220"/>
                  </a:cubicBezTo>
                  <a:cubicBezTo>
                    <a:pt x="719" y="20880"/>
                    <a:pt x="1062" y="21600"/>
                    <a:pt x="1319" y="21600"/>
                  </a:cubicBezTo>
                  <a:cubicBezTo>
                    <a:pt x="1576" y="21600"/>
                    <a:pt x="1748" y="20880"/>
                    <a:pt x="1662" y="18660"/>
                  </a:cubicBezTo>
                  <a:cubicBezTo>
                    <a:pt x="1576" y="16440"/>
                    <a:pt x="1233" y="12720"/>
                    <a:pt x="805" y="9840"/>
                  </a:cubicBezTo>
                  <a:cubicBezTo>
                    <a:pt x="376" y="6960"/>
                    <a:pt x="-138" y="4920"/>
                    <a:pt x="33" y="3660"/>
                  </a:cubicBezTo>
                  <a:cubicBezTo>
                    <a:pt x="205" y="2400"/>
                    <a:pt x="1062" y="1920"/>
                    <a:pt x="4319" y="1440"/>
                  </a:cubicBezTo>
                  <a:cubicBezTo>
                    <a:pt x="7576" y="960"/>
                    <a:pt x="13233" y="480"/>
                    <a:pt x="16491" y="240"/>
                  </a:cubicBezTo>
                  <a:cubicBezTo>
                    <a:pt x="19748" y="0"/>
                    <a:pt x="20605" y="0"/>
                    <a:pt x="214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3382065" y="1839444"/>
              <a:ext cx="141700" cy="219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112" fill="norm" stroke="1" extrusionOk="0">
                  <a:moveTo>
                    <a:pt x="913" y="5804"/>
                  </a:moveTo>
                  <a:cubicBezTo>
                    <a:pt x="595" y="10287"/>
                    <a:pt x="278" y="14770"/>
                    <a:pt x="119" y="17521"/>
                  </a:cubicBezTo>
                  <a:cubicBezTo>
                    <a:pt x="-40" y="20272"/>
                    <a:pt x="-40" y="21291"/>
                    <a:pt x="119" y="21087"/>
                  </a:cubicBezTo>
                  <a:cubicBezTo>
                    <a:pt x="278" y="20883"/>
                    <a:pt x="595" y="19457"/>
                    <a:pt x="1231" y="16400"/>
                  </a:cubicBezTo>
                  <a:cubicBezTo>
                    <a:pt x="1866" y="13344"/>
                    <a:pt x="2819" y="8657"/>
                    <a:pt x="4566" y="5600"/>
                  </a:cubicBezTo>
                  <a:cubicBezTo>
                    <a:pt x="6313" y="2544"/>
                    <a:pt x="8854" y="1117"/>
                    <a:pt x="10919" y="404"/>
                  </a:cubicBezTo>
                  <a:cubicBezTo>
                    <a:pt x="12984" y="-309"/>
                    <a:pt x="14572" y="-309"/>
                    <a:pt x="16319" y="2340"/>
                  </a:cubicBezTo>
                  <a:cubicBezTo>
                    <a:pt x="18066" y="4989"/>
                    <a:pt x="19972" y="10287"/>
                    <a:pt x="20766" y="13446"/>
                  </a:cubicBezTo>
                  <a:cubicBezTo>
                    <a:pt x="21560" y="16604"/>
                    <a:pt x="21242" y="17623"/>
                    <a:pt x="20925" y="18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3229401" y="2014033"/>
              <a:ext cx="82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08" y="3273"/>
                    <a:pt x="2215" y="6545"/>
                    <a:pt x="5815" y="10145"/>
                  </a:cubicBezTo>
                  <a:cubicBezTo>
                    <a:pt x="9415" y="13745"/>
                    <a:pt x="15508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2197671" y="-1"/>
              <a:ext cx="345931" cy="490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62" fill="norm" stroke="1" extrusionOk="0">
                  <a:moveTo>
                    <a:pt x="580" y="1160"/>
                  </a:moveTo>
                  <a:cubicBezTo>
                    <a:pt x="188" y="789"/>
                    <a:pt x="-205" y="418"/>
                    <a:pt x="122" y="186"/>
                  </a:cubicBezTo>
                  <a:cubicBezTo>
                    <a:pt x="450" y="-45"/>
                    <a:pt x="1497" y="-138"/>
                    <a:pt x="3199" y="372"/>
                  </a:cubicBezTo>
                  <a:cubicBezTo>
                    <a:pt x="4900" y="882"/>
                    <a:pt x="7257" y="1994"/>
                    <a:pt x="9679" y="3941"/>
                  </a:cubicBezTo>
                  <a:cubicBezTo>
                    <a:pt x="12100" y="5888"/>
                    <a:pt x="14588" y="8669"/>
                    <a:pt x="16420" y="11450"/>
                  </a:cubicBezTo>
                  <a:cubicBezTo>
                    <a:pt x="18253" y="14231"/>
                    <a:pt x="19431" y="17012"/>
                    <a:pt x="20151" y="18681"/>
                  </a:cubicBezTo>
                  <a:cubicBezTo>
                    <a:pt x="20871" y="20350"/>
                    <a:pt x="21133" y="20906"/>
                    <a:pt x="21395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2416601" y="464633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2524551" y="420183"/>
              <a:ext cx="889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14" y="3086"/>
                    <a:pt x="8229" y="6171"/>
                    <a:pt x="4629" y="9771"/>
                  </a:cubicBezTo>
                  <a:cubicBezTo>
                    <a:pt x="1029" y="13371"/>
                    <a:pt x="514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1203751" y="3207833"/>
              <a:ext cx="2413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3" y="1246"/>
                    <a:pt x="4926" y="2492"/>
                    <a:pt x="7579" y="5054"/>
                  </a:cubicBezTo>
                  <a:cubicBezTo>
                    <a:pt x="10232" y="7615"/>
                    <a:pt x="13074" y="11492"/>
                    <a:pt x="15442" y="14469"/>
                  </a:cubicBezTo>
                  <a:cubicBezTo>
                    <a:pt x="17811" y="17446"/>
                    <a:pt x="19705" y="195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1254551" y="3195133"/>
              <a:ext cx="1841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113"/>
                    <a:pt x="19117" y="225"/>
                    <a:pt x="17379" y="1350"/>
                  </a:cubicBezTo>
                  <a:cubicBezTo>
                    <a:pt x="15641" y="2475"/>
                    <a:pt x="13407" y="4613"/>
                    <a:pt x="10800" y="7650"/>
                  </a:cubicBezTo>
                  <a:cubicBezTo>
                    <a:pt x="8193" y="10687"/>
                    <a:pt x="5214" y="14625"/>
                    <a:pt x="3352" y="17100"/>
                  </a:cubicBezTo>
                  <a:cubicBezTo>
                    <a:pt x="1490" y="19575"/>
                    <a:pt x="745" y="205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1146601" y="3049083"/>
              <a:ext cx="266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1553001" y="3315783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1584751" y="3449133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4400"/>
                    <a:pt x="12077" y="7200"/>
                    <a:pt x="15677" y="3600"/>
                  </a:cubicBezTo>
                  <a:cubicBezTo>
                    <a:pt x="19277" y="0"/>
                    <a:pt x="204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2309808" y="3023683"/>
              <a:ext cx="246494" cy="334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47" fill="norm" stroke="1" extrusionOk="0">
                  <a:moveTo>
                    <a:pt x="20219" y="0"/>
                  </a:moveTo>
                  <a:cubicBezTo>
                    <a:pt x="14910" y="2581"/>
                    <a:pt x="9602" y="5162"/>
                    <a:pt x="6581" y="6657"/>
                  </a:cubicBezTo>
                  <a:cubicBezTo>
                    <a:pt x="3561" y="8151"/>
                    <a:pt x="2829" y="8558"/>
                    <a:pt x="3286" y="8762"/>
                  </a:cubicBezTo>
                  <a:cubicBezTo>
                    <a:pt x="3744" y="8966"/>
                    <a:pt x="5392" y="8966"/>
                    <a:pt x="7222" y="8966"/>
                  </a:cubicBezTo>
                  <a:cubicBezTo>
                    <a:pt x="9053" y="8966"/>
                    <a:pt x="11066" y="8966"/>
                    <a:pt x="12531" y="9102"/>
                  </a:cubicBezTo>
                  <a:cubicBezTo>
                    <a:pt x="13995" y="9238"/>
                    <a:pt x="14910" y="9509"/>
                    <a:pt x="15093" y="10053"/>
                  </a:cubicBezTo>
                  <a:cubicBezTo>
                    <a:pt x="15276" y="10596"/>
                    <a:pt x="14727" y="11411"/>
                    <a:pt x="12714" y="12702"/>
                  </a:cubicBezTo>
                  <a:cubicBezTo>
                    <a:pt x="10700" y="13992"/>
                    <a:pt x="7222" y="15758"/>
                    <a:pt x="5117" y="16845"/>
                  </a:cubicBezTo>
                  <a:cubicBezTo>
                    <a:pt x="3012" y="17932"/>
                    <a:pt x="2280" y="18340"/>
                    <a:pt x="1456" y="19019"/>
                  </a:cubicBezTo>
                  <a:cubicBezTo>
                    <a:pt x="632" y="19698"/>
                    <a:pt x="-283" y="20649"/>
                    <a:pt x="83" y="21125"/>
                  </a:cubicBezTo>
                  <a:cubicBezTo>
                    <a:pt x="449" y="21600"/>
                    <a:pt x="2097" y="21600"/>
                    <a:pt x="5849" y="20785"/>
                  </a:cubicBezTo>
                  <a:cubicBezTo>
                    <a:pt x="9602" y="19970"/>
                    <a:pt x="15459" y="18340"/>
                    <a:pt x="21317" y="16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2645201" y="3049083"/>
              <a:ext cx="260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34" y="2455"/>
                    <a:pt x="5268" y="4909"/>
                    <a:pt x="8429" y="7855"/>
                  </a:cubicBezTo>
                  <a:cubicBezTo>
                    <a:pt x="11590" y="10800"/>
                    <a:pt x="15278" y="14236"/>
                    <a:pt x="17561" y="16609"/>
                  </a:cubicBezTo>
                  <a:cubicBezTo>
                    <a:pt x="19844" y="18982"/>
                    <a:pt x="20722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2753151" y="2998617"/>
              <a:ext cx="120651" cy="38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21600" y="682"/>
                  </a:moveTo>
                  <a:cubicBezTo>
                    <a:pt x="20463" y="215"/>
                    <a:pt x="19326" y="-252"/>
                    <a:pt x="18000" y="157"/>
                  </a:cubicBezTo>
                  <a:cubicBezTo>
                    <a:pt x="16674" y="565"/>
                    <a:pt x="15158" y="1850"/>
                    <a:pt x="13453" y="3893"/>
                  </a:cubicBezTo>
                  <a:cubicBezTo>
                    <a:pt x="11747" y="5936"/>
                    <a:pt x="9853" y="8738"/>
                    <a:pt x="7579" y="11190"/>
                  </a:cubicBezTo>
                  <a:cubicBezTo>
                    <a:pt x="5305" y="13642"/>
                    <a:pt x="2653" y="15744"/>
                    <a:pt x="1326" y="17378"/>
                  </a:cubicBezTo>
                  <a:cubicBezTo>
                    <a:pt x="0" y="19013"/>
                    <a:pt x="0" y="20180"/>
                    <a:pt x="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2988101" y="3252283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2975401" y="3137962"/>
              <a:ext cx="71471" cy="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19973" fill="norm" stroke="1" extrusionOk="0">
                  <a:moveTo>
                    <a:pt x="9257" y="5644"/>
                  </a:moveTo>
                  <a:cubicBezTo>
                    <a:pt x="6171" y="4705"/>
                    <a:pt x="3086" y="3766"/>
                    <a:pt x="1543" y="5644"/>
                  </a:cubicBezTo>
                  <a:cubicBezTo>
                    <a:pt x="0" y="7522"/>
                    <a:pt x="0" y="12218"/>
                    <a:pt x="2160" y="15505"/>
                  </a:cubicBezTo>
                  <a:cubicBezTo>
                    <a:pt x="4320" y="18792"/>
                    <a:pt x="8640" y="20670"/>
                    <a:pt x="12034" y="19731"/>
                  </a:cubicBezTo>
                  <a:cubicBezTo>
                    <a:pt x="15429" y="18792"/>
                    <a:pt x="17897" y="15035"/>
                    <a:pt x="19440" y="10809"/>
                  </a:cubicBezTo>
                  <a:cubicBezTo>
                    <a:pt x="20983" y="6583"/>
                    <a:pt x="21600" y="1887"/>
                    <a:pt x="19440" y="479"/>
                  </a:cubicBezTo>
                  <a:cubicBezTo>
                    <a:pt x="17280" y="-930"/>
                    <a:pt x="12343" y="948"/>
                    <a:pt x="8640" y="3766"/>
                  </a:cubicBezTo>
                  <a:cubicBezTo>
                    <a:pt x="4937" y="6583"/>
                    <a:pt x="2469" y="10340"/>
                    <a:pt x="0" y="14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2403901" y="3487233"/>
              <a:ext cx="647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53" y="17018"/>
                    <a:pt x="5506" y="12436"/>
                    <a:pt x="8153" y="9164"/>
                  </a:cubicBezTo>
                  <a:cubicBezTo>
                    <a:pt x="10800" y="5891"/>
                    <a:pt x="13341" y="3927"/>
                    <a:pt x="15565" y="2618"/>
                  </a:cubicBezTo>
                  <a:cubicBezTo>
                    <a:pt x="17788" y="1309"/>
                    <a:pt x="19694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2740451" y="3624730"/>
              <a:ext cx="222251" cy="237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0" y="4140"/>
                  </a:moveTo>
                  <a:cubicBezTo>
                    <a:pt x="206" y="6018"/>
                    <a:pt x="411" y="7896"/>
                    <a:pt x="617" y="10338"/>
                  </a:cubicBezTo>
                  <a:cubicBezTo>
                    <a:pt x="823" y="12780"/>
                    <a:pt x="1029" y="15785"/>
                    <a:pt x="1131" y="17851"/>
                  </a:cubicBezTo>
                  <a:cubicBezTo>
                    <a:pt x="1234" y="19917"/>
                    <a:pt x="1234" y="21044"/>
                    <a:pt x="1234" y="21044"/>
                  </a:cubicBezTo>
                  <a:cubicBezTo>
                    <a:pt x="1234" y="21044"/>
                    <a:pt x="1234" y="19917"/>
                    <a:pt x="1851" y="16536"/>
                  </a:cubicBezTo>
                  <a:cubicBezTo>
                    <a:pt x="2469" y="13155"/>
                    <a:pt x="3703" y="7521"/>
                    <a:pt x="5863" y="4140"/>
                  </a:cubicBezTo>
                  <a:cubicBezTo>
                    <a:pt x="8023" y="759"/>
                    <a:pt x="11109" y="-368"/>
                    <a:pt x="13577" y="102"/>
                  </a:cubicBezTo>
                  <a:cubicBezTo>
                    <a:pt x="16046" y="571"/>
                    <a:pt x="17897" y="2637"/>
                    <a:pt x="19131" y="6018"/>
                  </a:cubicBezTo>
                  <a:cubicBezTo>
                    <a:pt x="20366" y="9399"/>
                    <a:pt x="20983" y="14095"/>
                    <a:pt x="21291" y="16912"/>
                  </a:cubicBezTo>
                  <a:cubicBezTo>
                    <a:pt x="21600" y="19729"/>
                    <a:pt x="21600" y="20669"/>
                    <a:pt x="21600" y="20950"/>
                  </a:cubicBezTo>
                  <a:cubicBezTo>
                    <a:pt x="21600" y="21232"/>
                    <a:pt x="21600" y="20856"/>
                    <a:pt x="21600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3812078" y="3436433"/>
              <a:ext cx="484124" cy="153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72" fill="norm" stroke="1" extrusionOk="0">
                  <a:moveTo>
                    <a:pt x="1477" y="18641"/>
                  </a:moveTo>
                  <a:cubicBezTo>
                    <a:pt x="1007" y="18641"/>
                    <a:pt x="537" y="18641"/>
                    <a:pt x="256" y="17901"/>
                  </a:cubicBezTo>
                  <a:cubicBezTo>
                    <a:pt x="-26" y="17162"/>
                    <a:pt x="-120" y="15682"/>
                    <a:pt x="209" y="12871"/>
                  </a:cubicBezTo>
                  <a:cubicBezTo>
                    <a:pt x="537" y="10060"/>
                    <a:pt x="1289" y="5918"/>
                    <a:pt x="2181" y="3403"/>
                  </a:cubicBezTo>
                  <a:cubicBezTo>
                    <a:pt x="3073" y="888"/>
                    <a:pt x="4106" y="0"/>
                    <a:pt x="5186" y="1184"/>
                  </a:cubicBezTo>
                  <a:cubicBezTo>
                    <a:pt x="6266" y="2367"/>
                    <a:pt x="7393" y="5622"/>
                    <a:pt x="8332" y="9025"/>
                  </a:cubicBezTo>
                  <a:cubicBezTo>
                    <a:pt x="9271" y="12427"/>
                    <a:pt x="10023" y="15978"/>
                    <a:pt x="10586" y="18197"/>
                  </a:cubicBezTo>
                  <a:cubicBezTo>
                    <a:pt x="11150" y="20416"/>
                    <a:pt x="11525" y="21304"/>
                    <a:pt x="12230" y="21452"/>
                  </a:cubicBezTo>
                  <a:cubicBezTo>
                    <a:pt x="12934" y="21600"/>
                    <a:pt x="13967" y="21008"/>
                    <a:pt x="15563" y="17310"/>
                  </a:cubicBezTo>
                  <a:cubicBezTo>
                    <a:pt x="17160" y="13611"/>
                    <a:pt x="19320" y="6805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3783501" y="2937282"/>
              <a:ext cx="182501" cy="296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07" fill="norm" stroke="1" extrusionOk="0">
                  <a:moveTo>
                    <a:pt x="21406" y="2558"/>
                  </a:moveTo>
                  <a:cubicBezTo>
                    <a:pt x="20661" y="1645"/>
                    <a:pt x="19916" y="733"/>
                    <a:pt x="18923" y="276"/>
                  </a:cubicBezTo>
                  <a:cubicBezTo>
                    <a:pt x="17930" y="-180"/>
                    <a:pt x="16689" y="-180"/>
                    <a:pt x="14454" y="1113"/>
                  </a:cubicBezTo>
                  <a:cubicBezTo>
                    <a:pt x="12220" y="2406"/>
                    <a:pt x="8992" y="4992"/>
                    <a:pt x="6385" y="7958"/>
                  </a:cubicBezTo>
                  <a:cubicBezTo>
                    <a:pt x="3778" y="10924"/>
                    <a:pt x="1792" y="14271"/>
                    <a:pt x="799" y="16476"/>
                  </a:cubicBezTo>
                  <a:cubicBezTo>
                    <a:pt x="-194" y="18682"/>
                    <a:pt x="-194" y="19747"/>
                    <a:pt x="427" y="20431"/>
                  </a:cubicBezTo>
                  <a:cubicBezTo>
                    <a:pt x="1047" y="21116"/>
                    <a:pt x="2289" y="21420"/>
                    <a:pt x="5144" y="21268"/>
                  </a:cubicBezTo>
                  <a:cubicBezTo>
                    <a:pt x="7999" y="21116"/>
                    <a:pt x="12468" y="20507"/>
                    <a:pt x="15323" y="19899"/>
                  </a:cubicBezTo>
                  <a:cubicBezTo>
                    <a:pt x="18178" y="19290"/>
                    <a:pt x="19420" y="18682"/>
                    <a:pt x="20661" y="18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4039830" y="2966261"/>
              <a:ext cx="129372" cy="255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15" fill="norm" stroke="1" extrusionOk="0">
                  <a:moveTo>
                    <a:pt x="7706" y="1603"/>
                  </a:moveTo>
                  <a:cubicBezTo>
                    <a:pt x="8403" y="725"/>
                    <a:pt x="9099" y="-153"/>
                    <a:pt x="9274" y="23"/>
                  </a:cubicBezTo>
                  <a:cubicBezTo>
                    <a:pt x="9448" y="198"/>
                    <a:pt x="9099" y="1427"/>
                    <a:pt x="7880" y="4062"/>
                  </a:cubicBezTo>
                  <a:cubicBezTo>
                    <a:pt x="6661" y="6696"/>
                    <a:pt x="4570" y="10735"/>
                    <a:pt x="3177" y="13193"/>
                  </a:cubicBezTo>
                  <a:cubicBezTo>
                    <a:pt x="1783" y="15652"/>
                    <a:pt x="1087" y="16530"/>
                    <a:pt x="564" y="17671"/>
                  </a:cubicBezTo>
                  <a:cubicBezTo>
                    <a:pt x="41" y="18813"/>
                    <a:pt x="-307" y="20218"/>
                    <a:pt x="390" y="20832"/>
                  </a:cubicBezTo>
                  <a:cubicBezTo>
                    <a:pt x="1087" y="21447"/>
                    <a:pt x="2828" y="21271"/>
                    <a:pt x="6487" y="20657"/>
                  </a:cubicBezTo>
                  <a:cubicBezTo>
                    <a:pt x="10145" y="20042"/>
                    <a:pt x="15719" y="18988"/>
                    <a:pt x="21293" y="17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4253867" y="2998283"/>
              <a:ext cx="2328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1800"/>
                    <a:pt x="9818" y="3600"/>
                    <a:pt x="5891" y="6900"/>
                  </a:cubicBezTo>
                  <a:cubicBezTo>
                    <a:pt x="1964" y="10200"/>
                    <a:pt x="0" y="15000"/>
                    <a:pt x="0" y="17700"/>
                  </a:cubicBezTo>
                  <a:cubicBezTo>
                    <a:pt x="0" y="20400"/>
                    <a:pt x="1964" y="21000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4175551" y="2991933"/>
              <a:ext cx="247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31" y="16457"/>
                    <a:pt x="4062" y="11314"/>
                    <a:pt x="7662" y="7714"/>
                  </a:cubicBezTo>
                  <a:cubicBezTo>
                    <a:pt x="11262" y="4114"/>
                    <a:pt x="1643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3786424" y="2423522"/>
              <a:ext cx="116078" cy="367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13" fill="norm" stroke="1" extrusionOk="0">
                  <a:moveTo>
                    <a:pt x="21152" y="1301"/>
                  </a:moveTo>
                  <a:cubicBezTo>
                    <a:pt x="18838" y="684"/>
                    <a:pt x="16523" y="66"/>
                    <a:pt x="14595" y="5"/>
                  </a:cubicBezTo>
                  <a:cubicBezTo>
                    <a:pt x="12666" y="-57"/>
                    <a:pt x="11123" y="437"/>
                    <a:pt x="8809" y="2288"/>
                  </a:cubicBezTo>
                  <a:cubicBezTo>
                    <a:pt x="6495" y="4140"/>
                    <a:pt x="3409" y="7349"/>
                    <a:pt x="1673" y="10311"/>
                  </a:cubicBezTo>
                  <a:cubicBezTo>
                    <a:pt x="-62" y="13273"/>
                    <a:pt x="-448" y="15989"/>
                    <a:pt x="516" y="17840"/>
                  </a:cubicBezTo>
                  <a:cubicBezTo>
                    <a:pt x="1481" y="19692"/>
                    <a:pt x="3795" y="20679"/>
                    <a:pt x="5916" y="21111"/>
                  </a:cubicBezTo>
                  <a:cubicBezTo>
                    <a:pt x="8038" y="21543"/>
                    <a:pt x="9966" y="21420"/>
                    <a:pt x="11895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3884177" y="2583416"/>
              <a:ext cx="113575" cy="17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76" fill="norm" stroke="1" extrusionOk="0">
                  <a:moveTo>
                    <a:pt x="4663" y="3424"/>
                  </a:moveTo>
                  <a:cubicBezTo>
                    <a:pt x="3063" y="6059"/>
                    <a:pt x="1463" y="8693"/>
                    <a:pt x="663" y="11063"/>
                  </a:cubicBezTo>
                  <a:cubicBezTo>
                    <a:pt x="-137" y="13434"/>
                    <a:pt x="-137" y="15541"/>
                    <a:pt x="263" y="17517"/>
                  </a:cubicBezTo>
                  <a:cubicBezTo>
                    <a:pt x="663" y="19493"/>
                    <a:pt x="1463" y="21337"/>
                    <a:pt x="2063" y="21468"/>
                  </a:cubicBezTo>
                  <a:cubicBezTo>
                    <a:pt x="2663" y="21600"/>
                    <a:pt x="3063" y="20020"/>
                    <a:pt x="3663" y="16595"/>
                  </a:cubicBezTo>
                  <a:cubicBezTo>
                    <a:pt x="4263" y="13171"/>
                    <a:pt x="5063" y="7902"/>
                    <a:pt x="6063" y="4610"/>
                  </a:cubicBezTo>
                  <a:cubicBezTo>
                    <a:pt x="7063" y="1317"/>
                    <a:pt x="8263" y="0"/>
                    <a:pt x="9463" y="0"/>
                  </a:cubicBezTo>
                  <a:cubicBezTo>
                    <a:pt x="10663" y="0"/>
                    <a:pt x="11863" y="1317"/>
                    <a:pt x="13863" y="4215"/>
                  </a:cubicBezTo>
                  <a:cubicBezTo>
                    <a:pt x="15863" y="7112"/>
                    <a:pt x="18663" y="11590"/>
                    <a:pt x="21463" y="16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4023151" y="2547433"/>
              <a:ext cx="16298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1964"/>
                    <a:pt x="11782" y="3927"/>
                    <a:pt x="15709" y="4909"/>
                  </a:cubicBezTo>
                  <a:cubicBezTo>
                    <a:pt x="19636" y="5891"/>
                    <a:pt x="21600" y="5891"/>
                    <a:pt x="21600" y="6709"/>
                  </a:cubicBezTo>
                  <a:cubicBezTo>
                    <a:pt x="21600" y="7527"/>
                    <a:pt x="19636" y="9164"/>
                    <a:pt x="17953" y="10473"/>
                  </a:cubicBezTo>
                  <a:cubicBezTo>
                    <a:pt x="16270" y="11782"/>
                    <a:pt x="14868" y="12764"/>
                    <a:pt x="13605" y="14564"/>
                  </a:cubicBezTo>
                  <a:cubicBezTo>
                    <a:pt x="12343" y="16364"/>
                    <a:pt x="11221" y="18982"/>
                    <a:pt x="100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4150151" y="2623633"/>
              <a:ext cx="1143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235"/>
                    <a:pt x="9600" y="8471"/>
                    <a:pt x="6000" y="12071"/>
                  </a:cubicBezTo>
                  <a:cubicBezTo>
                    <a:pt x="2400" y="15671"/>
                    <a:pt x="120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4277151" y="2483933"/>
              <a:ext cx="103338" cy="21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11" fill="norm" stroke="1" extrusionOk="0">
                  <a:moveTo>
                    <a:pt x="0" y="4404"/>
                  </a:moveTo>
                  <a:cubicBezTo>
                    <a:pt x="0" y="3355"/>
                    <a:pt x="0" y="2307"/>
                    <a:pt x="864" y="1468"/>
                  </a:cubicBezTo>
                  <a:cubicBezTo>
                    <a:pt x="1728" y="629"/>
                    <a:pt x="3456" y="0"/>
                    <a:pt x="5400" y="0"/>
                  </a:cubicBezTo>
                  <a:cubicBezTo>
                    <a:pt x="7344" y="0"/>
                    <a:pt x="9504" y="629"/>
                    <a:pt x="10800" y="1468"/>
                  </a:cubicBezTo>
                  <a:cubicBezTo>
                    <a:pt x="12096" y="2307"/>
                    <a:pt x="12528" y="3355"/>
                    <a:pt x="12528" y="4404"/>
                  </a:cubicBezTo>
                  <a:cubicBezTo>
                    <a:pt x="12528" y="5452"/>
                    <a:pt x="12096" y="6501"/>
                    <a:pt x="10800" y="7340"/>
                  </a:cubicBezTo>
                  <a:cubicBezTo>
                    <a:pt x="9504" y="8179"/>
                    <a:pt x="7344" y="8808"/>
                    <a:pt x="7344" y="9017"/>
                  </a:cubicBezTo>
                  <a:cubicBezTo>
                    <a:pt x="7344" y="9227"/>
                    <a:pt x="9504" y="9017"/>
                    <a:pt x="11664" y="9017"/>
                  </a:cubicBezTo>
                  <a:cubicBezTo>
                    <a:pt x="13824" y="9017"/>
                    <a:pt x="15984" y="9227"/>
                    <a:pt x="17928" y="10485"/>
                  </a:cubicBezTo>
                  <a:cubicBezTo>
                    <a:pt x="19872" y="11744"/>
                    <a:pt x="21600" y="14050"/>
                    <a:pt x="20952" y="15938"/>
                  </a:cubicBezTo>
                  <a:cubicBezTo>
                    <a:pt x="20304" y="17825"/>
                    <a:pt x="17280" y="19293"/>
                    <a:pt x="14688" y="20237"/>
                  </a:cubicBezTo>
                  <a:cubicBezTo>
                    <a:pt x="12096" y="21181"/>
                    <a:pt x="9936" y="21600"/>
                    <a:pt x="8856" y="21495"/>
                  </a:cubicBezTo>
                  <a:cubicBezTo>
                    <a:pt x="7776" y="21390"/>
                    <a:pt x="7776" y="20761"/>
                    <a:pt x="7776" y="20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4407085" y="2515683"/>
              <a:ext cx="103133" cy="147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265" fill="norm" stroke="1" extrusionOk="0">
                  <a:moveTo>
                    <a:pt x="16249" y="0"/>
                  </a:moveTo>
                  <a:cubicBezTo>
                    <a:pt x="11497" y="4259"/>
                    <a:pt x="6745" y="8518"/>
                    <a:pt x="3937" y="11408"/>
                  </a:cubicBezTo>
                  <a:cubicBezTo>
                    <a:pt x="1129" y="14299"/>
                    <a:pt x="265" y="15820"/>
                    <a:pt x="49" y="17341"/>
                  </a:cubicBezTo>
                  <a:cubicBezTo>
                    <a:pt x="-167" y="18862"/>
                    <a:pt x="265" y="20383"/>
                    <a:pt x="2641" y="20992"/>
                  </a:cubicBezTo>
                  <a:cubicBezTo>
                    <a:pt x="5017" y="21600"/>
                    <a:pt x="9337" y="21296"/>
                    <a:pt x="13225" y="19014"/>
                  </a:cubicBezTo>
                  <a:cubicBezTo>
                    <a:pt x="17113" y="16732"/>
                    <a:pt x="20569" y="12473"/>
                    <a:pt x="21001" y="9127"/>
                  </a:cubicBezTo>
                  <a:cubicBezTo>
                    <a:pt x="21433" y="5780"/>
                    <a:pt x="18841" y="3346"/>
                    <a:pt x="16465" y="2130"/>
                  </a:cubicBezTo>
                  <a:cubicBezTo>
                    <a:pt x="14089" y="913"/>
                    <a:pt x="11929" y="913"/>
                    <a:pt x="9769" y="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4556551" y="2382333"/>
              <a:ext cx="7390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0" y="0"/>
                  </a:moveTo>
                  <a:cubicBezTo>
                    <a:pt x="3000" y="131"/>
                    <a:pt x="6000" y="262"/>
                    <a:pt x="9600" y="1505"/>
                  </a:cubicBezTo>
                  <a:cubicBezTo>
                    <a:pt x="13200" y="2749"/>
                    <a:pt x="17400" y="5105"/>
                    <a:pt x="19500" y="7724"/>
                  </a:cubicBezTo>
                  <a:cubicBezTo>
                    <a:pt x="21600" y="10342"/>
                    <a:pt x="21600" y="13222"/>
                    <a:pt x="18300" y="15578"/>
                  </a:cubicBezTo>
                  <a:cubicBezTo>
                    <a:pt x="15000" y="17935"/>
                    <a:pt x="8400" y="19767"/>
                    <a:pt x="1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5004432" y="3135558"/>
              <a:ext cx="301420" cy="42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41" fill="norm" stroke="1" extrusionOk="0">
                  <a:moveTo>
                    <a:pt x="1572" y="5839"/>
                  </a:moveTo>
                  <a:cubicBezTo>
                    <a:pt x="1572" y="9757"/>
                    <a:pt x="1572" y="13675"/>
                    <a:pt x="1496" y="15898"/>
                  </a:cubicBezTo>
                  <a:cubicBezTo>
                    <a:pt x="1420" y="18122"/>
                    <a:pt x="1269" y="18651"/>
                    <a:pt x="1043" y="19392"/>
                  </a:cubicBezTo>
                  <a:cubicBezTo>
                    <a:pt x="816" y="20134"/>
                    <a:pt x="514" y="21086"/>
                    <a:pt x="288" y="21298"/>
                  </a:cubicBezTo>
                  <a:cubicBezTo>
                    <a:pt x="61" y="21510"/>
                    <a:pt x="-90" y="20981"/>
                    <a:pt x="61" y="18757"/>
                  </a:cubicBezTo>
                  <a:cubicBezTo>
                    <a:pt x="212" y="16534"/>
                    <a:pt x="665" y="12616"/>
                    <a:pt x="1420" y="9439"/>
                  </a:cubicBezTo>
                  <a:cubicBezTo>
                    <a:pt x="2176" y="6263"/>
                    <a:pt x="3233" y="3828"/>
                    <a:pt x="4139" y="2292"/>
                  </a:cubicBezTo>
                  <a:cubicBezTo>
                    <a:pt x="5046" y="757"/>
                    <a:pt x="5801" y="122"/>
                    <a:pt x="6405" y="16"/>
                  </a:cubicBezTo>
                  <a:cubicBezTo>
                    <a:pt x="7009" y="-90"/>
                    <a:pt x="7462" y="334"/>
                    <a:pt x="7916" y="1763"/>
                  </a:cubicBezTo>
                  <a:cubicBezTo>
                    <a:pt x="8369" y="3192"/>
                    <a:pt x="8822" y="5628"/>
                    <a:pt x="9577" y="8434"/>
                  </a:cubicBezTo>
                  <a:cubicBezTo>
                    <a:pt x="10332" y="11239"/>
                    <a:pt x="11390" y="14416"/>
                    <a:pt x="12220" y="16481"/>
                  </a:cubicBezTo>
                  <a:cubicBezTo>
                    <a:pt x="13051" y="18545"/>
                    <a:pt x="13655" y="19498"/>
                    <a:pt x="14335" y="20081"/>
                  </a:cubicBezTo>
                  <a:cubicBezTo>
                    <a:pt x="15015" y="20663"/>
                    <a:pt x="15770" y="20875"/>
                    <a:pt x="16374" y="20769"/>
                  </a:cubicBezTo>
                  <a:cubicBezTo>
                    <a:pt x="16979" y="20663"/>
                    <a:pt x="17432" y="20239"/>
                    <a:pt x="18262" y="18704"/>
                  </a:cubicBezTo>
                  <a:cubicBezTo>
                    <a:pt x="19093" y="17169"/>
                    <a:pt x="20302" y="14522"/>
                    <a:pt x="20906" y="11134"/>
                  </a:cubicBezTo>
                  <a:cubicBezTo>
                    <a:pt x="21510" y="7745"/>
                    <a:pt x="21510" y="3616"/>
                    <a:pt x="21510" y="1763"/>
                  </a:cubicBezTo>
                  <a:cubicBezTo>
                    <a:pt x="21510" y="-90"/>
                    <a:pt x="21510" y="334"/>
                    <a:pt x="21510" y="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5354933" y="3341183"/>
              <a:ext cx="87704" cy="13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132" fill="norm" stroke="1" extrusionOk="0">
                  <a:moveTo>
                    <a:pt x="9450" y="997"/>
                  </a:moveTo>
                  <a:cubicBezTo>
                    <a:pt x="5933" y="5649"/>
                    <a:pt x="2417" y="10302"/>
                    <a:pt x="910" y="13625"/>
                  </a:cubicBezTo>
                  <a:cubicBezTo>
                    <a:pt x="-597" y="16948"/>
                    <a:pt x="-95" y="18942"/>
                    <a:pt x="1412" y="20105"/>
                  </a:cubicBezTo>
                  <a:cubicBezTo>
                    <a:pt x="2919" y="21268"/>
                    <a:pt x="5431" y="21600"/>
                    <a:pt x="8445" y="20271"/>
                  </a:cubicBezTo>
                  <a:cubicBezTo>
                    <a:pt x="11459" y="18942"/>
                    <a:pt x="14975" y="15951"/>
                    <a:pt x="17236" y="13625"/>
                  </a:cubicBezTo>
                  <a:cubicBezTo>
                    <a:pt x="19496" y="11298"/>
                    <a:pt x="20501" y="9637"/>
                    <a:pt x="20752" y="7477"/>
                  </a:cubicBezTo>
                  <a:cubicBezTo>
                    <a:pt x="21003" y="5317"/>
                    <a:pt x="20501" y="2658"/>
                    <a:pt x="18994" y="1329"/>
                  </a:cubicBezTo>
                  <a:cubicBezTo>
                    <a:pt x="17487" y="0"/>
                    <a:pt x="14975" y="0"/>
                    <a:pt x="124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5470951" y="3258633"/>
              <a:ext cx="165101" cy="20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5344"/>
                  </a:moveTo>
                  <a:cubicBezTo>
                    <a:pt x="831" y="4454"/>
                    <a:pt x="1662" y="3563"/>
                    <a:pt x="2769" y="3229"/>
                  </a:cubicBezTo>
                  <a:cubicBezTo>
                    <a:pt x="3877" y="2895"/>
                    <a:pt x="5262" y="3118"/>
                    <a:pt x="7338" y="4899"/>
                  </a:cubicBezTo>
                  <a:cubicBezTo>
                    <a:pt x="9415" y="6680"/>
                    <a:pt x="12185" y="10021"/>
                    <a:pt x="13292" y="12915"/>
                  </a:cubicBezTo>
                  <a:cubicBezTo>
                    <a:pt x="14400" y="15810"/>
                    <a:pt x="13846" y="18260"/>
                    <a:pt x="12877" y="19707"/>
                  </a:cubicBezTo>
                  <a:cubicBezTo>
                    <a:pt x="11908" y="21155"/>
                    <a:pt x="10523" y="21600"/>
                    <a:pt x="9554" y="21266"/>
                  </a:cubicBezTo>
                  <a:cubicBezTo>
                    <a:pt x="8585" y="20932"/>
                    <a:pt x="8031" y="19819"/>
                    <a:pt x="8031" y="17258"/>
                  </a:cubicBezTo>
                  <a:cubicBezTo>
                    <a:pt x="8031" y="14697"/>
                    <a:pt x="8585" y="10689"/>
                    <a:pt x="10938" y="7571"/>
                  </a:cubicBezTo>
                  <a:cubicBezTo>
                    <a:pt x="13292" y="4454"/>
                    <a:pt x="17446" y="22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774053" y="3054687"/>
              <a:ext cx="135049" cy="476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43" fill="norm" stroke="1" extrusionOk="0">
                  <a:moveTo>
                    <a:pt x="21202" y="2032"/>
                  </a:moveTo>
                  <a:cubicBezTo>
                    <a:pt x="20870" y="1270"/>
                    <a:pt x="20537" y="509"/>
                    <a:pt x="19540" y="176"/>
                  </a:cubicBezTo>
                  <a:cubicBezTo>
                    <a:pt x="18544" y="-157"/>
                    <a:pt x="16882" y="-62"/>
                    <a:pt x="14390" y="842"/>
                  </a:cubicBezTo>
                  <a:cubicBezTo>
                    <a:pt x="11897" y="1746"/>
                    <a:pt x="8574" y="3459"/>
                    <a:pt x="5750" y="5980"/>
                  </a:cubicBezTo>
                  <a:cubicBezTo>
                    <a:pt x="2925" y="8502"/>
                    <a:pt x="599" y="11832"/>
                    <a:pt x="100" y="14402"/>
                  </a:cubicBezTo>
                  <a:cubicBezTo>
                    <a:pt x="-398" y="16971"/>
                    <a:pt x="931" y="18779"/>
                    <a:pt x="4753" y="19825"/>
                  </a:cubicBezTo>
                  <a:cubicBezTo>
                    <a:pt x="8574" y="20872"/>
                    <a:pt x="14888" y="21158"/>
                    <a:pt x="21202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6055656" y="3097206"/>
              <a:ext cx="158246" cy="36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63" fill="norm" stroke="1" extrusionOk="0">
                  <a:moveTo>
                    <a:pt x="21531" y="156"/>
                  </a:moveTo>
                  <a:cubicBezTo>
                    <a:pt x="18363" y="32"/>
                    <a:pt x="15195" y="-91"/>
                    <a:pt x="12027" y="94"/>
                  </a:cubicBezTo>
                  <a:cubicBezTo>
                    <a:pt x="8859" y="279"/>
                    <a:pt x="5691" y="773"/>
                    <a:pt x="3675" y="1267"/>
                  </a:cubicBezTo>
                  <a:cubicBezTo>
                    <a:pt x="1659" y="1760"/>
                    <a:pt x="795" y="2254"/>
                    <a:pt x="507" y="3982"/>
                  </a:cubicBezTo>
                  <a:cubicBezTo>
                    <a:pt x="219" y="5710"/>
                    <a:pt x="507" y="8672"/>
                    <a:pt x="507" y="11450"/>
                  </a:cubicBezTo>
                  <a:cubicBezTo>
                    <a:pt x="507" y="14227"/>
                    <a:pt x="219" y="16819"/>
                    <a:pt x="75" y="18423"/>
                  </a:cubicBezTo>
                  <a:cubicBezTo>
                    <a:pt x="-69" y="20028"/>
                    <a:pt x="-69" y="20645"/>
                    <a:pt x="651" y="21015"/>
                  </a:cubicBezTo>
                  <a:cubicBezTo>
                    <a:pt x="1371" y="21386"/>
                    <a:pt x="2811" y="21509"/>
                    <a:pt x="6267" y="21139"/>
                  </a:cubicBezTo>
                  <a:cubicBezTo>
                    <a:pt x="9723" y="20768"/>
                    <a:pt x="15195" y="19904"/>
                    <a:pt x="20667" y="19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6099601" y="3277683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6330882" y="3038082"/>
              <a:ext cx="244970" cy="42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99" fill="norm" stroke="1" extrusionOk="0">
                  <a:moveTo>
                    <a:pt x="21366" y="1186"/>
                  </a:moveTo>
                  <a:cubicBezTo>
                    <a:pt x="19704" y="656"/>
                    <a:pt x="18043" y="127"/>
                    <a:pt x="16012" y="21"/>
                  </a:cubicBezTo>
                  <a:cubicBezTo>
                    <a:pt x="13981" y="-85"/>
                    <a:pt x="11581" y="233"/>
                    <a:pt x="9920" y="497"/>
                  </a:cubicBezTo>
                  <a:cubicBezTo>
                    <a:pt x="8258" y="762"/>
                    <a:pt x="7335" y="974"/>
                    <a:pt x="6781" y="1344"/>
                  </a:cubicBezTo>
                  <a:cubicBezTo>
                    <a:pt x="6228" y="1715"/>
                    <a:pt x="6043" y="2244"/>
                    <a:pt x="5858" y="3780"/>
                  </a:cubicBezTo>
                  <a:cubicBezTo>
                    <a:pt x="5674" y="5315"/>
                    <a:pt x="5489" y="7856"/>
                    <a:pt x="4843" y="10239"/>
                  </a:cubicBezTo>
                  <a:cubicBezTo>
                    <a:pt x="4197" y="12621"/>
                    <a:pt x="3089" y="14844"/>
                    <a:pt x="1981" y="16697"/>
                  </a:cubicBezTo>
                  <a:cubicBezTo>
                    <a:pt x="874" y="18550"/>
                    <a:pt x="-234" y="20033"/>
                    <a:pt x="43" y="20774"/>
                  </a:cubicBezTo>
                  <a:cubicBezTo>
                    <a:pt x="320" y="21515"/>
                    <a:pt x="1981" y="21515"/>
                    <a:pt x="4843" y="21197"/>
                  </a:cubicBezTo>
                  <a:cubicBezTo>
                    <a:pt x="7704" y="20880"/>
                    <a:pt x="11766" y="20244"/>
                    <a:pt x="15828" y="19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6556801" y="3182433"/>
              <a:ext cx="177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547"/>
                    <a:pt x="10286" y="9095"/>
                    <a:pt x="13886" y="12695"/>
                  </a:cubicBezTo>
                  <a:cubicBezTo>
                    <a:pt x="17486" y="16295"/>
                    <a:pt x="19543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6594901" y="3218089"/>
              <a:ext cx="127001" cy="243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1600" y="215"/>
                  </a:moveTo>
                  <a:cubicBezTo>
                    <a:pt x="19800" y="29"/>
                    <a:pt x="18000" y="-157"/>
                    <a:pt x="16560" y="215"/>
                  </a:cubicBezTo>
                  <a:cubicBezTo>
                    <a:pt x="15120" y="588"/>
                    <a:pt x="14040" y="1519"/>
                    <a:pt x="11700" y="4312"/>
                  </a:cubicBezTo>
                  <a:cubicBezTo>
                    <a:pt x="9360" y="7105"/>
                    <a:pt x="5760" y="11760"/>
                    <a:pt x="3600" y="14926"/>
                  </a:cubicBezTo>
                  <a:cubicBezTo>
                    <a:pt x="1440" y="18091"/>
                    <a:pt x="720" y="19767"/>
                    <a:pt x="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6715551" y="3050899"/>
              <a:ext cx="202025" cy="46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517" fill="norm" stroke="1" extrusionOk="0">
                  <a:moveTo>
                    <a:pt x="0" y="4295"/>
                  </a:moveTo>
                  <a:cubicBezTo>
                    <a:pt x="445" y="3809"/>
                    <a:pt x="891" y="3322"/>
                    <a:pt x="3674" y="2593"/>
                  </a:cubicBezTo>
                  <a:cubicBezTo>
                    <a:pt x="6458" y="1863"/>
                    <a:pt x="11579" y="890"/>
                    <a:pt x="15031" y="403"/>
                  </a:cubicBezTo>
                  <a:cubicBezTo>
                    <a:pt x="18482" y="-83"/>
                    <a:pt x="20264" y="-83"/>
                    <a:pt x="20932" y="160"/>
                  </a:cubicBezTo>
                  <a:cubicBezTo>
                    <a:pt x="21600" y="403"/>
                    <a:pt x="21155" y="890"/>
                    <a:pt x="20264" y="2495"/>
                  </a:cubicBezTo>
                  <a:cubicBezTo>
                    <a:pt x="19373" y="4101"/>
                    <a:pt x="18037" y="6825"/>
                    <a:pt x="17480" y="9501"/>
                  </a:cubicBezTo>
                  <a:cubicBezTo>
                    <a:pt x="16924" y="12176"/>
                    <a:pt x="17146" y="14803"/>
                    <a:pt x="17703" y="16458"/>
                  </a:cubicBezTo>
                  <a:cubicBezTo>
                    <a:pt x="18260" y="18112"/>
                    <a:pt x="19151" y="18793"/>
                    <a:pt x="18928" y="19279"/>
                  </a:cubicBezTo>
                  <a:cubicBezTo>
                    <a:pt x="18705" y="19766"/>
                    <a:pt x="17369" y="20058"/>
                    <a:pt x="15588" y="20398"/>
                  </a:cubicBezTo>
                  <a:cubicBezTo>
                    <a:pt x="13806" y="20739"/>
                    <a:pt x="11579" y="21128"/>
                    <a:pt x="9353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6969551" y="3544383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7344201" y="3042733"/>
              <a:ext cx="196851" cy="26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0"/>
                  </a:moveTo>
                  <a:cubicBezTo>
                    <a:pt x="3484" y="5574"/>
                    <a:pt x="6968" y="11148"/>
                    <a:pt x="9058" y="14458"/>
                  </a:cubicBezTo>
                  <a:cubicBezTo>
                    <a:pt x="11148" y="17768"/>
                    <a:pt x="11845" y="18813"/>
                    <a:pt x="12542" y="19771"/>
                  </a:cubicBezTo>
                  <a:cubicBezTo>
                    <a:pt x="13239" y="20729"/>
                    <a:pt x="13935" y="21600"/>
                    <a:pt x="14284" y="21513"/>
                  </a:cubicBezTo>
                  <a:cubicBezTo>
                    <a:pt x="14632" y="21426"/>
                    <a:pt x="14632" y="20381"/>
                    <a:pt x="14748" y="17419"/>
                  </a:cubicBezTo>
                  <a:cubicBezTo>
                    <a:pt x="14865" y="14458"/>
                    <a:pt x="15097" y="9581"/>
                    <a:pt x="15329" y="6619"/>
                  </a:cubicBezTo>
                  <a:cubicBezTo>
                    <a:pt x="15561" y="3658"/>
                    <a:pt x="15794" y="2613"/>
                    <a:pt x="16374" y="1829"/>
                  </a:cubicBezTo>
                  <a:cubicBezTo>
                    <a:pt x="16955" y="1045"/>
                    <a:pt x="17884" y="523"/>
                    <a:pt x="18813" y="610"/>
                  </a:cubicBezTo>
                  <a:cubicBezTo>
                    <a:pt x="19742" y="697"/>
                    <a:pt x="20671" y="1394"/>
                    <a:pt x="21600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7517301" y="3173639"/>
              <a:ext cx="93601" cy="80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0594" fill="norm" stroke="1" extrusionOk="0">
                  <a:moveTo>
                    <a:pt x="18346" y="624"/>
                  </a:moveTo>
                  <a:cubicBezTo>
                    <a:pt x="15946" y="84"/>
                    <a:pt x="13546" y="-456"/>
                    <a:pt x="10426" y="624"/>
                  </a:cubicBezTo>
                  <a:cubicBezTo>
                    <a:pt x="7306" y="1704"/>
                    <a:pt x="3466" y="4404"/>
                    <a:pt x="1546" y="7914"/>
                  </a:cubicBezTo>
                  <a:cubicBezTo>
                    <a:pt x="-374" y="11424"/>
                    <a:pt x="-374" y="15744"/>
                    <a:pt x="826" y="18174"/>
                  </a:cubicBezTo>
                  <a:cubicBezTo>
                    <a:pt x="2026" y="20604"/>
                    <a:pt x="4426" y="21144"/>
                    <a:pt x="6826" y="20064"/>
                  </a:cubicBezTo>
                  <a:cubicBezTo>
                    <a:pt x="9226" y="18984"/>
                    <a:pt x="11626" y="16284"/>
                    <a:pt x="14026" y="14664"/>
                  </a:cubicBezTo>
                  <a:cubicBezTo>
                    <a:pt x="16426" y="13044"/>
                    <a:pt x="18826" y="12504"/>
                    <a:pt x="21226" y="1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7655351" y="3112583"/>
              <a:ext cx="107951" cy="165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6562"/>
                  </a:moveTo>
                  <a:cubicBezTo>
                    <a:pt x="3388" y="8203"/>
                    <a:pt x="6776" y="9843"/>
                    <a:pt x="9106" y="11347"/>
                  </a:cubicBezTo>
                  <a:cubicBezTo>
                    <a:pt x="11435" y="12851"/>
                    <a:pt x="12706" y="14218"/>
                    <a:pt x="13341" y="15722"/>
                  </a:cubicBezTo>
                  <a:cubicBezTo>
                    <a:pt x="13976" y="17225"/>
                    <a:pt x="13976" y="18866"/>
                    <a:pt x="12918" y="19959"/>
                  </a:cubicBezTo>
                  <a:cubicBezTo>
                    <a:pt x="11859" y="21053"/>
                    <a:pt x="9741" y="21600"/>
                    <a:pt x="8259" y="21190"/>
                  </a:cubicBezTo>
                  <a:cubicBezTo>
                    <a:pt x="6776" y="20780"/>
                    <a:pt x="5929" y="19413"/>
                    <a:pt x="5506" y="16952"/>
                  </a:cubicBezTo>
                  <a:cubicBezTo>
                    <a:pt x="5082" y="14491"/>
                    <a:pt x="5082" y="10937"/>
                    <a:pt x="7835" y="7929"/>
                  </a:cubicBezTo>
                  <a:cubicBezTo>
                    <a:pt x="10588" y="4922"/>
                    <a:pt x="16094" y="24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7862430" y="3030975"/>
              <a:ext cx="97722" cy="240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516" fill="norm" stroke="1" extrusionOk="0">
                  <a:moveTo>
                    <a:pt x="20775" y="1053"/>
                  </a:moveTo>
                  <a:cubicBezTo>
                    <a:pt x="18975" y="484"/>
                    <a:pt x="17175" y="-84"/>
                    <a:pt x="14025" y="11"/>
                  </a:cubicBezTo>
                  <a:cubicBezTo>
                    <a:pt x="10875" y="105"/>
                    <a:pt x="6375" y="863"/>
                    <a:pt x="3450" y="3611"/>
                  </a:cubicBezTo>
                  <a:cubicBezTo>
                    <a:pt x="525" y="6358"/>
                    <a:pt x="-825" y="11095"/>
                    <a:pt x="525" y="14411"/>
                  </a:cubicBezTo>
                  <a:cubicBezTo>
                    <a:pt x="1875" y="17727"/>
                    <a:pt x="5925" y="19621"/>
                    <a:pt x="9975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7998251" y="3061783"/>
              <a:ext cx="139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4235"/>
                    <a:pt x="9818" y="8471"/>
                    <a:pt x="13418" y="12071"/>
                  </a:cubicBezTo>
                  <a:cubicBezTo>
                    <a:pt x="17018" y="15671"/>
                    <a:pt x="19309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8021207" y="3068133"/>
              <a:ext cx="12944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21306" y="0"/>
                  </a:moveTo>
                  <a:cubicBezTo>
                    <a:pt x="19564" y="0"/>
                    <a:pt x="17822" y="0"/>
                    <a:pt x="15035" y="1400"/>
                  </a:cubicBezTo>
                  <a:cubicBezTo>
                    <a:pt x="12248" y="2800"/>
                    <a:pt x="8416" y="5600"/>
                    <a:pt x="5629" y="8700"/>
                  </a:cubicBezTo>
                  <a:cubicBezTo>
                    <a:pt x="2841" y="11800"/>
                    <a:pt x="1100" y="15200"/>
                    <a:pt x="403" y="17400"/>
                  </a:cubicBezTo>
                  <a:cubicBezTo>
                    <a:pt x="-294" y="19600"/>
                    <a:pt x="54" y="20600"/>
                    <a:pt x="4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8157001" y="3010983"/>
              <a:ext cx="6410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4" h="21600" fill="norm" stroke="1" extrusionOk="0">
                  <a:moveTo>
                    <a:pt x="2025" y="0"/>
                  </a:moveTo>
                  <a:cubicBezTo>
                    <a:pt x="8100" y="1333"/>
                    <a:pt x="14175" y="2667"/>
                    <a:pt x="17550" y="5067"/>
                  </a:cubicBezTo>
                  <a:cubicBezTo>
                    <a:pt x="20925" y="7467"/>
                    <a:pt x="21600" y="10933"/>
                    <a:pt x="18225" y="13867"/>
                  </a:cubicBezTo>
                  <a:cubicBezTo>
                    <a:pt x="14850" y="16800"/>
                    <a:pt x="7425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7509301" y="3398333"/>
              <a:ext cx="736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9" y="19200"/>
                    <a:pt x="1117" y="16800"/>
                    <a:pt x="2545" y="14000"/>
                  </a:cubicBezTo>
                  <a:cubicBezTo>
                    <a:pt x="3972" y="11200"/>
                    <a:pt x="6269" y="8000"/>
                    <a:pt x="8628" y="5600"/>
                  </a:cubicBezTo>
                  <a:cubicBezTo>
                    <a:pt x="10986" y="3200"/>
                    <a:pt x="13407" y="1600"/>
                    <a:pt x="15579" y="800"/>
                  </a:cubicBezTo>
                  <a:cubicBezTo>
                    <a:pt x="17752" y="0"/>
                    <a:pt x="1967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7840295" y="3566857"/>
              <a:ext cx="168540" cy="18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198" fill="norm" stroke="1" extrusionOk="0">
                  <a:moveTo>
                    <a:pt x="691" y="1088"/>
                  </a:moveTo>
                  <a:cubicBezTo>
                    <a:pt x="955" y="5805"/>
                    <a:pt x="1218" y="10522"/>
                    <a:pt x="1086" y="13626"/>
                  </a:cubicBezTo>
                  <a:cubicBezTo>
                    <a:pt x="955" y="16729"/>
                    <a:pt x="428" y="18219"/>
                    <a:pt x="164" y="17970"/>
                  </a:cubicBezTo>
                  <a:cubicBezTo>
                    <a:pt x="-99" y="17722"/>
                    <a:pt x="-99" y="15736"/>
                    <a:pt x="560" y="12881"/>
                  </a:cubicBezTo>
                  <a:cubicBezTo>
                    <a:pt x="1218" y="10026"/>
                    <a:pt x="2535" y="6301"/>
                    <a:pt x="4379" y="3695"/>
                  </a:cubicBezTo>
                  <a:cubicBezTo>
                    <a:pt x="6223" y="1088"/>
                    <a:pt x="8594" y="-402"/>
                    <a:pt x="11623" y="95"/>
                  </a:cubicBezTo>
                  <a:cubicBezTo>
                    <a:pt x="14652" y="591"/>
                    <a:pt x="18340" y="3074"/>
                    <a:pt x="19921" y="6922"/>
                  </a:cubicBezTo>
                  <a:cubicBezTo>
                    <a:pt x="21501" y="10770"/>
                    <a:pt x="20974" y="15984"/>
                    <a:pt x="20447" y="21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8334801" y="2979233"/>
              <a:ext cx="181751" cy="617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503" fill="norm" stroke="1" extrusionOk="0">
                  <a:moveTo>
                    <a:pt x="8193" y="0"/>
                  </a:moveTo>
                  <a:cubicBezTo>
                    <a:pt x="12166" y="1622"/>
                    <a:pt x="16138" y="3244"/>
                    <a:pt x="18497" y="5308"/>
                  </a:cubicBezTo>
                  <a:cubicBezTo>
                    <a:pt x="20855" y="7372"/>
                    <a:pt x="21600" y="9878"/>
                    <a:pt x="21228" y="12090"/>
                  </a:cubicBezTo>
                  <a:cubicBezTo>
                    <a:pt x="20855" y="14302"/>
                    <a:pt x="19366" y="16218"/>
                    <a:pt x="16262" y="17767"/>
                  </a:cubicBezTo>
                  <a:cubicBezTo>
                    <a:pt x="13159" y="19315"/>
                    <a:pt x="8441" y="20494"/>
                    <a:pt x="5462" y="21047"/>
                  </a:cubicBezTo>
                  <a:cubicBezTo>
                    <a:pt x="2483" y="21600"/>
                    <a:pt x="1241" y="21526"/>
                    <a:pt x="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6128673" y="3781217"/>
              <a:ext cx="726579" cy="8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706" fill="norm" stroke="1" extrusionOk="0">
                  <a:moveTo>
                    <a:pt x="80" y="5454"/>
                  </a:moveTo>
                  <a:cubicBezTo>
                    <a:pt x="17" y="2508"/>
                    <a:pt x="-46" y="-437"/>
                    <a:pt x="48" y="54"/>
                  </a:cubicBezTo>
                  <a:cubicBezTo>
                    <a:pt x="142" y="545"/>
                    <a:pt x="394" y="4472"/>
                    <a:pt x="1053" y="9381"/>
                  </a:cubicBezTo>
                  <a:cubicBezTo>
                    <a:pt x="1712" y="14290"/>
                    <a:pt x="2780" y="20181"/>
                    <a:pt x="4161" y="20672"/>
                  </a:cubicBezTo>
                  <a:cubicBezTo>
                    <a:pt x="5542" y="21163"/>
                    <a:pt x="7238" y="16254"/>
                    <a:pt x="8274" y="12327"/>
                  </a:cubicBezTo>
                  <a:cubicBezTo>
                    <a:pt x="9310" y="8399"/>
                    <a:pt x="9687" y="5454"/>
                    <a:pt x="10032" y="5454"/>
                  </a:cubicBezTo>
                  <a:cubicBezTo>
                    <a:pt x="10377" y="5454"/>
                    <a:pt x="10691" y="8399"/>
                    <a:pt x="11319" y="11099"/>
                  </a:cubicBezTo>
                  <a:cubicBezTo>
                    <a:pt x="11947" y="13799"/>
                    <a:pt x="12889" y="16254"/>
                    <a:pt x="14082" y="17481"/>
                  </a:cubicBezTo>
                  <a:cubicBezTo>
                    <a:pt x="15275" y="18708"/>
                    <a:pt x="16719" y="18708"/>
                    <a:pt x="18006" y="17727"/>
                  </a:cubicBezTo>
                  <a:cubicBezTo>
                    <a:pt x="19294" y="16745"/>
                    <a:pt x="20424" y="14781"/>
                    <a:pt x="21554" y="12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6404401" y="4350833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6398051" y="4145516"/>
              <a:ext cx="361951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2" y="18775"/>
                    <a:pt x="1263" y="15951"/>
                    <a:pt x="2021" y="13126"/>
                  </a:cubicBezTo>
                  <a:cubicBezTo>
                    <a:pt x="2779" y="10302"/>
                    <a:pt x="3663" y="7477"/>
                    <a:pt x="4232" y="5566"/>
                  </a:cubicBezTo>
                  <a:cubicBezTo>
                    <a:pt x="4800" y="3655"/>
                    <a:pt x="5053" y="2658"/>
                    <a:pt x="5242" y="1745"/>
                  </a:cubicBezTo>
                  <a:cubicBezTo>
                    <a:pt x="5432" y="831"/>
                    <a:pt x="5558" y="0"/>
                    <a:pt x="5558" y="0"/>
                  </a:cubicBezTo>
                  <a:cubicBezTo>
                    <a:pt x="5558" y="0"/>
                    <a:pt x="5432" y="831"/>
                    <a:pt x="5179" y="2658"/>
                  </a:cubicBezTo>
                  <a:cubicBezTo>
                    <a:pt x="4926" y="4486"/>
                    <a:pt x="4547" y="7311"/>
                    <a:pt x="4358" y="9305"/>
                  </a:cubicBezTo>
                  <a:cubicBezTo>
                    <a:pt x="4168" y="11298"/>
                    <a:pt x="4168" y="12462"/>
                    <a:pt x="4484" y="13458"/>
                  </a:cubicBezTo>
                  <a:cubicBezTo>
                    <a:pt x="4800" y="14455"/>
                    <a:pt x="5432" y="15286"/>
                    <a:pt x="6063" y="15535"/>
                  </a:cubicBezTo>
                  <a:cubicBezTo>
                    <a:pt x="6695" y="15785"/>
                    <a:pt x="7326" y="15452"/>
                    <a:pt x="8589" y="13708"/>
                  </a:cubicBezTo>
                  <a:cubicBezTo>
                    <a:pt x="9853" y="11963"/>
                    <a:pt x="11747" y="8806"/>
                    <a:pt x="12821" y="6729"/>
                  </a:cubicBezTo>
                  <a:cubicBezTo>
                    <a:pt x="13895" y="4652"/>
                    <a:pt x="14147" y="3655"/>
                    <a:pt x="14400" y="2742"/>
                  </a:cubicBezTo>
                  <a:cubicBezTo>
                    <a:pt x="14653" y="1828"/>
                    <a:pt x="14905" y="997"/>
                    <a:pt x="14842" y="997"/>
                  </a:cubicBezTo>
                  <a:cubicBezTo>
                    <a:pt x="14779" y="997"/>
                    <a:pt x="14400" y="1828"/>
                    <a:pt x="14211" y="3655"/>
                  </a:cubicBezTo>
                  <a:cubicBezTo>
                    <a:pt x="14021" y="5483"/>
                    <a:pt x="14021" y="8308"/>
                    <a:pt x="14463" y="10468"/>
                  </a:cubicBezTo>
                  <a:cubicBezTo>
                    <a:pt x="14905" y="12628"/>
                    <a:pt x="15789" y="14123"/>
                    <a:pt x="17053" y="14954"/>
                  </a:cubicBezTo>
                  <a:cubicBezTo>
                    <a:pt x="18316" y="15785"/>
                    <a:pt x="19958" y="15951"/>
                    <a:pt x="21600" y="16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7579151" y="4019501"/>
              <a:ext cx="603251" cy="46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4" fill="norm" stroke="1" extrusionOk="0">
                  <a:moveTo>
                    <a:pt x="0" y="502"/>
                  </a:moveTo>
                  <a:cubicBezTo>
                    <a:pt x="1516" y="6137"/>
                    <a:pt x="3032" y="11772"/>
                    <a:pt x="4775" y="15528"/>
                  </a:cubicBezTo>
                  <a:cubicBezTo>
                    <a:pt x="6518" y="19285"/>
                    <a:pt x="8488" y="21163"/>
                    <a:pt x="9891" y="20693"/>
                  </a:cubicBezTo>
                  <a:cubicBezTo>
                    <a:pt x="11293" y="20224"/>
                    <a:pt x="12126" y="17406"/>
                    <a:pt x="13036" y="15059"/>
                  </a:cubicBezTo>
                  <a:cubicBezTo>
                    <a:pt x="13945" y="12711"/>
                    <a:pt x="14931" y="10833"/>
                    <a:pt x="15916" y="7546"/>
                  </a:cubicBezTo>
                  <a:cubicBezTo>
                    <a:pt x="16901" y="4259"/>
                    <a:pt x="17886" y="-437"/>
                    <a:pt x="18834" y="33"/>
                  </a:cubicBezTo>
                  <a:cubicBezTo>
                    <a:pt x="19781" y="502"/>
                    <a:pt x="20691" y="6137"/>
                    <a:pt x="21600" y="11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7728613" y="4388933"/>
              <a:ext cx="256939" cy="16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020" fill="norm" stroke="1" extrusionOk="0">
                  <a:moveTo>
                    <a:pt x="7619" y="3951"/>
                  </a:moveTo>
                  <a:cubicBezTo>
                    <a:pt x="8322" y="5005"/>
                    <a:pt x="9024" y="6059"/>
                    <a:pt x="8937" y="8824"/>
                  </a:cubicBezTo>
                  <a:cubicBezTo>
                    <a:pt x="8849" y="11590"/>
                    <a:pt x="7971" y="16068"/>
                    <a:pt x="7093" y="18571"/>
                  </a:cubicBezTo>
                  <a:cubicBezTo>
                    <a:pt x="6215" y="21073"/>
                    <a:pt x="5337" y="21600"/>
                    <a:pt x="4107" y="20415"/>
                  </a:cubicBezTo>
                  <a:cubicBezTo>
                    <a:pt x="2878" y="19229"/>
                    <a:pt x="1297" y="16332"/>
                    <a:pt x="507" y="14093"/>
                  </a:cubicBezTo>
                  <a:cubicBezTo>
                    <a:pt x="-283" y="11854"/>
                    <a:pt x="-283" y="10273"/>
                    <a:pt x="1473" y="8561"/>
                  </a:cubicBezTo>
                  <a:cubicBezTo>
                    <a:pt x="3229" y="6849"/>
                    <a:pt x="6741" y="5005"/>
                    <a:pt x="10341" y="3556"/>
                  </a:cubicBezTo>
                  <a:cubicBezTo>
                    <a:pt x="13941" y="2107"/>
                    <a:pt x="17629" y="1054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7987264" y="4223833"/>
              <a:ext cx="13798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fill="norm" stroke="1" extrusionOk="0">
                  <a:moveTo>
                    <a:pt x="717" y="2274"/>
                  </a:moveTo>
                  <a:cubicBezTo>
                    <a:pt x="2026" y="1137"/>
                    <a:pt x="3335" y="0"/>
                    <a:pt x="4808" y="0"/>
                  </a:cubicBezTo>
                  <a:cubicBezTo>
                    <a:pt x="6280" y="0"/>
                    <a:pt x="7917" y="1137"/>
                    <a:pt x="8735" y="2842"/>
                  </a:cubicBezTo>
                  <a:cubicBezTo>
                    <a:pt x="9553" y="4547"/>
                    <a:pt x="9553" y="6821"/>
                    <a:pt x="8244" y="9284"/>
                  </a:cubicBezTo>
                  <a:cubicBezTo>
                    <a:pt x="6935" y="11747"/>
                    <a:pt x="4317" y="14400"/>
                    <a:pt x="2517" y="16484"/>
                  </a:cubicBezTo>
                  <a:cubicBezTo>
                    <a:pt x="717" y="18568"/>
                    <a:pt x="-265" y="20084"/>
                    <a:pt x="62" y="20842"/>
                  </a:cubicBezTo>
                  <a:cubicBezTo>
                    <a:pt x="390" y="21600"/>
                    <a:pt x="2026" y="21600"/>
                    <a:pt x="5790" y="21600"/>
                  </a:cubicBezTo>
                  <a:cubicBezTo>
                    <a:pt x="9553" y="21600"/>
                    <a:pt x="15444" y="21600"/>
                    <a:pt x="213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7674401" y="4623883"/>
              <a:ext cx="4762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" y="19200"/>
                    <a:pt x="384" y="16800"/>
                    <a:pt x="1344" y="14640"/>
                  </a:cubicBezTo>
                  <a:cubicBezTo>
                    <a:pt x="2304" y="12480"/>
                    <a:pt x="4032" y="10560"/>
                    <a:pt x="6624" y="8880"/>
                  </a:cubicBezTo>
                  <a:cubicBezTo>
                    <a:pt x="9216" y="7200"/>
                    <a:pt x="12672" y="5760"/>
                    <a:pt x="15312" y="4320"/>
                  </a:cubicBezTo>
                  <a:cubicBezTo>
                    <a:pt x="17952" y="2880"/>
                    <a:pt x="1977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7853574" y="4750624"/>
              <a:ext cx="176428" cy="184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85" fill="norm" stroke="1" extrusionOk="0">
                  <a:moveTo>
                    <a:pt x="2919" y="8867"/>
                  </a:moveTo>
                  <a:cubicBezTo>
                    <a:pt x="1890" y="9849"/>
                    <a:pt x="862" y="10830"/>
                    <a:pt x="347" y="12917"/>
                  </a:cubicBezTo>
                  <a:cubicBezTo>
                    <a:pt x="-167" y="15003"/>
                    <a:pt x="-167" y="18194"/>
                    <a:pt x="733" y="16844"/>
                  </a:cubicBezTo>
                  <a:cubicBezTo>
                    <a:pt x="1633" y="15494"/>
                    <a:pt x="3433" y="9603"/>
                    <a:pt x="5362" y="5799"/>
                  </a:cubicBezTo>
                  <a:cubicBezTo>
                    <a:pt x="7290" y="1994"/>
                    <a:pt x="9347" y="276"/>
                    <a:pt x="11662" y="30"/>
                  </a:cubicBezTo>
                  <a:cubicBezTo>
                    <a:pt x="13976" y="-215"/>
                    <a:pt x="16547" y="1012"/>
                    <a:pt x="18219" y="4817"/>
                  </a:cubicBezTo>
                  <a:cubicBezTo>
                    <a:pt x="19890" y="8621"/>
                    <a:pt x="20662" y="15003"/>
                    <a:pt x="21433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1540301" y="5429782"/>
              <a:ext cx="476251" cy="32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20601"/>
                  </a:moveTo>
                  <a:cubicBezTo>
                    <a:pt x="3456" y="15201"/>
                    <a:pt x="6912" y="9801"/>
                    <a:pt x="9936" y="5751"/>
                  </a:cubicBezTo>
                  <a:cubicBezTo>
                    <a:pt x="12960" y="1701"/>
                    <a:pt x="15552" y="-999"/>
                    <a:pt x="17424" y="351"/>
                  </a:cubicBezTo>
                  <a:cubicBezTo>
                    <a:pt x="19296" y="1701"/>
                    <a:pt x="20448" y="7101"/>
                    <a:pt x="21600" y="12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1633434" y="5487483"/>
              <a:ext cx="421218" cy="8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5" y="20546"/>
                  </a:moveTo>
                  <a:cubicBezTo>
                    <a:pt x="543" y="21073"/>
                    <a:pt x="0" y="21600"/>
                    <a:pt x="0" y="21600"/>
                  </a:cubicBezTo>
                  <a:cubicBezTo>
                    <a:pt x="0" y="21600"/>
                    <a:pt x="543" y="21073"/>
                    <a:pt x="2496" y="19493"/>
                  </a:cubicBezTo>
                  <a:cubicBezTo>
                    <a:pt x="4450" y="17912"/>
                    <a:pt x="7815" y="15278"/>
                    <a:pt x="11234" y="11854"/>
                  </a:cubicBezTo>
                  <a:cubicBezTo>
                    <a:pt x="14653" y="8429"/>
                    <a:pt x="18127" y="4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1946701" y="5377873"/>
              <a:ext cx="181923" cy="198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24" fill="norm" stroke="1" extrusionOk="0">
                  <a:moveTo>
                    <a:pt x="0" y="179"/>
                  </a:moveTo>
                  <a:cubicBezTo>
                    <a:pt x="2700" y="-49"/>
                    <a:pt x="5400" y="-276"/>
                    <a:pt x="8836" y="975"/>
                  </a:cubicBezTo>
                  <a:cubicBezTo>
                    <a:pt x="12273" y="2225"/>
                    <a:pt x="16445" y="4953"/>
                    <a:pt x="18777" y="6886"/>
                  </a:cubicBezTo>
                  <a:cubicBezTo>
                    <a:pt x="21109" y="8819"/>
                    <a:pt x="21600" y="9956"/>
                    <a:pt x="20618" y="12229"/>
                  </a:cubicBezTo>
                  <a:cubicBezTo>
                    <a:pt x="19636" y="14503"/>
                    <a:pt x="17182" y="17913"/>
                    <a:pt x="14727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-1" y="1418780"/>
              <a:ext cx="851068" cy="957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63" fill="norm" stroke="1" extrusionOk="0">
                  <a:moveTo>
                    <a:pt x="1051" y="21563"/>
                  </a:moveTo>
                  <a:cubicBezTo>
                    <a:pt x="678" y="21563"/>
                    <a:pt x="304" y="21563"/>
                    <a:pt x="118" y="21372"/>
                  </a:cubicBezTo>
                  <a:cubicBezTo>
                    <a:pt x="-69" y="21182"/>
                    <a:pt x="-69" y="20800"/>
                    <a:pt x="384" y="19894"/>
                  </a:cubicBezTo>
                  <a:cubicBezTo>
                    <a:pt x="838" y="18988"/>
                    <a:pt x="1744" y="17558"/>
                    <a:pt x="2758" y="16151"/>
                  </a:cubicBezTo>
                  <a:cubicBezTo>
                    <a:pt x="3771" y="14744"/>
                    <a:pt x="4891" y="13362"/>
                    <a:pt x="6224" y="11931"/>
                  </a:cubicBezTo>
                  <a:cubicBezTo>
                    <a:pt x="7558" y="10501"/>
                    <a:pt x="9104" y="9023"/>
                    <a:pt x="10678" y="7688"/>
                  </a:cubicBezTo>
                  <a:cubicBezTo>
                    <a:pt x="12251" y="6352"/>
                    <a:pt x="13851" y="5160"/>
                    <a:pt x="15344" y="4135"/>
                  </a:cubicBezTo>
                  <a:cubicBezTo>
                    <a:pt x="16838" y="3110"/>
                    <a:pt x="18224" y="2252"/>
                    <a:pt x="19184" y="1680"/>
                  </a:cubicBezTo>
                  <a:cubicBezTo>
                    <a:pt x="20144" y="1107"/>
                    <a:pt x="20678" y="821"/>
                    <a:pt x="21024" y="583"/>
                  </a:cubicBezTo>
                  <a:cubicBezTo>
                    <a:pt x="21371" y="344"/>
                    <a:pt x="21531" y="154"/>
                    <a:pt x="21398" y="58"/>
                  </a:cubicBezTo>
                  <a:cubicBezTo>
                    <a:pt x="21264" y="-37"/>
                    <a:pt x="20838" y="-37"/>
                    <a:pt x="19771" y="225"/>
                  </a:cubicBezTo>
                  <a:cubicBezTo>
                    <a:pt x="18704" y="488"/>
                    <a:pt x="16998" y="1012"/>
                    <a:pt x="15851" y="1393"/>
                  </a:cubicBezTo>
                  <a:cubicBezTo>
                    <a:pt x="14704" y="1775"/>
                    <a:pt x="14118" y="2013"/>
                    <a:pt x="13664" y="2252"/>
                  </a:cubicBezTo>
                  <a:cubicBezTo>
                    <a:pt x="13211" y="2490"/>
                    <a:pt x="12891" y="2729"/>
                    <a:pt x="12971" y="2848"/>
                  </a:cubicBezTo>
                  <a:cubicBezTo>
                    <a:pt x="13051" y="2967"/>
                    <a:pt x="13531" y="2967"/>
                    <a:pt x="14624" y="2824"/>
                  </a:cubicBezTo>
                  <a:cubicBezTo>
                    <a:pt x="15718" y="2681"/>
                    <a:pt x="17424" y="2395"/>
                    <a:pt x="18411" y="2252"/>
                  </a:cubicBezTo>
                  <a:cubicBezTo>
                    <a:pt x="19398" y="2109"/>
                    <a:pt x="19664" y="2109"/>
                    <a:pt x="19851" y="2228"/>
                  </a:cubicBezTo>
                  <a:cubicBezTo>
                    <a:pt x="20038" y="2347"/>
                    <a:pt x="20144" y="2586"/>
                    <a:pt x="20118" y="3444"/>
                  </a:cubicBezTo>
                  <a:cubicBezTo>
                    <a:pt x="20091" y="4302"/>
                    <a:pt x="19931" y="5780"/>
                    <a:pt x="19771" y="7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2715051" y="5335083"/>
              <a:ext cx="2730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47" y="1575"/>
                    <a:pt x="5693" y="3150"/>
                    <a:pt x="8791" y="5625"/>
                  </a:cubicBezTo>
                  <a:cubicBezTo>
                    <a:pt x="11888" y="8100"/>
                    <a:pt x="15237" y="11475"/>
                    <a:pt x="17414" y="14287"/>
                  </a:cubicBezTo>
                  <a:cubicBezTo>
                    <a:pt x="19591" y="17100"/>
                    <a:pt x="20595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2734101" y="5330434"/>
              <a:ext cx="260351" cy="43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21600" y="542"/>
                  </a:moveTo>
                  <a:cubicBezTo>
                    <a:pt x="20898" y="229"/>
                    <a:pt x="20195" y="-84"/>
                    <a:pt x="19668" y="20"/>
                  </a:cubicBezTo>
                  <a:cubicBezTo>
                    <a:pt x="19141" y="125"/>
                    <a:pt x="18790" y="646"/>
                    <a:pt x="17473" y="2368"/>
                  </a:cubicBezTo>
                  <a:cubicBezTo>
                    <a:pt x="16156" y="4090"/>
                    <a:pt x="13873" y="7012"/>
                    <a:pt x="11327" y="9829"/>
                  </a:cubicBezTo>
                  <a:cubicBezTo>
                    <a:pt x="8780" y="12646"/>
                    <a:pt x="5971" y="15359"/>
                    <a:pt x="4039" y="17290"/>
                  </a:cubicBezTo>
                  <a:cubicBezTo>
                    <a:pt x="2107" y="19220"/>
                    <a:pt x="1054" y="20368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2651551" y="5182683"/>
              <a:ext cx="450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1" y="15200"/>
                    <a:pt x="5882" y="8800"/>
                    <a:pt x="9482" y="5200"/>
                  </a:cubicBezTo>
                  <a:cubicBezTo>
                    <a:pt x="13082" y="1600"/>
                    <a:pt x="1734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502451" y="5544633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4400"/>
                    <a:pt x="10400" y="7200"/>
                    <a:pt x="14000" y="3600"/>
                  </a:cubicBezTo>
                  <a:cubicBezTo>
                    <a:pt x="17600" y="0"/>
                    <a:pt x="19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3775501" y="5403902"/>
              <a:ext cx="342901" cy="286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1467" y="19311"/>
                    <a:pt x="2933" y="17262"/>
                    <a:pt x="4067" y="14976"/>
                  </a:cubicBezTo>
                  <a:cubicBezTo>
                    <a:pt x="5200" y="12689"/>
                    <a:pt x="6000" y="10167"/>
                    <a:pt x="6733" y="8117"/>
                  </a:cubicBezTo>
                  <a:cubicBezTo>
                    <a:pt x="7467" y="6068"/>
                    <a:pt x="8133" y="4491"/>
                    <a:pt x="8667" y="3072"/>
                  </a:cubicBezTo>
                  <a:cubicBezTo>
                    <a:pt x="9200" y="1653"/>
                    <a:pt x="9600" y="392"/>
                    <a:pt x="9600" y="76"/>
                  </a:cubicBezTo>
                  <a:cubicBezTo>
                    <a:pt x="9600" y="-239"/>
                    <a:pt x="9200" y="392"/>
                    <a:pt x="8800" y="2441"/>
                  </a:cubicBezTo>
                  <a:cubicBezTo>
                    <a:pt x="8400" y="4491"/>
                    <a:pt x="8000" y="7960"/>
                    <a:pt x="8000" y="11034"/>
                  </a:cubicBezTo>
                  <a:cubicBezTo>
                    <a:pt x="8000" y="14108"/>
                    <a:pt x="8400" y="16789"/>
                    <a:pt x="8867" y="18365"/>
                  </a:cubicBezTo>
                  <a:cubicBezTo>
                    <a:pt x="9333" y="19942"/>
                    <a:pt x="9867" y="20415"/>
                    <a:pt x="10533" y="20573"/>
                  </a:cubicBezTo>
                  <a:cubicBezTo>
                    <a:pt x="11200" y="20730"/>
                    <a:pt x="12000" y="20573"/>
                    <a:pt x="13067" y="19154"/>
                  </a:cubicBezTo>
                  <a:cubicBezTo>
                    <a:pt x="14133" y="17735"/>
                    <a:pt x="15467" y="15054"/>
                    <a:pt x="16467" y="12689"/>
                  </a:cubicBezTo>
                  <a:cubicBezTo>
                    <a:pt x="17467" y="10325"/>
                    <a:pt x="18133" y="8275"/>
                    <a:pt x="18667" y="6146"/>
                  </a:cubicBezTo>
                  <a:cubicBezTo>
                    <a:pt x="19200" y="4018"/>
                    <a:pt x="19600" y="1811"/>
                    <a:pt x="19667" y="1101"/>
                  </a:cubicBezTo>
                  <a:cubicBezTo>
                    <a:pt x="19733" y="392"/>
                    <a:pt x="19467" y="1180"/>
                    <a:pt x="19267" y="3545"/>
                  </a:cubicBezTo>
                  <a:cubicBezTo>
                    <a:pt x="19067" y="5910"/>
                    <a:pt x="18933" y="9852"/>
                    <a:pt x="19333" y="12768"/>
                  </a:cubicBezTo>
                  <a:cubicBezTo>
                    <a:pt x="19733" y="15685"/>
                    <a:pt x="20667" y="17577"/>
                    <a:pt x="21600" y="19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4185999" y="5639883"/>
              <a:ext cx="90375" cy="10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9" h="21116" fill="norm" stroke="1" extrusionOk="0">
                  <a:moveTo>
                    <a:pt x="6134" y="1223"/>
                  </a:moveTo>
                  <a:cubicBezTo>
                    <a:pt x="4256" y="2445"/>
                    <a:pt x="2377" y="3668"/>
                    <a:pt x="1203" y="6521"/>
                  </a:cubicBezTo>
                  <a:cubicBezTo>
                    <a:pt x="30" y="9374"/>
                    <a:pt x="-440" y="13857"/>
                    <a:pt x="499" y="16913"/>
                  </a:cubicBezTo>
                  <a:cubicBezTo>
                    <a:pt x="1438" y="19970"/>
                    <a:pt x="3786" y="21600"/>
                    <a:pt x="7777" y="20989"/>
                  </a:cubicBezTo>
                  <a:cubicBezTo>
                    <a:pt x="11769" y="20377"/>
                    <a:pt x="17403" y="17525"/>
                    <a:pt x="19282" y="13857"/>
                  </a:cubicBezTo>
                  <a:cubicBezTo>
                    <a:pt x="21160" y="10189"/>
                    <a:pt x="19282" y="5706"/>
                    <a:pt x="16934" y="3260"/>
                  </a:cubicBezTo>
                  <a:cubicBezTo>
                    <a:pt x="14586" y="815"/>
                    <a:pt x="11769" y="408"/>
                    <a:pt x="89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4798791" y="5620833"/>
              <a:ext cx="297511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600" fill="norm" stroke="1" extrusionOk="0">
                  <a:moveTo>
                    <a:pt x="3149" y="18296"/>
                  </a:moveTo>
                  <a:cubicBezTo>
                    <a:pt x="2383" y="19821"/>
                    <a:pt x="1617" y="21346"/>
                    <a:pt x="1081" y="21473"/>
                  </a:cubicBezTo>
                  <a:cubicBezTo>
                    <a:pt x="545" y="21600"/>
                    <a:pt x="238" y="20329"/>
                    <a:pt x="85" y="18296"/>
                  </a:cubicBezTo>
                  <a:cubicBezTo>
                    <a:pt x="-68" y="16264"/>
                    <a:pt x="-68" y="13468"/>
                    <a:pt x="545" y="11181"/>
                  </a:cubicBezTo>
                  <a:cubicBezTo>
                    <a:pt x="1158" y="8894"/>
                    <a:pt x="2383" y="7115"/>
                    <a:pt x="3762" y="6734"/>
                  </a:cubicBezTo>
                  <a:cubicBezTo>
                    <a:pt x="5141" y="6353"/>
                    <a:pt x="6672" y="7369"/>
                    <a:pt x="7898" y="9402"/>
                  </a:cubicBezTo>
                  <a:cubicBezTo>
                    <a:pt x="9123" y="11435"/>
                    <a:pt x="10043" y="14485"/>
                    <a:pt x="10732" y="16518"/>
                  </a:cubicBezTo>
                  <a:cubicBezTo>
                    <a:pt x="11421" y="18551"/>
                    <a:pt x="11881" y="19567"/>
                    <a:pt x="12494" y="20329"/>
                  </a:cubicBezTo>
                  <a:cubicBezTo>
                    <a:pt x="13106" y="21092"/>
                    <a:pt x="13872" y="21600"/>
                    <a:pt x="14638" y="21600"/>
                  </a:cubicBezTo>
                  <a:cubicBezTo>
                    <a:pt x="15404" y="21600"/>
                    <a:pt x="16170" y="21092"/>
                    <a:pt x="17319" y="18042"/>
                  </a:cubicBezTo>
                  <a:cubicBezTo>
                    <a:pt x="18468" y="14993"/>
                    <a:pt x="20000" y="9402"/>
                    <a:pt x="20766" y="5972"/>
                  </a:cubicBezTo>
                  <a:cubicBezTo>
                    <a:pt x="21532" y="2541"/>
                    <a:pt x="21532" y="1271"/>
                    <a:pt x="215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5569873" y="5450596"/>
              <a:ext cx="267262" cy="3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12" fill="norm" stroke="1" extrusionOk="0">
                  <a:moveTo>
                    <a:pt x="1746" y="9295"/>
                  </a:moveTo>
                  <a:cubicBezTo>
                    <a:pt x="1066" y="9703"/>
                    <a:pt x="385" y="10111"/>
                    <a:pt x="130" y="11809"/>
                  </a:cubicBezTo>
                  <a:cubicBezTo>
                    <a:pt x="-125" y="13507"/>
                    <a:pt x="45" y="16495"/>
                    <a:pt x="215" y="16971"/>
                  </a:cubicBezTo>
                  <a:cubicBezTo>
                    <a:pt x="385" y="17446"/>
                    <a:pt x="555" y="15409"/>
                    <a:pt x="981" y="12692"/>
                  </a:cubicBezTo>
                  <a:cubicBezTo>
                    <a:pt x="1406" y="9975"/>
                    <a:pt x="2086" y="6578"/>
                    <a:pt x="2681" y="4541"/>
                  </a:cubicBezTo>
                  <a:cubicBezTo>
                    <a:pt x="3277" y="2503"/>
                    <a:pt x="3787" y="1824"/>
                    <a:pt x="4382" y="1688"/>
                  </a:cubicBezTo>
                  <a:cubicBezTo>
                    <a:pt x="4977" y="1552"/>
                    <a:pt x="5658" y="1960"/>
                    <a:pt x="6848" y="4201"/>
                  </a:cubicBezTo>
                  <a:cubicBezTo>
                    <a:pt x="8039" y="6443"/>
                    <a:pt x="9740" y="10518"/>
                    <a:pt x="10845" y="13303"/>
                  </a:cubicBezTo>
                  <a:cubicBezTo>
                    <a:pt x="11951" y="16088"/>
                    <a:pt x="12461" y="17582"/>
                    <a:pt x="12886" y="18669"/>
                  </a:cubicBezTo>
                  <a:cubicBezTo>
                    <a:pt x="13311" y="19756"/>
                    <a:pt x="13651" y="20435"/>
                    <a:pt x="14247" y="20843"/>
                  </a:cubicBezTo>
                  <a:cubicBezTo>
                    <a:pt x="14842" y="21250"/>
                    <a:pt x="15692" y="21386"/>
                    <a:pt x="16373" y="20911"/>
                  </a:cubicBezTo>
                  <a:cubicBezTo>
                    <a:pt x="17053" y="20435"/>
                    <a:pt x="17563" y="19348"/>
                    <a:pt x="18329" y="17311"/>
                  </a:cubicBezTo>
                  <a:cubicBezTo>
                    <a:pt x="19094" y="15273"/>
                    <a:pt x="20114" y="12284"/>
                    <a:pt x="20710" y="9431"/>
                  </a:cubicBezTo>
                  <a:cubicBezTo>
                    <a:pt x="21305" y="6578"/>
                    <a:pt x="21475" y="3861"/>
                    <a:pt x="21475" y="2163"/>
                  </a:cubicBezTo>
                  <a:cubicBezTo>
                    <a:pt x="21475" y="465"/>
                    <a:pt x="21305" y="-214"/>
                    <a:pt x="21135" y="58"/>
                  </a:cubicBezTo>
                  <a:cubicBezTo>
                    <a:pt x="20965" y="329"/>
                    <a:pt x="20795" y="1552"/>
                    <a:pt x="20625" y="2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5854856" y="5582733"/>
              <a:ext cx="251096" cy="187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89" fill="norm" stroke="1" extrusionOk="0">
                  <a:moveTo>
                    <a:pt x="5740" y="8737"/>
                  </a:moveTo>
                  <a:cubicBezTo>
                    <a:pt x="5377" y="7524"/>
                    <a:pt x="5014" y="6310"/>
                    <a:pt x="4379" y="5582"/>
                  </a:cubicBezTo>
                  <a:cubicBezTo>
                    <a:pt x="3744" y="4854"/>
                    <a:pt x="2836" y="4611"/>
                    <a:pt x="2110" y="5218"/>
                  </a:cubicBezTo>
                  <a:cubicBezTo>
                    <a:pt x="1384" y="5825"/>
                    <a:pt x="840" y="7281"/>
                    <a:pt x="477" y="9465"/>
                  </a:cubicBezTo>
                  <a:cubicBezTo>
                    <a:pt x="114" y="11649"/>
                    <a:pt x="-68" y="14562"/>
                    <a:pt x="23" y="16625"/>
                  </a:cubicBezTo>
                  <a:cubicBezTo>
                    <a:pt x="114" y="18688"/>
                    <a:pt x="477" y="19901"/>
                    <a:pt x="1112" y="20629"/>
                  </a:cubicBezTo>
                  <a:cubicBezTo>
                    <a:pt x="1747" y="21357"/>
                    <a:pt x="2655" y="21600"/>
                    <a:pt x="3562" y="20022"/>
                  </a:cubicBezTo>
                  <a:cubicBezTo>
                    <a:pt x="4470" y="18445"/>
                    <a:pt x="5377" y="15047"/>
                    <a:pt x="5559" y="12256"/>
                  </a:cubicBezTo>
                  <a:cubicBezTo>
                    <a:pt x="5740" y="9465"/>
                    <a:pt x="5196" y="7281"/>
                    <a:pt x="5377" y="6189"/>
                  </a:cubicBezTo>
                  <a:cubicBezTo>
                    <a:pt x="5559" y="5097"/>
                    <a:pt x="6466" y="5097"/>
                    <a:pt x="7283" y="4733"/>
                  </a:cubicBezTo>
                  <a:cubicBezTo>
                    <a:pt x="8100" y="4369"/>
                    <a:pt x="8826" y="3640"/>
                    <a:pt x="10097" y="3883"/>
                  </a:cubicBezTo>
                  <a:cubicBezTo>
                    <a:pt x="11367" y="4126"/>
                    <a:pt x="13182" y="5339"/>
                    <a:pt x="14271" y="8130"/>
                  </a:cubicBezTo>
                  <a:cubicBezTo>
                    <a:pt x="15361" y="10921"/>
                    <a:pt x="15724" y="15290"/>
                    <a:pt x="15633" y="17960"/>
                  </a:cubicBezTo>
                  <a:cubicBezTo>
                    <a:pt x="15542" y="20629"/>
                    <a:pt x="14998" y="21600"/>
                    <a:pt x="14725" y="21479"/>
                  </a:cubicBezTo>
                  <a:cubicBezTo>
                    <a:pt x="14453" y="21357"/>
                    <a:pt x="14453" y="20144"/>
                    <a:pt x="14635" y="17353"/>
                  </a:cubicBezTo>
                  <a:cubicBezTo>
                    <a:pt x="14816" y="14562"/>
                    <a:pt x="15179" y="10193"/>
                    <a:pt x="16359" y="7038"/>
                  </a:cubicBezTo>
                  <a:cubicBezTo>
                    <a:pt x="17539" y="3883"/>
                    <a:pt x="19535" y="1942"/>
                    <a:pt x="215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6288146" y="5484689"/>
              <a:ext cx="135869" cy="45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432" fill="norm" stroke="1" extrusionOk="0">
                  <a:moveTo>
                    <a:pt x="19641" y="1932"/>
                  </a:moveTo>
                  <a:cubicBezTo>
                    <a:pt x="20286" y="1132"/>
                    <a:pt x="20931" y="332"/>
                    <a:pt x="20609" y="82"/>
                  </a:cubicBezTo>
                  <a:cubicBezTo>
                    <a:pt x="20286" y="-168"/>
                    <a:pt x="18997" y="132"/>
                    <a:pt x="16740" y="1282"/>
                  </a:cubicBezTo>
                  <a:cubicBezTo>
                    <a:pt x="14483" y="2432"/>
                    <a:pt x="11259" y="4432"/>
                    <a:pt x="8035" y="6882"/>
                  </a:cubicBezTo>
                  <a:cubicBezTo>
                    <a:pt x="4812" y="9332"/>
                    <a:pt x="1588" y="12232"/>
                    <a:pt x="459" y="14482"/>
                  </a:cubicBezTo>
                  <a:cubicBezTo>
                    <a:pt x="-669" y="16732"/>
                    <a:pt x="298" y="18332"/>
                    <a:pt x="3200" y="19382"/>
                  </a:cubicBezTo>
                  <a:cubicBezTo>
                    <a:pt x="6101" y="20432"/>
                    <a:pt x="10937" y="20932"/>
                    <a:pt x="15773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6461551" y="5653100"/>
              <a:ext cx="266701" cy="2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21366"/>
                  </a:moveTo>
                  <a:cubicBezTo>
                    <a:pt x="1543" y="16295"/>
                    <a:pt x="3086" y="11223"/>
                    <a:pt x="4029" y="8218"/>
                  </a:cubicBezTo>
                  <a:cubicBezTo>
                    <a:pt x="4971" y="5213"/>
                    <a:pt x="5314" y="4274"/>
                    <a:pt x="5571" y="3053"/>
                  </a:cubicBezTo>
                  <a:cubicBezTo>
                    <a:pt x="5829" y="1832"/>
                    <a:pt x="6000" y="329"/>
                    <a:pt x="5914" y="48"/>
                  </a:cubicBezTo>
                  <a:cubicBezTo>
                    <a:pt x="5829" y="-234"/>
                    <a:pt x="5486" y="705"/>
                    <a:pt x="5229" y="3335"/>
                  </a:cubicBezTo>
                  <a:cubicBezTo>
                    <a:pt x="4971" y="5964"/>
                    <a:pt x="4800" y="10284"/>
                    <a:pt x="4714" y="12914"/>
                  </a:cubicBezTo>
                  <a:cubicBezTo>
                    <a:pt x="4629" y="15543"/>
                    <a:pt x="4629" y="16483"/>
                    <a:pt x="4886" y="17328"/>
                  </a:cubicBezTo>
                  <a:cubicBezTo>
                    <a:pt x="5143" y="18173"/>
                    <a:pt x="5657" y="18924"/>
                    <a:pt x="6343" y="19206"/>
                  </a:cubicBezTo>
                  <a:cubicBezTo>
                    <a:pt x="7029" y="19488"/>
                    <a:pt x="7886" y="19300"/>
                    <a:pt x="9257" y="17703"/>
                  </a:cubicBezTo>
                  <a:cubicBezTo>
                    <a:pt x="10629" y="16107"/>
                    <a:pt x="12514" y="13102"/>
                    <a:pt x="13714" y="11036"/>
                  </a:cubicBezTo>
                  <a:cubicBezTo>
                    <a:pt x="14914" y="8969"/>
                    <a:pt x="15429" y="7843"/>
                    <a:pt x="15857" y="6434"/>
                  </a:cubicBezTo>
                  <a:cubicBezTo>
                    <a:pt x="16286" y="5025"/>
                    <a:pt x="16629" y="3335"/>
                    <a:pt x="16629" y="3053"/>
                  </a:cubicBezTo>
                  <a:cubicBezTo>
                    <a:pt x="16629" y="2771"/>
                    <a:pt x="16286" y="3898"/>
                    <a:pt x="16114" y="5870"/>
                  </a:cubicBezTo>
                  <a:cubicBezTo>
                    <a:pt x="15943" y="7843"/>
                    <a:pt x="15943" y="10660"/>
                    <a:pt x="16371" y="12538"/>
                  </a:cubicBezTo>
                  <a:cubicBezTo>
                    <a:pt x="16800" y="14416"/>
                    <a:pt x="17657" y="15356"/>
                    <a:pt x="18600" y="15731"/>
                  </a:cubicBezTo>
                  <a:cubicBezTo>
                    <a:pt x="19543" y="16107"/>
                    <a:pt x="20571" y="15919"/>
                    <a:pt x="21600" y="15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6798101" y="5773233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6988601" y="5611218"/>
              <a:ext cx="273051" cy="23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510"/>
                  </a:moveTo>
                  <a:cubicBezTo>
                    <a:pt x="2679" y="17975"/>
                    <a:pt x="5358" y="14441"/>
                    <a:pt x="7116" y="11692"/>
                  </a:cubicBezTo>
                  <a:cubicBezTo>
                    <a:pt x="8874" y="8943"/>
                    <a:pt x="9712" y="6979"/>
                    <a:pt x="10298" y="5408"/>
                  </a:cubicBezTo>
                  <a:cubicBezTo>
                    <a:pt x="10884" y="3837"/>
                    <a:pt x="11219" y="2659"/>
                    <a:pt x="11135" y="1677"/>
                  </a:cubicBezTo>
                  <a:cubicBezTo>
                    <a:pt x="11051" y="695"/>
                    <a:pt x="10549" y="-90"/>
                    <a:pt x="10047" y="8"/>
                  </a:cubicBezTo>
                  <a:cubicBezTo>
                    <a:pt x="9544" y="106"/>
                    <a:pt x="9042" y="1088"/>
                    <a:pt x="8623" y="3346"/>
                  </a:cubicBezTo>
                  <a:cubicBezTo>
                    <a:pt x="8205" y="5605"/>
                    <a:pt x="7870" y="9139"/>
                    <a:pt x="7786" y="11397"/>
                  </a:cubicBezTo>
                  <a:cubicBezTo>
                    <a:pt x="7702" y="13655"/>
                    <a:pt x="7870" y="14637"/>
                    <a:pt x="8288" y="15423"/>
                  </a:cubicBezTo>
                  <a:cubicBezTo>
                    <a:pt x="8707" y="16208"/>
                    <a:pt x="9377" y="16797"/>
                    <a:pt x="10130" y="16994"/>
                  </a:cubicBezTo>
                  <a:cubicBezTo>
                    <a:pt x="10884" y="17190"/>
                    <a:pt x="11721" y="16994"/>
                    <a:pt x="13060" y="15226"/>
                  </a:cubicBezTo>
                  <a:cubicBezTo>
                    <a:pt x="14400" y="13459"/>
                    <a:pt x="16242" y="10121"/>
                    <a:pt x="17414" y="7765"/>
                  </a:cubicBezTo>
                  <a:cubicBezTo>
                    <a:pt x="18586" y="5408"/>
                    <a:pt x="19088" y="4034"/>
                    <a:pt x="19423" y="2855"/>
                  </a:cubicBezTo>
                  <a:cubicBezTo>
                    <a:pt x="19758" y="1677"/>
                    <a:pt x="19926" y="695"/>
                    <a:pt x="19842" y="695"/>
                  </a:cubicBezTo>
                  <a:cubicBezTo>
                    <a:pt x="19758" y="695"/>
                    <a:pt x="19423" y="1677"/>
                    <a:pt x="19088" y="3739"/>
                  </a:cubicBezTo>
                  <a:cubicBezTo>
                    <a:pt x="18753" y="5801"/>
                    <a:pt x="18419" y="8943"/>
                    <a:pt x="18837" y="11397"/>
                  </a:cubicBezTo>
                  <a:cubicBezTo>
                    <a:pt x="19256" y="13852"/>
                    <a:pt x="20428" y="15619"/>
                    <a:pt x="21600" y="17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Shape"/>
            <p:cNvSpPr/>
            <p:nvPr/>
          </p:nvSpPr>
          <p:spPr>
            <a:xfrm>
              <a:off x="7296856" y="5757102"/>
              <a:ext cx="59038" cy="65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0968" fill="norm" stroke="1" extrusionOk="0">
                  <a:moveTo>
                    <a:pt x="5488" y="3119"/>
                  </a:moveTo>
                  <a:cubicBezTo>
                    <a:pt x="3253" y="5819"/>
                    <a:pt x="1019" y="8519"/>
                    <a:pt x="274" y="11556"/>
                  </a:cubicBezTo>
                  <a:cubicBezTo>
                    <a:pt x="-471" y="14594"/>
                    <a:pt x="274" y="17969"/>
                    <a:pt x="2881" y="19657"/>
                  </a:cubicBezTo>
                  <a:cubicBezTo>
                    <a:pt x="5488" y="21344"/>
                    <a:pt x="9957" y="21344"/>
                    <a:pt x="13308" y="19994"/>
                  </a:cubicBezTo>
                  <a:cubicBezTo>
                    <a:pt x="16660" y="18644"/>
                    <a:pt x="18895" y="15944"/>
                    <a:pt x="20012" y="12569"/>
                  </a:cubicBezTo>
                  <a:cubicBezTo>
                    <a:pt x="21129" y="9194"/>
                    <a:pt x="21129" y="5144"/>
                    <a:pt x="19267" y="2782"/>
                  </a:cubicBezTo>
                  <a:cubicBezTo>
                    <a:pt x="17405" y="419"/>
                    <a:pt x="13681" y="-256"/>
                    <a:pt x="11074" y="82"/>
                  </a:cubicBezTo>
                  <a:cubicBezTo>
                    <a:pt x="8467" y="419"/>
                    <a:pt x="6977" y="1769"/>
                    <a:pt x="5488" y="3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7439451" y="5881183"/>
              <a:ext cx="6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7783161" y="5652319"/>
              <a:ext cx="246841" cy="167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046" fill="norm" stroke="1" extrusionOk="0">
                  <a:moveTo>
                    <a:pt x="4323" y="3234"/>
                  </a:moveTo>
                  <a:cubicBezTo>
                    <a:pt x="4872" y="6434"/>
                    <a:pt x="5422" y="9634"/>
                    <a:pt x="5239" y="12567"/>
                  </a:cubicBezTo>
                  <a:cubicBezTo>
                    <a:pt x="5055" y="15500"/>
                    <a:pt x="4140" y="18167"/>
                    <a:pt x="3225" y="19634"/>
                  </a:cubicBezTo>
                  <a:cubicBezTo>
                    <a:pt x="2310" y="21100"/>
                    <a:pt x="1394" y="21367"/>
                    <a:pt x="754" y="20700"/>
                  </a:cubicBezTo>
                  <a:cubicBezTo>
                    <a:pt x="113" y="20034"/>
                    <a:pt x="-253" y="18434"/>
                    <a:pt x="205" y="15234"/>
                  </a:cubicBezTo>
                  <a:cubicBezTo>
                    <a:pt x="662" y="12034"/>
                    <a:pt x="1944" y="7234"/>
                    <a:pt x="4140" y="4167"/>
                  </a:cubicBezTo>
                  <a:cubicBezTo>
                    <a:pt x="6337" y="1100"/>
                    <a:pt x="9449" y="-233"/>
                    <a:pt x="12469" y="34"/>
                  </a:cubicBezTo>
                  <a:cubicBezTo>
                    <a:pt x="15489" y="300"/>
                    <a:pt x="18418" y="2167"/>
                    <a:pt x="21347" y="4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8017301" y="5514206"/>
              <a:ext cx="146051" cy="157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4140"/>
                  </a:moveTo>
                  <a:cubicBezTo>
                    <a:pt x="2817" y="2700"/>
                    <a:pt x="5635" y="1260"/>
                    <a:pt x="7826" y="540"/>
                  </a:cubicBezTo>
                  <a:cubicBezTo>
                    <a:pt x="10017" y="-180"/>
                    <a:pt x="11583" y="-180"/>
                    <a:pt x="12678" y="540"/>
                  </a:cubicBezTo>
                  <a:cubicBezTo>
                    <a:pt x="13774" y="1260"/>
                    <a:pt x="14400" y="2700"/>
                    <a:pt x="13774" y="5292"/>
                  </a:cubicBezTo>
                  <a:cubicBezTo>
                    <a:pt x="13148" y="7884"/>
                    <a:pt x="11270" y="11628"/>
                    <a:pt x="9078" y="14220"/>
                  </a:cubicBezTo>
                  <a:cubicBezTo>
                    <a:pt x="6887" y="16812"/>
                    <a:pt x="4383" y="18252"/>
                    <a:pt x="4226" y="19116"/>
                  </a:cubicBezTo>
                  <a:cubicBezTo>
                    <a:pt x="4070" y="19980"/>
                    <a:pt x="6261" y="20268"/>
                    <a:pt x="9548" y="20556"/>
                  </a:cubicBezTo>
                  <a:cubicBezTo>
                    <a:pt x="12835" y="20844"/>
                    <a:pt x="17217" y="21132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7782351" y="5881183"/>
              <a:ext cx="342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4400"/>
                    <a:pt x="8800" y="7200"/>
                    <a:pt x="12400" y="3600"/>
                  </a:cubicBezTo>
                  <a:cubicBezTo>
                    <a:pt x="16000" y="0"/>
                    <a:pt x="18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7963088" y="5923516"/>
              <a:ext cx="162164" cy="11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10" fill="norm" stroke="1" extrusionOk="0">
                  <a:moveTo>
                    <a:pt x="2977" y="5298"/>
                  </a:moveTo>
                  <a:cubicBezTo>
                    <a:pt x="2416" y="9374"/>
                    <a:pt x="1855" y="13449"/>
                    <a:pt x="1294" y="16506"/>
                  </a:cubicBezTo>
                  <a:cubicBezTo>
                    <a:pt x="733" y="19562"/>
                    <a:pt x="172" y="21600"/>
                    <a:pt x="31" y="21396"/>
                  </a:cubicBezTo>
                  <a:cubicBezTo>
                    <a:pt x="-109" y="21192"/>
                    <a:pt x="172" y="18747"/>
                    <a:pt x="1855" y="15079"/>
                  </a:cubicBezTo>
                  <a:cubicBezTo>
                    <a:pt x="3538" y="11411"/>
                    <a:pt x="6623" y="6521"/>
                    <a:pt x="9008" y="3668"/>
                  </a:cubicBezTo>
                  <a:cubicBezTo>
                    <a:pt x="11392" y="815"/>
                    <a:pt x="13075" y="0"/>
                    <a:pt x="14618" y="0"/>
                  </a:cubicBezTo>
                  <a:cubicBezTo>
                    <a:pt x="16161" y="0"/>
                    <a:pt x="17564" y="815"/>
                    <a:pt x="18686" y="4279"/>
                  </a:cubicBezTo>
                  <a:cubicBezTo>
                    <a:pt x="19808" y="7743"/>
                    <a:pt x="20649" y="13857"/>
                    <a:pt x="21491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8264951" y="5544633"/>
              <a:ext cx="158785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600" fill="norm" stroke="1" extrusionOk="0">
                  <a:moveTo>
                    <a:pt x="11631" y="0"/>
                  </a:moveTo>
                  <a:cubicBezTo>
                    <a:pt x="14400" y="1995"/>
                    <a:pt x="17169" y="3990"/>
                    <a:pt x="18969" y="6419"/>
                  </a:cubicBezTo>
                  <a:cubicBezTo>
                    <a:pt x="20769" y="8848"/>
                    <a:pt x="21600" y="11711"/>
                    <a:pt x="19662" y="14096"/>
                  </a:cubicBezTo>
                  <a:cubicBezTo>
                    <a:pt x="17723" y="16482"/>
                    <a:pt x="13015" y="18390"/>
                    <a:pt x="9277" y="19561"/>
                  </a:cubicBezTo>
                  <a:cubicBezTo>
                    <a:pt x="5538" y="20733"/>
                    <a:pt x="2769" y="211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616501" y="6674933"/>
              <a:ext cx="361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84" y="15429"/>
                    <a:pt x="6568" y="9257"/>
                    <a:pt x="10168" y="5657"/>
                  </a:cubicBezTo>
                  <a:cubicBezTo>
                    <a:pt x="13768" y="2057"/>
                    <a:pt x="1768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636038" y="6674933"/>
              <a:ext cx="374164" cy="126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55" fill="norm" stroke="1" extrusionOk="0">
                  <a:moveTo>
                    <a:pt x="3249" y="20520"/>
                  </a:moveTo>
                  <a:cubicBezTo>
                    <a:pt x="2521" y="20880"/>
                    <a:pt x="1793" y="21240"/>
                    <a:pt x="1125" y="21420"/>
                  </a:cubicBezTo>
                  <a:cubicBezTo>
                    <a:pt x="458" y="21600"/>
                    <a:pt x="-149" y="21600"/>
                    <a:pt x="33" y="21420"/>
                  </a:cubicBezTo>
                  <a:cubicBezTo>
                    <a:pt x="215" y="21240"/>
                    <a:pt x="1186" y="20880"/>
                    <a:pt x="3734" y="19080"/>
                  </a:cubicBezTo>
                  <a:cubicBezTo>
                    <a:pt x="6282" y="17280"/>
                    <a:pt x="10408" y="14040"/>
                    <a:pt x="13624" y="10620"/>
                  </a:cubicBezTo>
                  <a:cubicBezTo>
                    <a:pt x="16840" y="7200"/>
                    <a:pt x="19145" y="3600"/>
                    <a:pt x="21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975188" y="6579683"/>
              <a:ext cx="12562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600" fill="norm" stroke="1" extrusionOk="0">
                  <a:moveTo>
                    <a:pt x="3733" y="0"/>
                  </a:moveTo>
                  <a:cubicBezTo>
                    <a:pt x="1963" y="206"/>
                    <a:pt x="192" y="411"/>
                    <a:pt x="15" y="823"/>
                  </a:cubicBezTo>
                  <a:cubicBezTo>
                    <a:pt x="-162" y="1234"/>
                    <a:pt x="1254" y="1851"/>
                    <a:pt x="4618" y="2880"/>
                  </a:cubicBezTo>
                  <a:cubicBezTo>
                    <a:pt x="7982" y="3909"/>
                    <a:pt x="13294" y="5349"/>
                    <a:pt x="16658" y="7714"/>
                  </a:cubicBezTo>
                  <a:cubicBezTo>
                    <a:pt x="20022" y="10080"/>
                    <a:pt x="21438" y="13371"/>
                    <a:pt x="20907" y="15840"/>
                  </a:cubicBezTo>
                  <a:cubicBezTo>
                    <a:pt x="20376" y="18309"/>
                    <a:pt x="17897" y="19954"/>
                    <a:pt x="15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721401" y="6674933"/>
              <a:ext cx="2286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530"/>
                    <a:pt x="4800" y="5059"/>
                    <a:pt x="8400" y="8659"/>
                  </a:cubicBezTo>
                  <a:cubicBezTo>
                    <a:pt x="12000" y="12259"/>
                    <a:pt x="16800" y="169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2842051" y="6668583"/>
              <a:ext cx="1143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298"/>
                    <a:pt x="15200" y="4596"/>
                    <a:pt x="11600" y="8196"/>
                  </a:cubicBezTo>
                  <a:cubicBezTo>
                    <a:pt x="8000" y="11796"/>
                    <a:pt x="4000" y="166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2683301" y="6573333"/>
              <a:ext cx="406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25" y="17280"/>
                    <a:pt x="7650" y="12960"/>
                    <a:pt x="11250" y="9360"/>
                  </a:cubicBezTo>
                  <a:cubicBezTo>
                    <a:pt x="14850" y="5760"/>
                    <a:pt x="1822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3172251" y="6789233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5600"/>
                    <a:pt x="11700" y="9600"/>
                    <a:pt x="15300" y="6000"/>
                  </a:cubicBezTo>
                  <a:cubicBezTo>
                    <a:pt x="18900" y="2400"/>
                    <a:pt x="2025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3470701" y="6587031"/>
              <a:ext cx="236316" cy="26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50" fill="norm" stroke="1" extrusionOk="0">
                  <a:moveTo>
                    <a:pt x="0" y="21350"/>
                  </a:moveTo>
                  <a:cubicBezTo>
                    <a:pt x="1147" y="19309"/>
                    <a:pt x="2294" y="17268"/>
                    <a:pt x="3919" y="14377"/>
                  </a:cubicBezTo>
                  <a:cubicBezTo>
                    <a:pt x="5543" y="11485"/>
                    <a:pt x="7646" y="7744"/>
                    <a:pt x="8888" y="5022"/>
                  </a:cubicBezTo>
                  <a:cubicBezTo>
                    <a:pt x="10131" y="2301"/>
                    <a:pt x="10513" y="600"/>
                    <a:pt x="10322" y="175"/>
                  </a:cubicBezTo>
                  <a:cubicBezTo>
                    <a:pt x="10131" y="-250"/>
                    <a:pt x="9366" y="600"/>
                    <a:pt x="8888" y="3322"/>
                  </a:cubicBezTo>
                  <a:cubicBezTo>
                    <a:pt x="8411" y="6043"/>
                    <a:pt x="8219" y="10635"/>
                    <a:pt x="8411" y="13356"/>
                  </a:cubicBezTo>
                  <a:cubicBezTo>
                    <a:pt x="8602" y="16078"/>
                    <a:pt x="9175" y="16928"/>
                    <a:pt x="9940" y="17523"/>
                  </a:cubicBezTo>
                  <a:cubicBezTo>
                    <a:pt x="10704" y="18119"/>
                    <a:pt x="11660" y="18459"/>
                    <a:pt x="12425" y="18204"/>
                  </a:cubicBezTo>
                  <a:cubicBezTo>
                    <a:pt x="13189" y="17948"/>
                    <a:pt x="13763" y="17098"/>
                    <a:pt x="15292" y="14292"/>
                  </a:cubicBezTo>
                  <a:cubicBezTo>
                    <a:pt x="16821" y="11485"/>
                    <a:pt x="19306" y="6723"/>
                    <a:pt x="20453" y="3832"/>
                  </a:cubicBezTo>
                  <a:cubicBezTo>
                    <a:pt x="21600" y="941"/>
                    <a:pt x="21409" y="-80"/>
                    <a:pt x="21122" y="5"/>
                  </a:cubicBezTo>
                  <a:cubicBezTo>
                    <a:pt x="20835" y="90"/>
                    <a:pt x="20453" y="1281"/>
                    <a:pt x="20453" y="3917"/>
                  </a:cubicBezTo>
                  <a:cubicBezTo>
                    <a:pt x="20453" y="6553"/>
                    <a:pt x="20835" y="10635"/>
                    <a:pt x="21218" y="14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3779599" y="6740776"/>
              <a:ext cx="96558" cy="69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0300" fill="norm" stroke="1" extrusionOk="0">
                  <a:moveTo>
                    <a:pt x="6004" y="1168"/>
                  </a:moveTo>
                  <a:cubicBezTo>
                    <a:pt x="4166" y="3020"/>
                    <a:pt x="2327" y="4871"/>
                    <a:pt x="1179" y="7957"/>
                  </a:cubicBezTo>
                  <a:cubicBezTo>
                    <a:pt x="30" y="11043"/>
                    <a:pt x="-430" y="15363"/>
                    <a:pt x="489" y="17831"/>
                  </a:cubicBezTo>
                  <a:cubicBezTo>
                    <a:pt x="1408" y="20300"/>
                    <a:pt x="3706" y="20917"/>
                    <a:pt x="6923" y="19683"/>
                  </a:cubicBezTo>
                  <a:cubicBezTo>
                    <a:pt x="10140" y="18448"/>
                    <a:pt x="14276" y="15363"/>
                    <a:pt x="17034" y="12277"/>
                  </a:cubicBezTo>
                  <a:cubicBezTo>
                    <a:pt x="19791" y="9191"/>
                    <a:pt x="21170" y="6106"/>
                    <a:pt x="20940" y="3637"/>
                  </a:cubicBezTo>
                  <a:cubicBezTo>
                    <a:pt x="20710" y="1168"/>
                    <a:pt x="18872" y="-683"/>
                    <a:pt x="15885" y="243"/>
                  </a:cubicBezTo>
                  <a:cubicBezTo>
                    <a:pt x="12898" y="1168"/>
                    <a:pt x="8761" y="4871"/>
                    <a:pt x="4625" y="8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2950001" y="7022066"/>
              <a:ext cx="971551" cy="7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59" y="19059"/>
                    <a:pt x="2918" y="16518"/>
                    <a:pt x="4565" y="13341"/>
                  </a:cubicBezTo>
                  <a:cubicBezTo>
                    <a:pt x="6212" y="10165"/>
                    <a:pt x="8047" y="6353"/>
                    <a:pt x="9788" y="3812"/>
                  </a:cubicBezTo>
                  <a:cubicBezTo>
                    <a:pt x="11529" y="1271"/>
                    <a:pt x="13176" y="0"/>
                    <a:pt x="15129" y="0"/>
                  </a:cubicBezTo>
                  <a:cubicBezTo>
                    <a:pt x="17082" y="0"/>
                    <a:pt x="19341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3235251" y="7233733"/>
              <a:ext cx="2354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7500" y="4547"/>
                  </a:moveTo>
                  <a:cubicBezTo>
                    <a:pt x="7500" y="9474"/>
                    <a:pt x="7500" y="14400"/>
                    <a:pt x="7022" y="17432"/>
                  </a:cubicBezTo>
                  <a:cubicBezTo>
                    <a:pt x="6544" y="20463"/>
                    <a:pt x="5589" y="21600"/>
                    <a:pt x="4251" y="21600"/>
                  </a:cubicBezTo>
                  <a:cubicBezTo>
                    <a:pt x="2913" y="21600"/>
                    <a:pt x="1192" y="20463"/>
                    <a:pt x="428" y="18000"/>
                  </a:cubicBezTo>
                  <a:cubicBezTo>
                    <a:pt x="-337" y="15537"/>
                    <a:pt x="-146" y="11747"/>
                    <a:pt x="1575" y="8526"/>
                  </a:cubicBezTo>
                  <a:cubicBezTo>
                    <a:pt x="3295" y="5305"/>
                    <a:pt x="6544" y="2653"/>
                    <a:pt x="10081" y="1326"/>
                  </a:cubicBezTo>
                  <a:cubicBezTo>
                    <a:pt x="13617" y="0"/>
                    <a:pt x="17440" y="0"/>
                    <a:pt x="212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3394501" y="7174466"/>
              <a:ext cx="186828" cy="34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115" y="1325"/>
                  </a:moveTo>
                  <a:cubicBezTo>
                    <a:pt x="21357" y="663"/>
                    <a:pt x="21600" y="0"/>
                    <a:pt x="21236" y="0"/>
                  </a:cubicBezTo>
                  <a:cubicBezTo>
                    <a:pt x="20872" y="0"/>
                    <a:pt x="19901" y="663"/>
                    <a:pt x="17596" y="2915"/>
                  </a:cubicBezTo>
                  <a:cubicBezTo>
                    <a:pt x="15290" y="5168"/>
                    <a:pt x="11649" y="9011"/>
                    <a:pt x="8494" y="11993"/>
                  </a:cubicBezTo>
                  <a:cubicBezTo>
                    <a:pt x="5339" y="14974"/>
                    <a:pt x="2670" y="17094"/>
                    <a:pt x="1335" y="18552"/>
                  </a:cubicBezTo>
                  <a:cubicBezTo>
                    <a:pt x="0" y="20010"/>
                    <a:pt x="0" y="208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3489751" y="7269716"/>
              <a:ext cx="279401" cy="291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12365"/>
                  </a:moveTo>
                  <a:cubicBezTo>
                    <a:pt x="164" y="15026"/>
                    <a:pt x="327" y="17687"/>
                    <a:pt x="655" y="19330"/>
                  </a:cubicBezTo>
                  <a:cubicBezTo>
                    <a:pt x="982" y="20974"/>
                    <a:pt x="1473" y="21600"/>
                    <a:pt x="1964" y="21522"/>
                  </a:cubicBezTo>
                  <a:cubicBezTo>
                    <a:pt x="2455" y="21443"/>
                    <a:pt x="2945" y="20661"/>
                    <a:pt x="3273" y="18391"/>
                  </a:cubicBezTo>
                  <a:cubicBezTo>
                    <a:pt x="3600" y="16122"/>
                    <a:pt x="3764" y="12365"/>
                    <a:pt x="3682" y="9939"/>
                  </a:cubicBezTo>
                  <a:cubicBezTo>
                    <a:pt x="3600" y="7513"/>
                    <a:pt x="3273" y="6417"/>
                    <a:pt x="3109" y="5165"/>
                  </a:cubicBezTo>
                  <a:cubicBezTo>
                    <a:pt x="2945" y="3913"/>
                    <a:pt x="2945" y="2504"/>
                    <a:pt x="3355" y="1722"/>
                  </a:cubicBezTo>
                  <a:cubicBezTo>
                    <a:pt x="3764" y="939"/>
                    <a:pt x="4582" y="783"/>
                    <a:pt x="7200" y="548"/>
                  </a:cubicBezTo>
                  <a:cubicBezTo>
                    <a:pt x="9818" y="313"/>
                    <a:pt x="14236" y="0"/>
                    <a:pt x="16936" y="0"/>
                  </a:cubicBezTo>
                  <a:cubicBezTo>
                    <a:pt x="19636" y="0"/>
                    <a:pt x="20618" y="313"/>
                    <a:pt x="21600" y="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3585001" y="7415871"/>
              <a:ext cx="128220" cy="15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94" fill="norm" stroke="1" extrusionOk="0">
                  <a:moveTo>
                    <a:pt x="0" y="2905"/>
                  </a:moveTo>
                  <a:cubicBezTo>
                    <a:pt x="354" y="5824"/>
                    <a:pt x="708" y="8743"/>
                    <a:pt x="885" y="11224"/>
                  </a:cubicBezTo>
                  <a:cubicBezTo>
                    <a:pt x="1062" y="13705"/>
                    <a:pt x="1062" y="15748"/>
                    <a:pt x="1062" y="15748"/>
                  </a:cubicBezTo>
                  <a:cubicBezTo>
                    <a:pt x="1062" y="15748"/>
                    <a:pt x="1062" y="13705"/>
                    <a:pt x="1948" y="11370"/>
                  </a:cubicBezTo>
                  <a:cubicBezTo>
                    <a:pt x="2833" y="9035"/>
                    <a:pt x="4603" y="6408"/>
                    <a:pt x="6905" y="4364"/>
                  </a:cubicBezTo>
                  <a:cubicBezTo>
                    <a:pt x="9207" y="2321"/>
                    <a:pt x="12039" y="862"/>
                    <a:pt x="14341" y="278"/>
                  </a:cubicBezTo>
                  <a:cubicBezTo>
                    <a:pt x="16643" y="-306"/>
                    <a:pt x="18413" y="-14"/>
                    <a:pt x="19652" y="1591"/>
                  </a:cubicBezTo>
                  <a:cubicBezTo>
                    <a:pt x="20892" y="3197"/>
                    <a:pt x="21600" y="6116"/>
                    <a:pt x="21423" y="9618"/>
                  </a:cubicBezTo>
                  <a:cubicBezTo>
                    <a:pt x="21246" y="13121"/>
                    <a:pt x="20184" y="17208"/>
                    <a:pt x="19121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4488452" y="6903533"/>
              <a:ext cx="391950" cy="175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11" fill="norm" stroke="1" extrusionOk="0">
                  <a:moveTo>
                    <a:pt x="2691" y="17743"/>
                  </a:moveTo>
                  <a:cubicBezTo>
                    <a:pt x="2227" y="19286"/>
                    <a:pt x="1762" y="20829"/>
                    <a:pt x="1298" y="21214"/>
                  </a:cubicBezTo>
                  <a:cubicBezTo>
                    <a:pt x="833" y="21600"/>
                    <a:pt x="369" y="20829"/>
                    <a:pt x="136" y="19029"/>
                  </a:cubicBezTo>
                  <a:cubicBezTo>
                    <a:pt x="-96" y="17229"/>
                    <a:pt x="-96" y="14400"/>
                    <a:pt x="659" y="11571"/>
                  </a:cubicBezTo>
                  <a:cubicBezTo>
                    <a:pt x="1414" y="8743"/>
                    <a:pt x="2923" y="5914"/>
                    <a:pt x="4375" y="4886"/>
                  </a:cubicBezTo>
                  <a:cubicBezTo>
                    <a:pt x="5827" y="3857"/>
                    <a:pt x="7220" y="4629"/>
                    <a:pt x="8614" y="6557"/>
                  </a:cubicBezTo>
                  <a:cubicBezTo>
                    <a:pt x="10007" y="8486"/>
                    <a:pt x="11401" y="11571"/>
                    <a:pt x="12678" y="13629"/>
                  </a:cubicBezTo>
                  <a:cubicBezTo>
                    <a:pt x="13956" y="15686"/>
                    <a:pt x="15117" y="16714"/>
                    <a:pt x="16046" y="17229"/>
                  </a:cubicBezTo>
                  <a:cubicBezTo>
                    <a:pt x="16975" y="17743"/>
                    <a:pt x="17672" y="17743"/>
                    <a:pt x="18543" y="14786"/>
                  </a:cubicBezTo>
                  <a:cubicBezTo>
                    <a:pt x="19414" y="11829"/>
                    <a:pt x="20459" y="5914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5204251" y="6662233"/>
              <a:ext cx="2540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909"/>
                  </a:moveTo>
                  <a:cubicBezTo>
                    <a:pt x="180" y="8291"/>
                    <a:pt x="360" y="11673"/>
                    <a:pt x="540" y="14236"/>
                  </a:cubicBezTo>
                  <a:cubicBezTo>
                    <a:pt x="720" y="16800"/>
                    <a:pt x="900" y="18545"/>
                    <a:pt x="990" y="19745"/>
                  </a:cubicBezTo>
                  <a:cubicBezTo>
                    <a:pt x="1080" y="20945"/>
                    <a:pt x="1080" y="21600"/>
                    <a:pt x="1080" y="21600"/>
                  </a:cubicBezTo>
                  <a:cubicBezTo>
                    <a:pt x="1080" y="21600"/>
                    <a:pt x="1080" y="20945"/>
                    <a:pt x="1080" y="18382"/>
                  </a:cubicBezTo>
                  <a:cubicBezTo>
                    <a:pt x="1080" y="15818"/>
                    <a:pt x="1080" y="11345"/>
                    <a:pt x="1080" y="8727"/>
                  </a:cubicBezTo>
                  <a:cubicBezTo>
                    <a:pt x="1080" y="6109"/>
                    <a:pt x="1080" y="5345"/>
                    <a:pt x="1350" y="4582"/>
                  </a:cubicBezTo>
                  <a:cubicBezTo>
                    <a:pt x="1620" y="3818"/>
                    <a:pt x="2160" y="3055"/>
                    <a:pt x="2700" y="3000"/>
                  </a:cubicBezTo>
                  <a:cubicBezTo>
                    <a:pt x="3240" y="2945"/>
                    <a:pt x="3780" y="3600"/>
                    <a:pt x="4860" y="5455"/>
                  </a:cubicBezTo>
                  <a:cubicBezTo>
                    <a:pt x="5940" y="7309"/>
                    <a:pt x="7560" y="10364"/>
                    <a:pt x="8730" y="12545"/>
                  </a:cubicBezTo>
                  <a:cubicBezTo>
                    <a:pt x="9900" y="14727"/>
                    <a:pt x="10620" y="16036"/>
                    <a:pt x="11340" y="16909"/>
                  </a:cubicBezTo>
                  <a:cubicBezTo>
                    <a:pt x="12060" y="17782"/>
                    <a:pt x="12780" y="18218"/>
                    <a:pt x="13410" y="18164"/>
                  </a:cubicBezTo>
                  <a:cubicBezTo>
                    <a:pt x="14040" y="18109"/>
                    <a:pt x="14580" y="17564"/>
                    <a:pt x="15300" y="15327"/>
                  </a:cubicBezTo>
                  <a:cubicBezTo>
                    <a:pt x="16020" y="13091"/>
                    <a:pt x="16920" y="9164"/>
                    <a:pt x="17460" y="6545"/>
                  </a:cubicBezTo>
                  <a:cubicBezTo>
                    <a:pt x="18000" y="3927"/>
                    <a:pt x="18180" y="2618"/>
                    <a:pt x="18540" y="1636"/>
                  </a:cubicBezTo>
                  <a:cubicBezTo>
                    <a:pt x="18900" y="655"/>
                    <a:pt x="19440" y="0"/>
                    <a:pt x="19890" y="0"/>
                  </a:cubicBezTo>
                  <a:cubicBezTo>
                    <a:pt x="20340" y="0"/>
                    <a:pt x="20700" y="655"/>
                    <a:pt x="20970" y="1091"/>
                  </a:cubicBezTo>
                  <a:cubicBezTo>
                    <a:pt x="21240" y="1527"/>
                    <a:pt x="21420" y="1745"/>
                    <a:pt x="21600" y="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5438054" y="6814633"/>
              <a:ext cx="255148" cy="191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18" fill="norm" stroke="1" extrusionOk="0">
                  <a:moveTo>
                    <a:pt x="7001" y="7748"/>
                  </a:moveTo>
                  <a:cubicBezTo>
                    <a:pt x="5939" y="7043"/>
                    <a:pt x="4876" y="6339"/>
                    <a:pt x="3637" y="6691"/>
                  </a:cubicBezTo>
                  <a:cubicBezTo>
                    <a:pt x="2398" y="7043"/>
                    <a:pt x="981" y="8452"/>
                    <a:pt x="362" y="10448"/>
                  </a:cubicBezTo>
                  <a:cubicBezTo>
                    <a:pt x="-258" y="12443"/>
                    <a:pt x="-81" y="15026"/>
                    <a:pt x="893" y="17022"/>
                  </a:cubicBezTo>
                  <a:cubicBezTo>
                    <a:pt x="1867" y="19017"/>
                    <a:pt x="3637" y="20426"/>
                    <a:pt x="4876" y="20778"/>
                  </a:cubicBezTo>
                  <a:cubicBezTo>
                    <a:pt x="6116" y="21130"/>
                    <a:pt x="6824" y="20426"/>
                    <a:pt x="7355" y="18900"/>
                  </a:cubicBezTo>
                  <a:cubicBezTo>
                    <a:pt x="7886" y="17374"/>
                    <a:pt x="8240" y="15026"/>
                    <a:pt x="8063" y="12913"/>
                  </a:cubicBezTo>
                  <a:cubicBezTo>
                    <a:pt x="7886" y="10800"/>
                    <a:pt x="7178" y="8922"/>
                    <a:pt x="7355" y="7865"/>
                  </a:cubicBezTo>
                  <a:cubicBezTo>
                    <a:pt x="7532" y="6809"/>
                    <a:pt x="8594" y="6574"/>
                    <a:pt x="9834" y="7278"/>
                  </a:cubicBezTo>
                  <a:cubicBezTo>
                    <a:pt x="11073" y="7983"/>
                    <a:pt x="12490" y="9626"/>
                    <a:pt x="13552" y="11387"/>
                  </a:cubicBezTo>
                  <a:cubicBezTo>
                    <a:pt x="14614" y="13148"/>
                    <a:pt x="15322" y="15026"/>
                    <a:pt x="15676" y="16670"/>
                  </a:cubicBezTo>
                  <a:cubicBezTo>
                    <a:pt x="16031" y="18313"/>
                    <a:pt x="16031" y="19722"/>
                    <a:pt x="15588" y="20543"/>
                  </a:cubicBezTo>
                  <a:cubicBezTo>
                    <a:pt x="15145" y="21365"/>
                    <a:pt x="14260" y="21600"/>
                    <a:pt x="13552" y="20309"/>
                  </a:cubicBezTo>
                  <a:cubicBezTo>
                    <a:pt x="12844" y="19017"/>
                    <a:pt x="12312" y="16200"/>
                    <a:pt x="13640" y="12561"/>
                  </a:cubicBezTo>
                  <a:cubicBezTo>
                    <a:pt x="14968" y="8922"/>
                    <a:pt x="18155" y="4461"/>
                    <a:pt x="213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6013787" y="6557839"/>
              <a:ext cx="187415" cy="720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57" fill="norm" stroke="1" extrusionOk="0">
                  <a:moveTo>
                    <a:pt x="21489" y="464"/>
                  </a:moveTo>
                  <a:cubicBezTo>
                    <a:pt x="20518" y="274"/>
                    <a:pt x="19547" y="84"/>
                    <a:pt x="18455" y="20"/>
                  </a:cubicBezTo>
                  <a:cubicBezTo>
                    <a:pt x="17363" y="-43"/>
                    <a:pt x="16150" y="20"/>
                    <a:pt x="14451" y="527"/>
                  </a:cubicBezTo>
                  <a:cubicBezTo>
                    <a:pt x="12752" y="1034"/>
                    <a:pt x="10568" y="1984"/>
                    <a:pt x="8383" y="3473"/>
                  </a:cubicBezTo>
                  <a:cubicBezTo>
                    <a:pt x="6199" y="4961"/>
                    <a:pt x="4015" y="6988"/>
                    <a:pt x="2437" y="9078"/>
                  </a:cubicBezTo>
                  <a:cubicBezTo>
                    <a:pt x="860" y="11169"/>
                    <a:pt x="-111" y="13322"/>
                    <a:pt x="10" y="15223"/>
                  </a:cubicBezTo>
                  <a:cubicBezTo>
                    <a:pt x="132" y="17123"/>
                    <a:pt x="1345" y="18770"/>
                    <a:pt x="4500" y="19783"/>
                  </a:cubicBezTo>
                  <a:cubicBezTo>
                    <a:pt x="7655" y="20797"/>
                    <a:pt x="12752" y="21177"/>
                    <a:pt x="17849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6207551" y="6653766"/>
              <a:ext cx="247651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8" y="19766"/>
                    <a:pt x="1477" y="17932"/>
                    <a:pt x="2492" y="15079"/>
                  </a:cubicBezTo>
                  <a:cubicBezTo>
                    <a:pt x="3508" y="12226"/>
                    <a:pt x="4800" y="8355"/>
                    <a:pt x="5631" y="5604"/>
                  </a:cubicBezTo>
                  <a:cubicBezTo>
                    <a:pt x="6462" y="2853"/>
                    <a:pt x="6831" y="1223"/>
                    <a:pt x="6831" y="1019"/>
                  </a:cubicBezTo>
                  <a:cubicBezTo>
                    <a:pt x="6831" y="815"/>
                    <a:pt x="6462" y="2038"/>
                    <a:pt x="6092" y="5094"/>
                  </a:cubicBezTo>
                  <a:cubicBezTo>
                    <a:pt x="5723" y="8151"/>
                    <a:pt x="5354" y="13042"/>
                    <a:pt x="5262" y="15996"/>
                  </a:cubicBezTo>
                  <a:cubicBezTo>
                    <a:pt x="5169" y="18951"/>
                    <a:pt x="5354" y="19970"/>
                    <a:pt x="5908" y="20275"/>
                  </a:cubicBezTo>
                  <a:cubicBezTo>
                    <a:pt x="6462" y="20581"/>
                    <a:pt x="7385" y="20174"/>
                    <a:pt x="9046" y="17626"/>
                  </a:cubicBezTo>
                  <a:cubicBezTo>
                    <a:pt x="10708" y="15079"/>
                    <a:pt x="13108" y="10392"/>
                    <a:pt x="14492" y="7438"/>
                  </a:cubicBezTo>
                  <a:cubicBezTo>
                    <a:pt x="15877" y="4483"/>
                    <a:pt x="16246" y="3260"/>
                    <a:pt x="16431" y="2140"/>
                  </a:cubicBezTo>
                  <a:cubicBezTo>
                    <a:pt x="16615" y="1019"/>
                    <a:pt x="16615" y="0"/>
                    <a:pt x="16523" y="0"/>
                  </a:cubicBezTo>
                  <a:cubicBezTo>
                    <a:pt x="16431" y="0"/>
                    <a:pt x="16246" y="1019"/>
                    <a:pt x="15969" y="3260"/>
                  </a:cubicBezTo>
                  <a:cubicBezTo>
                    <a:pt x="15692" y="5502"/>
                    <a:pt x="15323" y="8966"/>
                    <a:pt x="15785" y="11513"/>
                  </a:cubicBezTo>
                  <a:cubicBezTo>
                    <a:pt x="16246" y="14060"/>
                    <a:pt x="17538" y="15691"/>
                    <a:pt x="18646" y="16506"/>
                  </a:cubicBezTo>
                  <a:cubicBezTo>
                    <a:pt x="19754" y="17321"/>
                    <a:pt x="20677" y="17321"/>
                    <a:pt x="21600" y="17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6550451" y="6789233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4400"/>
                    <a:pt x="2541" y="7200"/>
                    <a:pt x="6141" y="3600"/>
                  </a:cubicBezTo>
                  <a:cubicBezTo>
                    <a:pt x="9741" y="0"/>
                    <a:pt x="156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6740951" y="6648403"/>
              <a:ext cx="260351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2283" y="17042"/>
                    <a:pt x="4566" y="12589"/>
                    <a:pt x="6059" y="9471"/>
                  </a:cubicBezTo>
                  <a:cubicBezTo>
                    <a:pt x="7551" y="6354"/>
                    <a:pt x="8254" y="4572"/>
                    <a:pt x="8605" y="3014"/>
                  </a:cubicBezTo>
                  <a:cubicBezTo>
                    <a:pt x="8956" y="1455"/>
                    <a:pt x="8956" y="119"/>
                    <a:pt x="8780" y="7"/>
                  </a:cubicBezTo>
                  <a:cubicBezTo>
                    <a:pt x="8605" y="-104"/>
                    <a:pt x="8254" y="1009"/>
                    <a:pt x="7815" y="3570"/>
                  </a:cubicBezTo>
                  <a:cubicBezTo>
                    <a:pt x="7376" y="6131"/>
                    <a:pt x="6849" y="10139"/>
                    <a:pt x="6585" y="12811"/>
                  </a:cubicBezTo>
                  <a:cubicBezTo>
                    <a:pt x="6322" y="15484"/>
                    <a:pt x="6322" y="16820"/>
                    <a:pt x="6585" y="17933"/>
                  </a:cubicBezTo>
                  <a:cubicBezTo>
                    <a:pt x="6849" y="19047"/>
                    <a:pt x="7376" y="19937"/>
                    <a:pt x="8078" y="20160"/>
                  </a:cubicBezTo>
                  <a:cubicBezTo>
                    <a:pt x="8780" y="20383"/>
                    <a:pt x="9659" y="19937"/>
                    <a:pt x="11063" y="18156"/>
                  </a:cubicBezTo>
                  <a:cubicBezTo>
                    <a:pt x="12468" y="16374"/>
                    <a:pt x="14400" y="13257"/>
                    <a:pt x="15717" y="10807"/>
                  </a:cubicBezTo>
                  <a:cubicBezTo>
                    <a:pt x="17034" y="8358"/>
                    <a:pt x="17737" y="6576"/>
                    <a:pt x="18176" y="4906"/>
                  </a:cubicBezTo>
                  <a:cubicBezTo>
                    <a:pt x="18615" y="3236"/>
                    <a:pt x="18790" y="1677"/>
                    <a:pt x="18615" y="1343"/>
                  </a:cubicBezTo>
                  <a:cubicBezTo>
                    <a:pt x="18439" y="1009"/>
                    <a:pt x="17912" y="1900"/>
                    <a:pt x="17561" y="3459"/>
                  </a:cubicBezTo>
                  <a:cubicBezTo>
                    <a:pt x="17210" y="5018"/>
                    <a:pt x="17034" y="7244"/>
                    <a:pt x="17210" y="9583"/>
                  </a:cubicBezTo>
                  <a:cubicBezTo>
                    <a:pt x="17385" y="11921"/>
                    <a:pt x="17912" y="14370"/>
                    <a:pt x="18702" y="15929"/>
                  </a:cubicBezTo>
                  <a:cubicBezTo>
                    <a:pt x="19493" y="17488"/>
                    <a:pt x="20546" y="18156"/>
                    <a:pt x="21600" y="18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7020351" y="6801933"/>
              <a:ext cx="63522" cy="55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081" fill="norm" stroke="1" extrusionOk="0">
                  <a:moveTo>
                    <a:pt x="20903" y="4800"/>
                  </a:moveTo>
                  <a:cubicBezTo>
                    <a:pt x="18116" y="2400"/>
                    <a:pt x="15329" y="0"/>
                    <a:pt x="12194" y="0"/>
                  </a:cubicBezTo>
                  <a:cubicBezTo>
                    <a:pt x="9058" y="0"/>
                    <a:pt x="5574" y="2400"/>
                    <a:pt x="3484" y="6400"/>
                  </a:cubicBezTo>
                  <a:cubicBezTo>
                    <a:pt x="1394" y="10400"/>
                    <a:pt x="697" y="16000"/>
                    <a:pt x="2090" y="18800"/>
                  </a:cubicBezTo>
                  <a:cubicBezTo>
                    <a:pt x="3484" y="21600"/>
                    <a:pt x="6968" y="21600"/>
                    <a:pt x="10103" y="20000"/>
                  </a:cubicBezTo>
                  <a:cubicBezTo>
                    <a:pt x="13239" y="18400"/>
                    <a:pt x="16026" y="15200"/>
                    <a:pt x="18116" y="11600"/>
                  </a:cubicBezTo>
                  <a:cubicBezTo>
                    <a:pt x="20206" y="8000"/>
                    <a:pt x="21600" y="4000"/>
                    <a:pt x="20555" y="2000"/>
                  </a:cubicBezTo>
                  <a:cubicBezTo>
                    <a:pt x="19510" y="0"/>
                    <a:pt x="16026" y="0"/>
                    <a:pt x="12194" y="2400"/>
                  </a:cubicBezTo>
                  <a:cubicBezTo>
                    <a:pt x="8361" y="4800"/>
                    <a:pt x="4181" y="9600"/>
                    <a:pt x="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6271051" y="7000900"/>
              <a:ext cx="736601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86" y="15709"/>
                    <a:pt x="3972" y="9818"/>
                    <a:pt x="6269" y="5891"/>
                  </a:cubicBezTo>
                  <a:cubicBezTo>
                    <a:pt x="8566" y="1964"/>
                    <a:pt x="11172" y="0"/>
                    <a:pt x="13779" y="0"/>
                  </a:cubicBezTo>
                  <a:cubicBezTo>
                    <a:pt x="16386" y="0"/>
                    <a:pt x="18993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6389417" y="7119433"/>
              <a:ext cx="237235" cy="97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159" fill="norm" stroke="1" extrusionOk="0">
                  <a:moveTo>
                    <a:pt x="5367" y="6894"/>
                  </a:moveTo>
                  <a:cubicBezTo>
                    <a:pt x="5750" y="9191"/>
                    <a:pt x="6132" y="11489"/>
                    <a:pt x="6132" y="13787"/>
                  </a:cubicBezTo>
                  <a:cubicBezTo>
                    <a:pt x="6132" y="16085"/>
                    <a:pt x="5750" y="18383"/>
                    <a:pt x="4985" y="19762"/>
                  </a:cubicBezTo>
                  <a:cubicBezTo>
                    <a:pt x="4220" y="21140"/>
                    <a:pt x="3074" y="21600"/>
                    <a:pt x="2118" y="20681"/>
                  </a:cubicBezTo>
                  <a:cubicBezTo>
                    <a:pt x="1162" y="19762"/>
                    <a:pt x="397" y="17464"/>
                    <a:pt x="111" y="15166"/>
                  </a:cubicBezTo>
                  <a:cubicBezTo>
                    <a:pt x="-176" y="12868"/>
                    <a:pt x="15" y="10570"/>
                    <a:pt x="1640" y="9421"/>
                  </a:cubicBezTo>
                  <a:cubicBezTo>
                    <a:pt x="3265" y="8272"/>
                    <a:pt x="6323" y="8272"/>
                    <a:pt x="9859" y="6894"/>
                  </a:cubicBezTo>
                  <a:cubicBezTo>
                    <a:pt x="13396" y="5515"/>
                    <a:pt x="17410" y="2757"/>
                    <a:pt x="214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6556801" y="7081333"/>
              <a:ext cx="1206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4358"/>
                    <a:pt x="12505" y="8716"/>
                    <a:pt x="8905" y="12316"/>
                  </a:cubicBezTo>
                  <a:cubicBezTo>
                    <a:pt x="5305" y="15916"/>
                    <a:pt x="2653" y="187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6642266" y="7144833"/>
              <a:ext cx="219336" cy="20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05" fill="norm" stroke="1" extrusionOk="0">
                  <a:moveTo>
                    <a:pt x="960" y="12960"/>
                  </a:moveTo>
                  <a:cubicBezTo>
                    <a:pt x="545" y="14040"/>
                    <a:pt x="130" y="15120"/>
                    <a:pt x="26" y="16632"/>
                  </a:cubicBezTo>
                  <a:cubicBezTo>
                    <a:pt x="-78" y="18144"/>
                    <a:pt x="130" y="20088"/>
                    <a:pt x="753" y="20844"/>
                  </a:cubicBezTo>
                  <a:cubicBezTo>
                    <a:pt x="1376" y="21600"/>
                    <a:pt x="2414" y="21168"/>
                    <a:pt x="3245" y="19548"/>
                  </a:cubicBezTo>
                  <a:cubicBezTo>
                    <a:pt x="4076" y="17928"/>
                    <a:pt x="4699" y="15120"/>
                    <a:pt x="4803" y="12528"/>
                  </a:cubicBezTo>
                  <a:cubicBezTo>
                    <a:pt x="4907" y="9936"/>
                    <a:pt x="4491" y="7560"/>
                    <a:pt x="4284" y="5724"/>
                  </a:cubicBezTo>
                  <a:cubicBezTo>
                    <a:pt x="4076" y="3888"/>
                    <a:pt x="4076" y="2592"/>
                    <a:pt x="6984" y="1728"/>
                  </a:cubicBezTo>
                  <a:cubicBezTo>
                    <a:pt x="9891" y="864"/>
                    <a:pt x="15707" y="432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6728892" y="7244421"/>
              <a:ext cx="113660" cy="109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172" fill="norm" stroke="1" extrusionOk="0">
                  <a:moveTo>
                    <a:pt x="3479" y="2832"/>
                  </a:moveTo>
                  <a:cubicBezTo>
                    <a:pt x="2279" y="4463"/>
                    <a:pt x="1079" y="6093"/>
                    <a:pt x="479" y="8742"/>
                  </a:cubicBezTo>
                  <a:cubicBezTo>
                    <a:pt x="-121" y="11391"/>
                    <a:pt x="-121" y="15059"/>
                    <a:pt x="279" y="15874"/>
                  </a:cubicBezTo>
                  <a:cubicBezTo>
                    <a:pt x="679" y="16689"/>
                    <a:pt x="1479" y="14651"/>
                    <a:pt x="3479" y="11595"/>
                  </a:cubicBezTo>
                  <a:cubicBezTo>
                    <a:pt x="5479" y="8538"/>
                    <a:pt x="8679" y="4463"/>
                    <a:pt x="11479" y="2221"/>
                  </a:cubicBezTo>
                  <a:cubicBezTo>
                    <a:pt x="14279" y="-20"/>
                    <a:pt x="16679" y="-428"/>
                    <a:pt x="18279" y="387"/>
                  </a:cubicBezTo>
                  <a:cubicBezTo>
                    <a:pt x="19879" y="1202"/>
                    <a:pt x="20679" y="3240"/>
                    <a:pt x="21079" y="6908"/>
                  </a:cubicBezTo>
                  <a:cubicBezTo>
                    <a:pt x="21479" y="10576"/>
                    <a:pt x="21479" y="15874"/>
                    <a:pt x="21479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7229901" y="7068633"/>
              <a:ext cx="69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5305"/>
                    <a:pt x="15055" y="10611"/>
                    <a:pt x="11455" y="14211"/>
                  </a:cubicBezTo>
                  <a:cubicBezTo>
                    <a:pt x="7855" y="17811"/>
                    <a:pt x="3927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7750601" y="6808283"/>
              <a:ext cx="19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46"/>
                    <a:pt x="7200" y="8492"/>
                    <a:pt x="3600" y="12092"/>
                  </a:cubicBezTo>
                  <a:cubicBezTo>
                    <a:pt x="0" y="15692"/>
                    <a:pt x="0" y="18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7750601" y="6757483"/>
              <a:ext cx="236438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11469" y="0"/>
                  </a:moveTo>
                  <a:cubicBezTo>
                    <a:pt x="13954" y="877"/>
                    <a:pt x="16439" y="1753"/>
                    <a:pt x="18350" y="3099"/>
                  </a:cubicBezTo>
                  <a:cubicBezTo>
                    <a:pt x="20262" y="4445"/>
                    <a:pt x="21600" y="6261"/>
                    <a:pt x="21313" y="8233"/>
                  </a:cubicBezTo>
                  <a:cubicBezTo>
                    <a:pt x="21027" y="10205"/>
                    <a:pt x="19115" y="12334"/>
                    <a:pt x="16057" y="14275"/>
                  </a:cubicBezTo>
                  <a:cubicBezTo>
                    <a:pt x="12998" y="16216"/>
                    <a:pt x="8793" y="17969"/>
                    <a:pt x="5926" y="19158"/>
                  </a:cubicBezTo>
                  <a:cubicBezTo>
                    <a:pt x="3058" y="20348"/>
                    <a:pt x="1529" y="20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8427934" y="7043233"/>
              <a:ext cx="440268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1038" y="0"/>
                  </a:moveTo>
                  <a:cubicBezTo>
                    <a:pt x="519" y="0"/>
                    <a:pt x="0" y="0"/>
                    <a:pt x="0" y="4320"/>
                  </a:cubicBezTo>
                  <a:cubicBezTo>
                    <a:pt x="0" y="8640"/>
                    <a:pt x="519" y="17280"/>
                    <a:pt x="2337" y="19440"/>
                  </a:cubicBezTo>
                  <a:cubicBezTo>
                    <a:pt x="4154" y="21600"/>
                    <a:pt x="7269" y="17280"/>
                    <a:pt x="10696" y="12960"/>
                  </a:cubicBezTo>
                  <a:cubicBezTo>
                    <a:pt x="14123" y="8640"/>
                    <a:pt x="17862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8525301" y="7160426"/>
              <a:ext cx="3873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367" y="11375"/>
                    <a:pt x="8734" y="2735"/>
                    <a:pt x="12334" y="575"/>
                  </a:cubicBezTo>
                  <a:cubicBezTo>
                    <a:pt x="15934" y="-1585"/>
                    <a:pt x="1876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8544351" y="7284533"/>
              <a:ext cx="292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9" y="15600"/>
                    <a:pt x="10017" y="9600"/>
                    <a:pt x="13617" y="6000"/>
                  </a:cubicBezTo>
                  <a:cubicBezTo>
                    <a:pt x="17217" y="2400"/>
                    <a:pt x="1940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9220854" y="6953201"/>
              <a:ext cx="295048" cy="43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52" fill="norm" stroke="1" extrusionOk="0">
                  <a:moveTo>
                    <a:pt x="3455" y="4729"/>
                  </a:moveTo>
                  <a:cubicBezTo>
                    <a:pt x="3455" y="7221"/>
                    <a:pt x="3455" y="9714"/>
                    <a:pt x="3146" y="12310"/>
                  </a:cubicBezTo>
                  <a:cubicBezTo>
                    <a:pt x="2837" y="14906"/>
                    <a:pt x="2220" y="17606"/>
                    <a:pt x="1680" y="19267"/>
                  </a:cubicBezTo>
                  <a:cubicBezTo>
                    <a:pt x="1140" y="20929"/>
                    <a:pt x="677" y="21552"/>
                    <a:pt x="369" y="21552"/>
                  </a:cubicBezTo>
                  <a:cubicBezTo>
                    <a:pt x="60" y="21552"/>
                    <a:pt x="-94" y="20929"/>
                    <a:pt x="60" y="18852"/>
                  </a:cubicBezTo>
                  <a:cubicBezTo>
                    <a:pt x="215" y="16775"/>
                    <a:pt x="677" y="13244"/>
                    <a:pt x="1217" y="10181"/>
                  </a:cubicBezTo>
                  <a:cubicBezTo>
                    <a:pt x="1757" y="7117"/>
                    <a:pt x="2375" y="4521"/>
                    <a:pt x="2915" y="3015"/>
                  </a:cubicBezTo>
                  <a:cubicBezTo>
                    <a:pt x="3455" y="1510"/>
                    <a:pt x="3917" y="1094"/>
                    <a:pt x="4380" y="1198"/>
                  </a:cubicBezTo>
                  <a:cubicBezTo>
                    <a:pt x="4843" y="1302"/>
                    <a:pt x="5306" y="1925"/>
                    <a:pt x="6155" y="4158"/>
                  </a:cubicBezTo>
                  <a:cubicBezTo>
                    <a:pt x="7003" y="6390"/>
                    <a:pt x="8237" y="10233"/>
                    <a:pt x="9086" y="12777"/>
                  </a:cubicBezTo>
                  <a:cubicBezTo>
                    <a:pt x="9935" y="15321"/>
                    <a:pt x="10397" y="16567"/>
                    <a:pt x="10860" y="17502"/>
                  </a:cubicBezTo>
                  <a:cubicBezTo>
                    <a:pt x="11323" y="18437"/>
                    <a:pt x="11786" y="19060"/>
                    <a:pt x="12403" y="19371"/>
                  </a:cubicBezTo>
                  <a:cubicBezTo>
                    <a:pt x="13020" y="19683"/>
                    <a:pt x="13792" y="19683"/>
                    <a:pt x="14872" y="18748"/>
                  </a:cubicBezTo>
                  <a:cubicBezTo>
                    <a:pt x="15952" y="17814"/>
                    <a:pt x="17340" y="15944"/>
                    <a:pt x="18343" y="13140"/>
                  </a:cubicBezTo>
                  <a:cubicBezTo>
                    <a:pt x="19346" y="10337"/>
                    <a:pt x="19963" y="6598"/>
                    <a:pt x="20272" y="4469"/>
                  </a:cubicBezTo>
                  <a:cubicBezTo>
                    <a:pt x="20580" y="2340"/>
                    <a:pt x="20580" y="1821"/>
                    <a:pt x="20580" y="1250"/>
                  </a:cubicBezTo>
                  <a:cubicBezTo>
                    <a:pt x="20580" y="679"/>
                    <a:pt x="20580" y="56"/>
                    <a:pt x="20657" y="4"/>
                  </a:cubicBezTo>
                  <a:cubicBezTo>
                    <a:pt x="20735" y="-48"/>
                    <a:pt x="20889" y="471"/>
                    <a:pt x="21043" y="1042"/>
                  </a:cubicBezTo>
                  <a:cubicBezTo>
                    <a:pt x="21197" y="1614"/>
                    <a:pt x="21352" y="2237"/>
                    <a:pt x="21506" y="2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9509006" y="7176583"/>
              <a:ext cx="241846" cy="170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81" fill="norm" stroke="1" extrusionOk="0">
                  <a:moveTo>
                    <a:pt x="5684" y="9600"/>
                  </a:moveTo>
                  <a:cubicBezTo>
                    <a:pt x="4932" y="8800"/>
                    <a:pt x="4181" y="8000"/>
                    <a:pt x="3336" y="7733"/>
                  </a:cubicBezTo>
                  <a:cubicBezTo>
                    <a:pt x="2491" y="7467"/>
                    <a:pt x="1551" y="7733"/>
                    <a:pt x="894" y="8533"/>
                  </a:cubicBezTo>
                  <a:cubicBezTo>
                    <a:pt x="237" y="9333"/>
                    <a:pt x="-139" y="10667"/>
                    <a:pt x="49" y="12667"/>
                  </a:cubicBezTo>
                  <a:cubicBezTo>
                    <a:pt x="237" y="14667"/>
                    <a:pt x="988" y="17333"/>
                    <a:pt x="2303" y="18533"/>
                  </a:cubicBezTo>
                  <a:cubicBezTo>
                    <a:pt x="3618" y="19733"/>
                    <a:pt x="5496" y="19467"/>
                    <a:pt x="6717" y="18000"/>
                  </a:cubicBezTo>
                  <a:cubicBezTo>
                    <a:pt x="7938" y="16533"/>
                    <a:pt x="8501" y="13867"/>
                    <a:pt x="8501" y="12000"/>
                  </a:cubicBezTo>
                  <a:cubicBezTo>
                    <a:pt x="8501" y="10133"/>
                    <a:pt x="7938" y="9067"/>
                    <a:pt x="7092" y="8267"/>
                  </a:cubicBezTo>
                  <a:cubicBezTo>
                    <a:pt x="6247" y="7467"/>
                    <a:pt x="5120" y="6933"/>
                    <a:pt x="5214" y="6533"/>
                  </a:cubicBezTo>
                  <a:cubicBezTo>
                    <a:pt x="5308" y="6133"/>
                    <a:pt x="6623" y="5867"/>
                    <a:pt x="8407" y="5867"/>
                  </a:cubicBezTo>
                  <a:cubicBezTo>
                    <a:pt x="10191" y="5867"/>
                    <a:pt x="12445" y="6133"/>
                    <a:pt x="14230" y="7333"/>
                  </a:cubicBezTo>
                  <a:cubicBezTo>
                    <a:pt x="16014" y="8533"/>
                    <a:pt x="17329" y="10667"/>
                    <a:pt x="17986" y="12933"/>
                  </a:cubicBezTo>
                  <a:cubicBezTo>
                    <a:pt x="18644" y="15200"/>
                    <a:pt x="18644" y="17600"/>
                    <a:pt x="18268" y="19200"/>
                  </a:cubicBezTo>
                  <a:cubicBezTo>
                    <a:pt x="17892" y="20800"/>
                    <a:pt x="17141" y="21600"/>
                    <a:pt x="16484" y="21467"/>
                  </a:cubicBezTo>
                  <a:cubicBezTo>
                    <a:pt x="15826" y="21333"/>
                    <a:pt x="15263" y="20267"/>
                    <a:pt x="15169" y="17467"/>
                  </a:cubicBezTo>
                  <a:cubicBezTo>
                    <a:pt x="15075" y="14667"/>
                    <a:pt x="15451" y="10133"/>
                    <a:pt x="16578" y="6933"/>
                  </a:cubicBezTo>
                  <a:cubicBezTo>
                    <a:pt x="17704" y="3733"/>
                    <a:pt x="19583" y="1867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9893487" y="7067839"/>
              <a:ext cx="136765" cy="313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03" fill="norm" stroke="1" extrusionOk="0">
                  <a:moveTo>
                    <a:pt x="21146" y="2629"/>
                  </a:moveTo>
                  <a:cubicBezTo>
                    <a:pt x="20164" y="1771"/>
                    <a:pt x="19182" y="912"/>
                    <a:pt x="17546" y="412"/>
                  </a:cubicBezTo>
                  <a:cubicBezTo>
                    <a:pt x="15910" y="-89"/>
                    <a:pt x="13619" y="-232"/>
                    <a:pt x="10837" y="555"/>
                  </a:cubicBezTo>
                  <a:cubicBezTo>
                    <a:pt x="8055" y="1342"/>
                    <a:pt x="4782" y="3058"/>
                    <a:pt x="2655" y="5991"/>
                  </a:cubicBezTo>
                  <a:cubicBezTo>
                    <a:pt x="528" y="8923"/>
                    <a:pt x="-454" y="13071"/>
                    <a:pt x="201" y="15861"/>
                  </a:cubicBezTo>
                  <a:cubicBezTo>
                    <a:pt x="855" y="18650"/>
                    <a:pt x="3146" y="20081"/>
                    <a:pt x="5928" y="20724"/>
                  </a:cubicBezTo>
                  <a:cubicBezTo>
                    <a:pt x="8710" y="21368"/>
                    <a:pt x="11982" y="21225"/>
                    <a:pt x="15255" y="2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0032932" y="7171966"/>
              <a:ext cx="102467" cy="16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373" fill="norm" stroke="1" extrusionOk="0">
                  <a:moveTo>
                    <a:pt x="18166" y="3096"/>
                  </a:moveTo>
                  <a:cubicBezTo>
                    <a:pt x="16089" y="2265"/>
                    <a:pt x="14012" y="1435"/>
                    <a:pt x="11728" y="881"/>
                  </a:cubicBezTo>
                  <a:cubicBezTo>
                    <a:pt x="9443" y="327"/>
                    <a:pt x="6951" y="50"/>
                    <a:pt x="4459" y="2681"/>
                  </a:cubicBezTo>
                  <a:cubicBezTo>
                    <a:pt x="1966" y="5311"/>
                    <a:pt x="-526" y="10850"/>
                    <a:pt x="97" y="14865"/>
                  </a:cubicBezTo>
                  <a:cubicBezTo>
                    <a:pt x="720" y="18881"/>
                    <a:pt x="4459" y="21373"/>
                    <a:pt x="8820" y="21373"/>
                  </a:cubicBezTo>
                  <a:cubicBezTo>
                    <a:pt x="13182" y="21373"/>
                    <a:pt x="18166" y="18881"/>
                    <a:pt x="19620" y="15142"/>
                  </a:cubicBezTo>
                  <a:cubicBezTo>
                    <a:pt x="21074" y="11404"/>
                    <a:pt x="18997" y="6419"/>
                    <a:pt x="17128" y="3511"/>
                  </a:cubicBezTo>
                  <a:cubicBezTo>
                    <a:pt x="15259" y="604"/>
                    <a:pt x="13597" y="-227"/>
                    <a:pt x="11312" y="50"/>
                  </a:cubicBezTo>
                  <a:cubicBezTo>
                    <a:pt x="9028" y="327"/>
                    <a:pt x="6120" y="1711"/>
                    <a:pt x="4666" y="3373"/>
                  </a:cubicBezTo>
                  <a:cubicBezTo>
                    <a:pt x="3212" y="5035"/>
                    <a:pt x="3212" y="6973"/>
                    <a:pt x="3212" y="8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0169951" y="7392483"/>
              <a:ext cx="95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600"/>
                    <a:pt x="10080" y="7200"/>
                    <a:pt x="6480" y="10800"/>
                  </a:cubicBezTo>
                  <a:cubicBezTo>
                    <a:pt x="2880" y="14400"/>
                    <a:pt x="144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0404901" y="7170233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10500151" y="7094033"/>
              <a:ext cx="838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4629" y="0"/>
                  </a:moveTo>
                  <a:cubicBezTo>
                    <a:pt x="10800" y="3476"/>
                    <a:pt x="16971" y="6952"/>
                    <a:pt x="19286" y="10179"/>
                  </a:cubicBezTo>
                  <a:cubicBezTo>
                    <a:pt x="21600" y="13407"/>
                    <a:pt x="20057" y="16386"/>
                    <a:pt x="16200" y="18248"/>
                  </a:cubicBezTo>
                  <a:cubicBezTo>
                    <a:pt x="12343" y="20110"/>
                    <a:pt x="6171" y="20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11033551" y="7259133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11046251" y="7163883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11170622" y="7029475"/>
              <a:ext cx="129630" cy="38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25" fill="norm" stroke="1" extrusionOk="0">
                  <a:moveTo>
                    <a:pt x="21336" y="3561"/>
                  </a:moveTo>
                  <a:cubicBezTo>
                    <a:pt x="17504" y="2277"/>
                    <a:pt x="13671" y="993"/>
                    <a:pt x="10710" y="409"/>
                  </a:cubicBezTo>
                  <a:cubicBezTo>
                    <a:pt x="7749" y="-175"/>
                    <a:pt x="5659" y="-58"/>
                    <a:pt x="3917" y="292"/>
                  </a:cubicBezTo>
                  <a:cubicBezTo>
                    <a:pt x="2175" y="642"/>
                    <a:pt x="781" y="1226"/>
                    <a:pt x="259" y="3269"/>
                  </a:cubicBezTo>
                  <a:cubicBezTo>
                    <a:pt x="-264" y="5313"/>
                    <a:pt x="84" y="8815"/>
                    <a:pt x="607" y="12084"/>
                  </a:cubicBezTo>
                  <a:cubicBezTo>
                    <a:pt x="1130" y="15354"/>
                    <a:pt x="1826" y="18389"/>
                    <a:pt x="2523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1103401" y="7269570"/>
              <a:ext cx="177801" cy="65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2" fill="norm" stroke="1" extrusionOk="0">
                  <a:moveTo>
                    <a:pt x="0" y="20972"/>
                  </a:moveTo>
                  <a:cubicBezTo>
                    <a:pt x="0" y="17597"/>
                    <a:pt x="0" y="14222"/>
                    <a:pt x="1800" y="10510"/>
                  </a:cubicBezTo>
                  <a:cubicBezTo>
                    <a:pt x="3600" y="6797"/>
                    <a:pt x="7200" y="2747"/>
                    <a:pt x="10800" y="1059"/>
                  </a:cubicBezTo>
                  <a:cubicBezTo>
                    <a:pt x="14400" y="-628"/>
                    <a:pt x="18000" y="47"/>
                    <a:pt x="21600" y="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1453121" y="7125783"/>
              <a:ext cx="184898" cy="280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24" fill="norm" stroke="1" extrusionOk="0">
                  <a:moveTo>
                    <a:pt x="7309" y="0"/>
                  </a:moveTo>
                  <a:cubicBezTo>
                    <a:pt x="6327" y="3898"/>
                    <a:pt x="5345" y="7795"/>
                    <a:pt x="4609" y="11125"/>
                  </a:cubicBezTo>
                  <a:cubicBezTo>
                    <a:pt x="3872" y="14454"/>
                    <a:pt x="3381" y="17215"/>
                    <a:pt x="2768" y="19002"/>
                  </a:cubicBezTo>
                  <a:cubicBezTo>
                    <a:pt x="2154" y="20788"/>
                    <a:pt x="1418" y="21600"/>
                    <a:pt x="1050" y="21519"/>
                  </a:cubicBezTo>
                  <a:cubicBezTo>
                    <a:pt x="681" y="21438"/>
                    <a:pt x="681" y="20463"/>
                    <a:pt x="559" y="19002"/>
                  </a:cubicBezTo>
                  <a:cubicBezTo>
                    <a:pt x="436" y="17540"/>
                    <a:pt x="190" y="15591"/>
                    <a:pt x="68" y="14211"/>
                  </a:cubicBezTo>
                  <a:cubicBezTo>
                    <a:pt x="-55" y="12830"/>
                    <a:pt x="-55" y="12018"/>
                    <a:pt x="436" y="11368"/>
                  </a:cubicBezTo>
                  <a:cubicBezTo>
                    <a:pt x="927" y="10719"/>
                    <a:pt x="1909" y="10232"/>
                    <a:pt x="4486" y="9663"/>
                  </a:cubicBezTo>
                  <a:cubicBezTo>
                    <a:pt x="7063" y="9095"/>
                    <a:pt x="11236" y="8445"/>
                    <a:pt x="14181" y="7552"/>
                  </a:cubicBezTo>
                  <a:cubicBezTo>
                    <a:pt x="17127" y="6659"/>
                    <a:pt x="18845" y="5522"/>
                    <a:pt x="19950" y="4304"/>
                  </a:cubicBezTo>
                  <a:cubicBezTo>
                    <a:pt x="21054" y="3086"/>
                    <a:pt x="21545" y="1786"/>
                    <a:pt x="21422" y="1462"/>
                  </a:cubicBezTo>
                  <a:cubicBezTo>
                    <a:pt x="21300" y="1137"/>
                    <a:pt x="20563" y="1786"/>
                    <a:pt x="19336" y="4141"/>
                  </a:cubicBezTo>
                  <a:cubicBezTo>
                    <a:pt x="18109" y="6496"/>
                    <a:pt x="16390" y="10556"/>
                    <a:pt x="15409" y="13398"/>
                  </a:cubicBezTo>
                  <a:cubicBezTo>
                    <a:pt x="14427" y="16241"/>
                    <a:pt x="14181" y="17865"/>
                    <a:pt x="13936" y="19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1628334" y="7341683"/>
              <a:ext cx="71024" cy="6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35" fill="norm" stroke="1" extrusionOk="0">
                  <a:moveTo>
                    <a:pt x="12071" y="1964"/>
                  </a:moveTo>
                  <a:cubicBezTo>
                    <a:pt x="8894" y="1964"/>
                    <a:pt x="5718" y="1964"/>
                    <a:pt x="3494" y="3600"/>
                  </a:cubicBezTo>
                  <a:cubicBezTo>
                    <a:pt x="1271" y="5236"/>
                    <a:pt x="0" y="8509"/>
                    <a:pt x="0" y="11782"/>
                  </a:cubicBezTo>
                  <a:cubicBezTo>
                    <a:pt x="0" y="15055"/>
                    <a:pt x="1271" y="18327"/>
                    <a:pt x="4447" y="19964"/>
                  </a:cubicBezTo>
                  <a:cubicBezTo>
                    <a:pt x="7624" y="21600"/>
                    <a:pt x="12706" y="21600"/>
                    <a:pt x="16200" y="20291"/>
                  </a:cubicBezTo>
                  <a:cubicBezTo>
                    <a:pt x="19694" y="18982"/>
                    <a:pt x="21600" y="16364"/>
                    <a:pt x="21282" y="14073"/>
                  </a:cubicBezTo>
                  <a:cubicBezTo>
                    <a:pt x="20965" y="11782"/>
                    <a:pt x="18424" y="9818"/>
                    <a:pt x="15882" y="7527"/>
                  </a:cubicBezTo>
                  <a:cubicBezTo>
                    <a:pt x="13341" y="5236"/>
                    <a:pt x="10800" y="2618"/>
                    <a:pt x="82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1929813" y="7106474"/>
              <a:ext cx="87989" cy="347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85" fill="norm" stroke="1" extrusionOk="0">
                  <a:moveTo>
                    <a:pt x="21378" y="1980"/>
                  </a:moveTo>
                  <a:cubicBezTo>
                    <a:pt x="21378" y="1063"/>
                    <a:pt x="21378" y="147"/>
                    <a:pt x="20607" y="16"/>
                  </a:cubicBezTo>
                  <a:cubicBezTo>
                    <a:pt x="19835" y="-115"/>
                    <a:pt x="18292" y="540"/>
                    <a:pt x="15721" y="2634"/>
                  </a:cubicBezTo>
                  <a:cubicBezTo>
                    <a:pt x="13149" y="4729"/>
                    <a:pt x="9549" y="8263"/>
                    <a:pt x="6721" y="11078"/>
                  </a:cubicBezTo>
                  <a:cubicBezTo>
                    <a:pt x="3892" y="13892"/>
                    <a:pt x="1835" y="15987"/>
                    <a:pt x="807" y="17427"/>
                  </a:cubicBezTo>
                  <a:cubicBezTo>
                    <a:pt x="-222" y="18867"/>
                    <a:pt x="-222" y="19652"/>
                    <a:pt x="549" y="20307"/>
                  </a:cubicBezTo>
                  <a:cubicBezTo>
                    <a:pt x="1321" y="20961"/>
                    <a:pt x="2864" y="21485"/>
                    <a:pt x="4664" y="21485"/>
                  </a:cubicBezTo>
                  <a:cubicBezTo>
                    <a:pt x="6464" y="21485"/>
                    <a:pt x="8521" y="20961"/>
                    <a:pt x="9549" y="19849"/>
                  </a:cubicBezTo>
                  <a:cubicBezTo>
                    <a:pt x="10578" y="18736"/>
                    <a:pt x="10578" y="17034"/>
                    <a:pt x="10578" y="15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1899039" y="7250666"/>
              <a:ext cx="474363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1642" y="3478"/>
                  </a:moveTo>
                  <a:cubicBezTo>
                    <a:pt x="874" y="2563"/>
                    <a:pt x="106" y="1647"/>
                    <a:pt x="10" y="1007"/>
                  </a:cubicBezTo>
                  <a:cubicBezTo>
                    <a:pt x="-86" y="366"/>
                    <a:pt x="490" y="0"/>
                    <a:pt x="1498" y="0"/>
                  </a:cubicBezTo>
                  <a:cubicBezTo>
                    <a:pt x="2506" y="0"/>
                    <a:pt x="3946" y="366"/>
                    <a:pt x="5194" y="2197"/>
                  </a:cubicBezTo>
                  <a:cubicBezTo>
                    <a:pt x="6442" y="4027"/>
                    <a:pt x="7498" y="7322"/>
                    <a:pt x="8026" y="9427"/>
                  </a:cubicBezTo>
                  <a:cubicBezTo>
                    <a:pt x="8554" y="11532"/>
                    <a:pt x="8554" y="12447"/>
                    <a:pt x="8362" y="13180"/>
                  </a:cubicBezTo>
                  <a:cubicBezTo>
                    <a:pt x="8170" y="13912"/>
                    <a:pt x="7786" y="14461"/>
                    <a:pt x="7306" y="14827"/>
                  </a:cubicBezTo>
                  <a:cubicBezTo>
                    <a:pt x="6826" y="15193"/>
                    <a:pt x="6250" y="15376"/>
                    <a:pt x="5914" y="14919"/>
                  </a:cubicBezTo>
                  <a:cubicBezTo>
                    <a:pt x="5578" y="14461"/>
                    <a:pt x="5482" y="13363"/>
                    <a:pt x="5818" y="11624"/>
                  </a:cubicBezTo>
                  <a:cubicBezTo>
                    <a:pt x="6154" y="9885"/>
                    <a:pt x="6922" y="7505"/>
                    <a:pt x="7546" y="6132"/>
                  </a:cubicBezTo>
                  <a:cubicBezTo>
                    <a:pt x="8170" y="4759"/>
                    <a:pt x="8650" y="4393"/>
                    <a:pt x="9130" y="4668"/>
                  </a:cubicBezTo>
                  <a:cubicBezTo>
                    <a:pt x="9610" y="4942"/>
                    <a:pt x="10090" y="5858"/>
                    <a:pt x="10330" y="6864"/>
                  </a:cubicBezTo>
                  <a:cubicBezTo>
                    <a:pt x="10570" y="7871"/>
                    <a:pt x="10570" y="8969"/>
                    <a:pt x="10522" y="9976"/>
                  </a:cubicBezTo>
                  <a:cubicBezTo>
                    <a:pt x="10474" y="10983"/>
                    <a:pt x="10378" y="11898"/>
                    <a:pt x="10570" y="12081"/>
                  </a:cubicBezTo>
                  <a:cubicBezTo>
                    <a:pt x="10762" y="12264"/>
                    <a:pt x="11242" y="11715"/>
                    <a:pt x="11674" y="11075"/>
                  </a:cubicBezTo>
                  <a:cubicBezTo>
                    <a:pt x="12106" y="10434"/>
                    <a:pt x="12490" y="9702"/>
                    <a:pt x="12874" y="8969"/>
                  </a:cubicBezTo>
                  <a:cubicBezTo>
                    <a:pt x="13258" y="8237"/>
                    <a:pt x="13642" y="7505"/>
                    <a:pt x="13690" y="7597"/>
                  </a:cubicBezTo>
                  <a:cubicBezTo>
                    <a:pt x="13738" y="7688"/>
                    <a:pt x="13450" y="8603"/>
                    <a:pt x="13306" y="9519"/>
                  </a:cubicBezTo>
                  <a:cubicBezTo>
                    <a:pt x="13162" y="10434"/>
                    <a:pt x="13162" y="11349"/>
                    <a:pt x="13354" y="12081"/>
                  </a:cubicBezTo>
                  <a:cubicBezTo>
                    <a:pt x="13546" y="12814"/>
                    <a:pt x="13930" y="13363"/>
                    <a:pt x="14410" y="13637"/>
                  </a:cubicBezTo>
                  <a:cubicBezTo>
                    <a:pt x="14890" y="13912"/>
                    <a:pt x="15466" y="13912"/>
                    <a:pt x="16090" y="13271"/>
                  </a:cubicBezTo>
                  <a:cubicBezTo>
                    <a:pt x="16714" y="12631"/>
                    <a:pt x="17386" y="11349"/>
                    <a:pt x="17818" y="10159"/>
                  </a:cubicBezTo>
                  <a:cubicBezTo>
                    <a:pt x="18250" y="8969"/>
                    <a:pt x="18442" y="7871"/>
                    <a:pt x="18298" y="7597"/>
                  </a:cubicBezTo>
                  <a:cubicBezTo>
                    <a:pt x="18154" y="7322"/>
                    <a:pt x="17674" y="7871"/>
                    <a:pt x="17290" y="8695"/>
                  </a:cubicBezTo>
                  <a:cubicBezTo>
                    <a:pt x="16906" y="9519"/>
                    <a:pt x="16618" y="10617"/>
                    <a:pt x="16954" y="12447"/>
                  </a:cubicBezTo>
                  <a:cubicBezTo>
                    <a:pt x="17290" y="14278"/>
                    <a:pt x="18250" y="16841"/>
                    <a:pt x="19114" y="18488"/>
                  </a:cubicBezTo>
                  <a:cubicBezTo>
                    <a:pt x="19978" y="20136"/>
                    <a:pt x="20746" y="20868"/>
                    <a:pt x="21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5" name="Drawing"/>
          <p:cNvGrpSpPr/>
          <p:nvPr/>
        </p:nvGrpSpPr>
        <p:grpSpPr>
          <a:xfrm>
            <a:off x="1205279" y="1930349"/>
            <a:ext cx="10467775" cy="7639102"/>
            <a:chOff x="0" y="0"/>
            <a:chExt cx="10467774" cy="7639100"/>
          </a:xfrm>
        </p:grpSpPr>
        <p:sp>
          <p:nvSpPr>
            <p:cNvPr id="1427" name="Line"/>
            <p:cNvSpPr/>
            <p:nvPr/>
          </p:nvSpPr>
          <p:spPr>
            <a:xfrm>
              <a:off x="118135" y="26448"/>
              <a:ext cx="359336" cy="64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11" fill="norm" stroke="1" extrusionOk="0">
                  <a:moveTo>
                    <a:pt x="7423" y="3803"/>
                  </a:moveTo>
                  <a:cubicBezTo>
                    <a:pt x="6286" y="4087"/>
                    <a:pt x="5149" y="4371"/>
                    <a:pt x="4139" y="4620"/>
                  </a:cubicBezTo>
                  <a:cubicBezTo>
                    <a:pt x="3128" y="4869"/>
                    <a:pt x="2244" y="5082"/>
                    <a:pt x="1739" y="5011"/>
                  </a:cubicBezTo>
                  <a:cubicBezTo>
                    <a:pt x="1233" y="4940"/>
                    <a:pt x="1107" y="4584"/>
                    <a:pt x="1486" y="3980"/>
                  </a:cubicBezTo>
                  <a:cubicBezTo>
                    <a:pt x="1865" y="3377"/>
                    <a:pt x="2749" y="2524"/>
                    <a:pt x="3507" y="1955"/>
                  </a:cubicBezTo>
                  <a:cubicBezTo>
                    <a:pt x="4265" y="1387"/>
                    <a:pt x="4897" y="1103"/>
                    <a:pt x="5339" y="1138"/>
                  </a:cubicBezTo>
                  <a:cubicBezTo>
                    <a:pt x="5781" y="1174"/>
                    <a:pt x="6033" y="1529"/>
                    <a:pt x="6286" y="2524"/>
                  </a:cubicBezTo>
                  <a:cubicBezTo>
                    <a:pt x="6539" y="3519"/>
                    <a:pt x="6791" y="5153"/>
                    <a:pt x="6665" y="6858"/>
                  </a:cubicBezTo>
                  <a:cubicBezTo>
                    <a:pt x="6539" y="8563"/>
                    <a:pt x="6033" y="10340"/>
                    <a:pt x="5276" y="11477"/>
                  </a:cubicBezTo>
                  <a:cubicBezTo>
                    <a:pt x="4518" y="12613"/>
                    <a:pt x="3507" y="13111"/>
                    <a:pt x="2560" y="13359"/>
                  </a:cubicBezTo>
                  <a:cubicBezTo>
                    <a:pt x="1612" y="13608"/>
                    <a:pt x="728" y="13608"/>
                    <a:pt x="286" y="13395"/>
                  </a:cubicBezTo>
                  <a:cubicBezTo>
                    <a:pt x="-156" y="13182"/>
                    <a:pt x="-156" y="12755"/>
                    <a:pt x="791" y="11619"/>
                  </a:cubicBezTo>
                  <a:cubicBezTo>
                    <a:pt x="1739" y="10482"/>
                    <a:pt x="3633" y="8634"/>
                    <a:pt x="5970" y="6929"/>
                  </a:cubicBezTo>
                  <a:cubicBezTo>
                    <a:pt x="8307" y="5224"/>
                    <a:pt x="11086" y="3661"/>
                    <a:pt x="12728" y="2702"/>
                  </a:cubicBezTo>
                  <a:cubicBezTo>
                    <a:pt x="14370" y="1742"/>
                    <a:pt x="14876" y="1387"/>
                    <a:pt x="15633" y="961"/>
                  </a:cubicBezTo>
                  <a:cubicBezTo>
                    <a:pt x="16391" y="534"/>
                    <a:pt x="17402" y="37"/>
                    <a:pt x="17781" y="2"/>
                  </a:cubicBezTo>
                  <a:cubicBezTo>
                    <a:pt x="18160" y="-34"/>
                    <a:pt x="17907" y="392"/>
                    <a:pt x="16770" y="1884"/>
                  </a:cubicBezTo>
                  <a:cubicBezTo>
                    <a:pt x="15633" y="3377"/>
                    <a:pt x="13612" y="5934"/>
                    <a:pt x="11970" y="8315"/>
                  </a:cubicBezTo>
                  <a:cubicBezTo>
                    <a:pt x="10328" y="10695"/>
                    <a:pt x="9065" y="12898"/>
                    <a:pt x="8307" y="14958"/>
                  </a:cubicBezTo>
                  <a:cubicBezTo>
                    <a:pt x="7549" y="17019"/>
                    <a:pt x="7297" y="18937"/>
                    <a:pt x="7486" y="20038"/>
                  </a:cubicBezTo>
                  <a:cubicBezTo>
                    <a:pt x="7676" y="21140"/>
                    <a:pt x="8307" y="21424"/>
                    <a:pt x="9381" y="21495"/>
                  </a:cubicBezTo>
                  <a:cubicBezTo>
                    <a:pt x="10455" y="21566"/>
                    <a:pt x="11970" y="21424"/>
                    <a:pt x="13297" y="20607"/>
                  </a:cubicBezTo>
                  <a:cubicBezTo>
                    <a:pt x="14623" y="19790"/>
                    <a:pt x="15760" y="18298"/>
                    <a:pt x="16265" y="17161"/>
                  </a:cubicBezTo>
                  <a:cubicBezTo>
                    <a:pt x="16770" y="16024"/>
                    <a:pt x="16644" y="15242"/>
                    <a:pt x="16328" y="14674"/>
                  </a:cubicBezTo>
                  <a:cubicBezTo>
                    <a:pt x="16012" y="14105"/>
                    <a:pt x="15507" y="13750"/>
                    <a:pt x="14939" y="13573"/>
                  </a:cubicBezTo>
                  <a:cubicBezTo>
                    <a:pt x="14370" y="13395"/>
                    <a:pt x="13739" y="13395"/>
                    <a:pt x="13107" y="13395"/>
                  </a:cubicBezTo>
                  <a:cubicBezTo>
                    <a:pt x="12476" y="13395"/>
                    <a:pt x="11844" y="13395"/>
                    <a:pt x="11907" y="13359"/>
                  </a:cubicBezTo>
                  <a:cubicBezTo>
                    <a:pt x="11970" y="13324"/>
                    <a:pt x="12728" y="13253"/>
                    <a:pt x="14433" y="12862"/>
                  </a:cubicBezTo>
                  <a:cubicBezTo>
                    <a:pt x="16139" y="12471"/>
                    <a:pt x="18791" y="11761"/>
                    <a:pt x="21444" y="1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1307057" y="128108"/>
              <a:ext cx="173714" cy="240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05" fill="norm" stroke="1" extrusionOk="0">
                  <a:moveTo>
                    <a:pt x="278" y="3884"/>
                  </a:moveTo>
                  <a:cubicBezTo>
                    <a:pt x="18" y="9189"/>
                    <a:pt x="-242" y="14494"/>
                    <a:pt x="409" y="14210"/>
                  </a:cubicBezTo>
                  <a:cubicBezTo>
                    <a:pt x="1059" y="13926"/>
                    <a:pt x="2621" y="8052"/>
                    <a:pt x="3792" y="4737"/>
                  </a:cubicBezTo>
                  <a:cubicBezTo>
                    <a:pt x="4963" y="1421"/>
                    <a:pt x="5744" y="663"/>
                    <a:pt x="7045" y="284"/>
                  </a:cubicBezTo>
                  <a:cubicBezTo>
                    <a:pt x="8346" y="-95"/>
                    <a:pt x="10168" y="-95"/>
                    <a:pt x="11469" y="284"/>
                  </a:cubicBezTo>
                  <a:cubicBezTo>
                    <a:pt x="12770" y="663"/>
                    <a:pt x="13551" y="1421"/>
                    <a:pt x="14722" y="4642"/>
                  </a:cubicBezTo>
                  <a:cubicBezTo>
                    <a:pt x="15893" y="7863"/>
                    <a:pt x="17454" y="13547"/>
                    <a:pt x="18625" y="16768"/>
                  </a:cubicBezTo>
                  <a:cubicBezTo>
                    <a:pt x="19797" y="19989"/>
                    <a:pt x="20577" y="20747"/>
                    <a:pt x="21358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1595070" y="184200"/>
              <a:ext cx="24553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38" y="465"/>
                    <a:pt x="7076" y="929"/>
                    <a:pt x="10428" y="1394"/>
                  </a:cubicBezTo>
                  <a:cubicBezTo>
                    <a:pt x="13779" y="1858"/>
                    <a:pt x="16945" y="2323"/>
                    <a:pt x="18900" y="3135"/>
                  </a:cubicBezTo>
                  <a:cubicBezTo>
                    <a:pt x="20855" y="3948"/>
                    <a:pt x="21600" y="5110"/>
                    <a:pt x="21600" y="6155"/>
                  </a:cubicBezTo>
                  <a:cubicBezTo>
                    <a:pt x="21600" y="7200"/>
                    <a:pt x="20855" y="8129"/>
                    <a:pt x="18434" y="9871"/>
                  </a:cubicBezTo>
                  <a:cubicBezTo>
                    <a:pt x="16014" y="11613"/>
                    <a:pt x="11917" y="14168"/>
                    <a:pt x="8938" y="16258"/>
                  </a:cubicBezTo>
                  <a:cubicBezTo>
                    <a:pt x="5959" y="18348"/>
                    <a:pt x="4097" y="19974"/>
                    <a:pt x="22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1798270" y="279450"/>
              <a:ext cx="165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1080"/>
                    <a:pt x="16062" y="2160"/>
                    <a:pt x="12462" y="5760"/>
                  </a:cubicBezTo>
                  <a:cubicBezTo>
                    <a:pt x="8862" y="9360"/>
                    <a:pt x="4431" y="15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2001470" y="160916"/>
              <a:ext cx="140221" cy="22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396" fill="norm" stroke="1" extrusionOk="0">
                  <a:moveTo>
                    <a:pt x="0" y="3400"/>
                  </a:moveTo>
                  <a:cubicBezTo>
                    <a:pt x="322" y="2400"/>
                    <a:pt x="645" y="1400"/>
                    <a:pt x="1612" y="800"/>
                  </a:cubicBezTo>
                  <a:cubicBezTo>
                    <a:pt x="2579" y="200"/>
                    <a:pt x="4191" y="0"/>
                    <a:pt x="6125" y="0"/>
                  </a:cubicBezTo>
                  <a:cubicBezTo>
                    <a:pt x="8060" y="0"/>
                    <a:pt x="10316" y="200"/>
                    <a:pt x="12251" y="1300"/>
                  </a:cubicBezTo>
                  <a:cubicBezTo>
                    <a:pt x="14185" y="2400"/>
                    <a:pt x="15797" y="4400"/>
                    <a:pt x="15797" y="5700"/>
                  </a:cubicBezTo>
                  <a:cubicBezTo>
                    <a:pt x="15797" y="7000"/>
                    <a:pt x="14185" y="7600"/>
                    <a:pt x="12573" y="8000"/>
                  </a:cubicBezTo>
                  <a:cubicBezTo>
                    <a:pt x="10961" y="8400"/>
                    <a:pt x="9349" y="8600"/>
                    <a:pt x="10316" y="8900"/>
                  </a:cubicBezTo>
                  <a:cubicBezTo>
                    <a:pt x="11284" y="9200"/>
                    <a:pt x="14830" y="9600"/>
                    <a:pt x="17248" y="10200"/>
                  </a:cubicBezTo>
                  <a:cubicBezTo>
                    <a:pt x="19666" y="10800"/>
                    <a:pt x="20955" y="11600"/>
                    <a:pt x="21278" y="13100"/>
                  </a:cubicBezTo>
                  <a:cubicBezTo>
                    <a:pt x="21600" y="14600"/>
                    <a:pt x="20955" y="16800"/>
                    <a:pt x="19021" y="18400"/>
                  </a:cubicBezTo>
                  <a:cubicBezTo>
                    <a:pt x="17087" y="20000"/>
                    <a:pt x="13863" y="21000"/>
                    <a:pt x="11445" y="21300"/>
                  </a:cubicBezTo>
                  <a:cubicBezTo>
                    <a:pt x="9027" y="21600"/>
                    <a:pt x="7415" y="21200"/>
                    <a:pt x="6770" y="20100"/>
                  </a:cubicBezTo>
                  <a:cubicBezTo>
                    <a:pt x="6125" y="19000"/>
                    <a:pt x="6448" y="17200"/>
                    <a:pt x="6770" y="1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2202301" y="235000"/>
              <a:ext cx="121196" cy="12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160" fill="norm" stroke="1" extrusionOk="0">
                  <a:moveTo>
                    <a:pt x="14688" y="0"/>
                  </a:moveTo>
                  <a:cubicBezTo>
                    <a:pt x="11027" y="2563"/>
                    <a:pt x="7366" y="5125"/>
                    <a:pt x="4803" y="7688"/>
                  </a:cubicBezTo>
                  <a:cubicBezTo>
                    <a:pt x="2241" y="10251"/>
                    <a:pt x="776" y="12814"/>
                    <a:pt x="227" y="15193"/>
                  </a:cubicBezTo>
                  <a:cubicBezTo>
                    <a:pt x="-322" y="17573"/>
                    <a:pt x="44" y="19769"/>
                    <a:pt x="2241" y="20685"/>
                  </a:cubicBezTo>
                  <a:cubicBezTo>
                    <a:pt x="4437" y="21600"/>
                    <a:pt x="8464" y="21234"/>
                    <a:pt x="11942" y="19220"/>
                  </a:cubicBezTo>
                  <a:cubicBezTo>
                    <a:pt x="15420" y="17207"/>
                    <a:pt x="18349" y="13546"/>
                    <a:pt x="19814" y="10434"/>
                  </a:cubicBezTo>
                  <a:cubicBezTo>
                    <a:pt x="21278" y="7322"/>
                    <a:pt x="21278" y="4759"/>
                    <a:pt x="20180" y="3478"/>
                  </a:cubicBezTo>
                  <a:cubicBezTo>
                    <a:pt x="19081" y="2197"/>
                    <a:pt x="16885" y="2197"/>
                    <a:pt x="15420" y="3112"/>
                  </a:cubicBezTo>
                  <a:cubicBezTo>
                    <a:pt x="13956" y="4027"/>
                    <a:pt x="13224" y="5858"/>
                    <a:pt x="12492" y="7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2369770" y="476300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82"/>
                    <a:pt x="12000" y="9164"/>
                    <a:pt x="8400" y="12764"/>
                  </a:cubicBezTo>
                  <a:cubicBezTo>
                    <a:pt x="4800" y="16364"/>
                    <a:pt x="240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3165744" y="0"/>
              <a:ext cx="245427" cy="40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95" fill="norm" stroke="1" extrusionOk="0">
                  <a:moveTo>
                    <a:pt x="11991" y="340"/>
                  </a:moveTo>
                  <a:cubicBezTo>
                    <a:pt x="11068" y="115"/>
                    <a:pt x="10144" y="-110"/>
                    <a:pt x="9406" y="59"/>
                  </a:cubicBezTo>
                  <a:cubicBezTo>
                    <a:pt x="8668" y="227"/>
                    <a:pt x="8114" y="790"/>
                    <a:pt x="7375" y="2759"/>
                  </a:cubicBezTo>
                  <a:cubicBezTo>
                    <a:pt x="6637" y="4727"/>
                    <a:pt x="5714" y="8103"/>
                    <a:pt x="5252" y="10971"/>
                  </a:cubicBezTo>
                  <a:cubicBezTo>
                    <a:pt x="4791" y="13840"/>
                    <a:pt x="4791" y="16202"/>
                    <a:pt x="4883" y="17721"/>
                  </a:cubicBezTo>
                  <a:cubicBezTo>
                    <a:pt x="4975" y="19240"/>
                    <a:pt x="5160" y="19915"/>
                    <a:pt x="5621" y="20478"/>
                  </a:cubicBezTo>
                  <a:cubicBezTo>
                    <a:pt x="6083" y="21040"/>
                    <a:pt x="6821" y="21490"/>
                    <a:pt x="7191" y="21378"/>
                  </a:cubicBezTo>
                  <a:cubicBezTo>
                    <a:pt x="7560" y="21265"/>
                    <a:pt x="7560" y="20590"/>
                    <a:pt x="6729" y="19409"/>
                  </a:cubicBezTo>
                  <a:cubicBezTo>
                    <a:pt x="5898" y="18227"/>
                    <a:pt x="4237" y="16540"/>
                    <a:pt x="2944" y="15359"/>
                  </a:cubicBezTo>
                  <a:cubicBezTo>
                    <a:pt x="1652" y="14177"/>
                    <a:pt x="729" y="13502"/>
                    <a:pt x="268" y="12884"/>
                  </a:cubicBezTo>
                  <a:cubicBezTo>
                    <a:pt x="-194" y="12265"/>
                    <a:pt x="-194" y="11703"/>
                    <a:pt x="1375" y="10577"/>
                  </a:cubicBezTo>
                  <a:cubicBezTo>
                    <a:pt x="2944" y="9453"/>
                    <a:pt x="6083" y="7765"/>
                    <a:pt x="8114" y="6640"/>
                  </a:cubicBezTo>
                  <a:cubicBezTo>
                    <a:pt x="10144" y="5515"/>
                    <a:pt x="11068" y="4953"/>
                    <a:pt x="12083" y="4390"/>
                  </a:cubicBezTo>
                  <a:cubicBezTo>
                    <a:pt x="13098" y="3828"/>
                    <a:pt x="14206" y="3265"/>
                    <a:pt x="14852" y="3265"/>
                  </a:cubicBezTo>
                  <a:cubicBezTo>
                    <a:pt x="15498" y="3265"/>
                    <a:pt x="15683" y="3828"/>
                    <a:pt x="15498" y="6078"/>
                  </a:cubicBezTo>
                  <a:cubicBezTo>
                    <a:pt x="15314" y="8328"/>
                    <a:pt x="14760" y="12265"/>
                    <a:pt x="14483" y="14515"/>
                  </a:cubicBezTo>
                  <a:cubicBezTo>
                    <a:pt x="14206" y="16765"/>
                    <a:pt x="14206" y="17328"/>
                    <a:pt x="14298" y="17328"/>
                  </a:cubicBezTo>
                  <a:cubicBezTo>
                    <a:pt x="14391" y="17328"/>
                    <a:pt x="14575" y="16765"/>
                    <a:pt x="15037" y="16709"/>
                  </a:cubicBezTo>
                  <a:cubicBezTo>
                    <a:pt x="15498" y="16653"/>
                    <a:pt x="16237" y="17103"/>
                    <a:pt x="17344" y="17890"/>
                  </a:cubicBezTo>
                  <a:cubicBezTo>
                    <a:pt x="18452" y="18678"/>
                    <a:pt x="19929" y="19803"/>
                    <a:pt x="21406" y="20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3449270" y="252332"/>
              <a:ext cx="292101" cy="142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2" fill="norm" stroke="1" extrusionOk="0">
                  <a:moveTo>
                    <a:pt x="0" y="12463"/>
                  </a:moveTo>
                  <a:cubicBezTo>
                    <a:pt x="1252" y="10271"/>
                    <a:pt x="2504" y="8080"/>
                    <a:pt x="3443" y="5889"/>
                  </a:cubicBezTo>
                  <a:cubicBezTo>
                    <a:pt x="4383" y="3698"/>
                    <a:pt x="5009" y="1506"/>
                    <a:pt x="4930" y="567"/>
                  </a:cubicBezTo>
                  <a:cubicBezTo>
                    <a:pt x="4852" y="-372"/>
                    <a:pt x="4070" y="-59"/>
                    <a:pt x="3443" y="880"/>
                  </a:cubicBezTo>
                  <a:cubicBezTo>
                    <a:pt x="2817" y="1819"/>
                    <a:pt x="2348" y="3385"/>
                    <a:pt x="2035" y="4950"/>
                  </a:cubicBezTo>
                  <a:cubicBezTo>
                    <a:pt x="1722" y="6515"/>
                    <a:pt x="1565" y="8080"/>
                    <a:pt x="1722" y="9645"/>
                  </a:cubicBezTo>
                  <a:cubicBezTo>
                    <a:pt x="1878" y="11211"/>
                    <a:pt x="2348" y="12776"/>
                    <a:pt x="3600" y="11993"/>
                  </a:cubicBezTo>
                  <a:cubicBezTo>
                    <a:pt x="4852" y="11211"/>
                    <a:pt x="6887" y="8080"/>
                    <a:pt x="8061" y="5732"/>
                  </a:cubicBezTo>
                  <a:cubicBezTo>
                    <a:pt x="9235" y="3385"/>
                    <a:pt x="9548" y="1819"/>
                    <a:pt x="9470" y="2445"/>
                  </a:cubicBezTo>
                  <a:cubicBezTo>
                    <a:pt x="9391" y="3071"/>
                    <a:pt x="8922" y="5889"/>
                    <a:pt x="8609" y="8706"/>
                  </a:cubicBezTo>
                  <a:cubicBezTo>
                    <a:pt x="8296" y="11524"/>
                    <a:pt x="8139" y="14341"/>
                    <a:pt x="8061" y="16689"/>
                  </a:cubicBezTo>
                  <a:cubicBezTo>
                    <a:pt x="7983" y="19037"/>
                    <a:pt x="7983" y="20915"/>
                    <a:pt x="8061" y="21071"/>
                  </a:cubicBezTo>
                  <a:cubicBezTo>
                    <a:pt x="8139" y="21228"/>
                    <a:pt x="8296" y="19663"/>
                    <a:pt x="9078" y="16219"/>
                  </a:cubicBezTo>
                  <a:cubicBezTo>
                    <a:pt x="9861" y="12776"/>
                    <a:pt x="11270" y="7454"/>
                    <a:pt x="12678" y="4167"/>
                  </a:cubicBezTo>
                  <a:cubicBezTo>
                    <a:pt x="14087" y="880"/>
                    <a:pt x="15496" y="-372"/>
                    <a:pt x="16826" y="411"/>
                  </a:cubicBezTo>
                  <a:cubicBezTo>
                    <a:pt x="18157" y="1193"/>
                    <a:pt x="19409" y="4011"/>
                    <a:pt x="20191" y="7141"/>
                  </a:cubicBezTo>
                  <a:cubicBezTo>
                    <a:pt x="20974" y="10271"/>
                    <a:pt x="21287" y="13715"/>
                    <a:pt x="21600" y="17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4531160" y="59469"/>
              <a:ext cx="181761" cy="298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10" fill="norm" stroke="1" extrusionOk="0">
                  <a:moveTo>
                    <a:pt x="21320" y="2104"/>
                  </a:moveTo>
                  <a:cubicBezTo>
                    <a:pt x="20079" y="1348"/>
                    <a:pt x="18837" y="593"/>
                    <a:pt x="17348" y="216"/>
                  </a:cubicBezTo>
                  <a:cubicBezTo>
                    <a:pt x="15858" y="-162"/>
                    <a:pt x="14120" y="-162"/>
                    <a:pt x="11761" y="1197"/>
                  </a:cubicBezTo>
                  <a:cubicBezTo>
                    <a:pt x="9403" y="2557"/>
                    <a:pt x="6423" y="5276"/>
                    <a:pt x="4313" y="8523"/>
                  </a:cubicBezTo>
                  <a:cubicBezTo>
                    <a:pt x="2203" y="11771"/>
                    <a:pt x="961" y="15547"/>
                    <a:pt x="341" y="17888"/>
                  </a:cubicBezTo>
                  <a:cubicBezTo>
                    <a:pt x="-280" y="20230"/>
                    <a:pt x="-280" y="21136"/>
                    <a:pt x="2327" y="21287"/>
                  </a:cubicBezTo>
                  <a:cubicBezTo>
                    <a:pt x="4934" y="21438"/>
                    <a:pt x="10148" y="20834"/>
                    <a:pt x="15361" y="2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4725585" y="118044"/>
              <a:ext cx="177836" cy="276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0866" fill="norm" stroke="1" extrusionOk="0">
                  <a:moveTo>
                    <a:pt x="4578" y="1161"/>
                  </a:moveTo>
                  <a:cubicBezTo>
                    <a:pt x="4832" y="361"/>
                    <a:pt x="5086" y="-439"/>
                    <a:pt x="4832" y="281"/>
                  </a:cubicBezTo>
                  <a:cubicBezTo>
                    <a:pt x="4578" y="1001"/>
                    <a:pt x="3816" y="3241"/>
                    <a:pt x="3054" y="6041"/>
                  </a:cubicBezTo>
                  <a:cubicBezTo>
                    <a:pt x="2291" y="8841"/>
                    <a:pt x="1529" y="12201"/>
                    <a:pt x="894" y="14841"/>
                  </a:cubicBezTo>
                  <a:cubicBezTo>
                    <a:pt x="258" y="17481"/>
                    <a:pt x="-250" y="19401"/>
                    <a:pt x="131" y="20281"/>
                  </a:cubicBezTo>
                  <a:cubicBezTo>
                    <a:pt x="512" y="21161"/>
                    <a:pt x="1783" y="21001"/>
                    <a:pt x="5468" y="20121"/>
                  </a:cubicBezTo>
                  <a:cubicBezTo>
                    <a:pt x="9152" y="19241"/>
                    <a:pt x="15251" y="17641"/>
                    <a:pt x="21350" y="16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5030420" y="133400"/>
              <a:ext cx="19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35"/>
                    <a:pt x="7200" y="11270"/>
                    <a:pt x="3600" y="14870"/>
                  </a:cubicBezTo>
                  <a:cubicBezTo>
                    <a:pt x="0" y="18470"/>
                    <a:pt x="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4895763" y="76250"/>
              <a:ext cx="29975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93" y="21600"/>
                  </a:moveTo>
                  <a:cubicBezTo>
                    <a:pt x="-58" y="19059"/>
                    <a:pt x="-209" y="16518"/>
                    <a:pt x="1226" y="13765"/>
                  </a:cubicBezTo>
                  <a:cubicBezTo>
                    <a:pt x="2661" y="11012"/>
                    <a:pt x="5682" y="8047"/>
                    <a:pt x="9307" y="5718"/>
                  </a:cubicBezTo>
                  <a:cubicBezTo>
                    <a:pt x="12932" y="3388"/>
                    <a:pt x="17162" y="1694"/>
                    <a:pt x="213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5697170" y="50"/>
              <a:ext cx="254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042"/>
                    <a:pt x="10800" y="6085"/>
                    <a:pt x="8100" y="9431"/>
                  </a:cubicBezTo>
                  <a:cubicBezTo>
                    <a:pt x="5400" y="12777"/>
                    <a:pt x="5400" y="16428"/>
                    <a:pt x="4500" y="18507"/>
                  </a:cubicBezTo>
                  <a:cubicBezTo>
                    <a:pt x="3600" y="20586"/>
                    <a:pt x="1800" y="210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5674765" y="139488"/>
              <a:ext cx="123897" cy="23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1431" fill="norm" stroke="1" extrusionOk="0">
                  <a:moveTo>
                    <a:pt x="16496" y="2917"/>
                  </a:moveTo>
                  <a:cubicBezTo>
                    <a:pt x="18266" y="1567"/>
                    <a:pt x="20037" y="217"/>
                    <a:pt x="20568" y="24"/>
                  </a:cubicBezTo>
                  <a:cubicBezTo>
                    <a:pt x="21099" y="-169"/>
                    <a:pt x="20391" y="795"/>
                    <a:pt x="17027" y="3302"/>
                  </a:cubicBezTo>
                  <a:cubicBezTo>
                    <a:pt x="13663" y="5810"/>
                    <a:pt x="7643" y="9860"/>
                    <a:pt x="4102" y="12560"/>
                  </a:cubicBezTo>
                  <a:cubicBezTo>
                    <a:pt x="561" y="15260"/>
                    <a:pt x="-501" y="16610"/>
                    <a:pt x="207" y="17670"/>
                  </a:cubicBezTo>
                  <a:cubicBezTo>
                    <a:pt x="915" y="18731"/>
                    <a:pt x="3394" y="19502"/>
                    <a:pt x="6758" y="20081"/>
                  </a:cubicBezTo>
                  <a:cubicBezTo>
                    <a:pt x="10122" y="20660"/>
                    <a:pt x="14371" y="21045"/>
                    <a:pt x="1862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5855920" y="27945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5881320" y="114350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615"/>
                    <a:pt x="0" y="11631"/>
                    <a:pt x="0" y="7477"/>
                  </a:cubicBezTo>
                  <a:cubicBezTo>
                    <a:pt x="0" y="3323"/>
                    <a:pt x="0" y="0"/>
                    <a:pt x="720" y="0"/>
                  </a:cubicBezTo>
                  <a:cubicBezTo>
                    <a:pt x="1440" y="0"/>
                    <a:pt x="2880" y="3323"/>
                    <a:pt x="6480" y="6646"/>
                  </a:cubicBezTo>
                  <a:cubicBezTo>
                    <a:pt x="10080" y="9969"/>
                    <a:pt x="15840" y="13292"/>
                    <a:pt x="21600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5916968" y="202118"/>
              <a:ext cx="116753" cy="188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117" fill="norm" stroke="1" extrusionOk="0">
                  <a:moveTo>
                    <a:pt x="20902" y="2264"/>
                  </a:moveTo>
                  <a:cubicBezTo>
                    <a:pt x="18628" y="1077"/>
                    <a:pt x="16355" y="-110"/>
                    <a:pt x="13134" y="9"/>
                  </a:cubicBezTo>
                  <a:cubicBezTo>
                    <a:pt x="9913" y="127"/>
                    <a:pt x="5744" y="1552"/>
                    <a:pt x="3091" y="4519"/>
                  </a:cubicBezTo>
                  <a:cubicBezTo>
                    <a:pt x="439" y="7486"/>
                    <a:pt x="-698" y="11995"/>
                    <a:pt x="439" y="15200"/>
                  </a:cubicBezTo>
                  <a:cubicBezTo>
                    <a:pt x="1576" y="18404"/>
                    <a:pt x="4986" y="20303"/>
                    <a:pt x="8776" y="20897"/>
                  </a:cubicBezTo>
                  <a:cubicBezTo>
                    <a:pt x="12565" y="21490"/>
                    <a:pt x="16734" y="20778"/>
                    <a:pt x="20902" y="20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6103570" y="50850"/>
              <a:ext cx="444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979"/>
                    <a:pt x="11314" y="5959"/>
                    <a:pt x="7714" y="9559"/>
                  </a:cubicBezTo>
                  <a:cubicBezTo>
                    <a:pt x="4114" y="13159"/>
                    <a:pt x="2057" y="17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6081008" y="218605"/>
              <a:ext cx="111463" cy="162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0984" fill="norm" stroke="1" extrusionOk="0">
                  <a:moveTo>
                    <a:pt x="21064" y="478"/>
                  </a:moveTo>
                  <a:cubicBezTo>
                    <a:pt x="19064" y="-69"/>
                    <a:pt x="17064" y="-616"/>
                    <a:pt x="13464" y="1708"/>
                  </a:cubicBezTo>
                  <a:cubicBezTo>
                    <a:pt x="9864" y="4032"/>
                    <a:pt x="4664" y="9227"/>
                    <a:pt x="2064" y="12508"/>
                  </a:cubicBezTo>
                  <a:cubicBezTo>
                    <a:pt x="-536" y="15789"/>
                    <a:pt x="-536" y="17156"/>
                    <a:pt x="1264" y="18250"/>
                  </a:cubicBezTo>
                  <a:cubicBezTo>
                    <a:pt x="3064" y="19343"/>
                    <a:pt x="6664" y="20164"/>
                    <a:pt x="10264" y="20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6236129" y="241350"/>
              <a:ext cx="64812" cy="182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2" h="21430" fill="norm" stroke="1" extrusionOk="0">
                  <a:moveTo>
                    <a:pt x="17918" y="0"/>
                  </a:moveTo>
                  <a:cubicBezTo>
                    <a:pt x="12027" y="248"/>
                    <a:pt x="6136" y="497"/>
                    <a:pt x="2863" y="1366"/>
                  </a:cubicBezTo>
                  <a:cubicBezTo>
                    <a:pt x="-409" y="2234"/>
                    <a:pt x="-1064" y="3724"/>
                    <a:pt x="1881" y="5959"/>
                  </a:cubicBezTo>
                  <a:cubicBezTo>
                    <a:pt x="4827" y="8193"/>
                    <a:pt x="11372" y="11172"/>
                    <a:pt x="15300" y="13283"/>
                  </a:cubicBezTo>
                  <a:cubicBezTo>
                    <a:pt x="19227" y="15393"/>
                    <a:pt x="20536" y="16634"/>
                    <a:pt x="19881" y="17876"/>
                  </a:cubicBezTo>
                  <a:cubicBezTo>
                    <a:pt x="19227" y="19117"/>
                    <a:pt x="16609" y="20359"/>
                    <a:pt x="13663" y="20979"/>
                  </a:cubicBezTo>
                  <a:cubicBezTo>
                    <a:pt x="10718" y="21600"/>
                    <a:pt x="7445" y="21600"/>
                    <a:pt x="5154" y="20855"/>
                  </a:cubicBezTo>
                  <a:cubicBezTo>
                    <a:pt x="2863" y="20110"/>
                    <a:pt x="1554" y="18621"/>
                    <a:pt x="245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6554420" y="292150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771"/>
                    <a:pt x="10800" y="7543"/>
                    <a:pt x="7200" y="11143"/>
                  </a:cubicBezTo>
                  <a:cubicBezTo>
                    <a:pt x="3600" y="14743"/>
                    <a:pt x="180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6577376" y="167266"/>
              <a:ext cx="27845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21600"/>
                  </a:moveTo>
                  <a:cubicBezTo>
                    <a:pt x="239" y="10800"/>
                    <a:pt x="-1304" y="0"/>
                    <a:pt x="1782" y="0"/>
                  </a:cubicBezTo>
                  <a:cubicBezTo>
                    <a:pt x="4867" y="0"/>
                    <a:pt x="12582" y="10800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6616711" y="220508"/>
              <a:ext cx="153185" cy="224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67" fill="norm" stroke="1" extrusionOk="0">
                  <a:moveTo>
                    <a:pt x="4607" y="7438"/>
                  </a:moveTo>
                  <a:cubicBezTo>
                    <a:pt x="3720" y="8447"/>
                    <a:pt x="2832" y="9457"/>
                    <a:pt x="1944" y="10668"/>
                  </a:cubicBezTo>
                  <a:cubicBezTo>
                    <a:pt x="1057" y="11879"/>
                    <a:pt x="169" y="13292"/>
                    <a:pt x="21" y="13494"/>
                  </a:cubicBezTo>
                  <a:cubicBezTo>
                    <a:pt x="-127" y="13696"/>
                    <a:pt x="465" y="12687"/>
                    <a:pt x="3128" y="10264"/>
                  </a:cubicBezTo>
                  <a:cubicBezTo>
                    <a:pt x="5791" y="7842"/>
                    <a:pt x="10525" y="4006"/>
                    <a:pt x="13780" y="1988"/>
                  </a:cubicBezTo>
                  <a:cubicBezTo>
                    <a:pt x="17035" y="-31"/>
                    <a:pt x="18810" y="-233"/>
                    <a:pt x="19846" y="171"/>
                  </a:cubicBezTo>
                  <a:cubicBezTo>
                    <a:pt x="20881" y="574"/>
                    <a:pt x="21177" y="1584"/>
                    <a:pt x="21325" y="4511"/>
                  </a:cubicBezTo>
                  <a:cubicBezTo>
                    <a:pt x="21473" y="7438"/>
                    <a:pt x="21473" y="12283"/>
                    <a:pt x="21029" y="15412"/>
                  </a:cubicBezTo>
                  <a:cubicBezTo>
                    <a:pt x="20585" y="18541"/>
                    <a:pt x="19698" y="19954"/>
                    <a:pt x="1881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0" y="1342016"/>
              <a:ext cx="344121" cy="647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14" fill="norm" stroke="1" extrusionOk="0">
                  <a:moveTo>
                    <a:pt x="4847" y="4151"/>
                  </a:moveTo>
                  <a:cubicBezTo>
                    <a:pt x="3522" y="4081"/>
                    <a:pt x="2197" y="4010"/>
                    <a:pt x="1335" y="3588"/>
                  </a:cubicBezTo>
                  <a:cubicBezTo>
                    <a:pt x="474" y="3166"/>
                    <a:pt x="77" y="2392"/>
                    <a:pt x="10" y="1829"/>
                  </a:cubicBezTo>
                  <a:cubicBezTo>
                    <a:pt x="-56" y="1266"/>
                    <a:pt x="209" y="915"/>
                    <a:pt x="607" y="598"/>
                  </a:cubicBezTo>
                  <a:cubicBezTo>
                    <a:pt x="1004" y="281"/>
                    <a:pt x="1534" y="0"/>
                    <a:pt x="2064" y="0"/>
                  </a:cubicBezTo>
                  <a:cubicBezTo>
                    <a:pt x="2594" y="0"/>
                    <a:pt x="3124" y="281"/>
                    <a:pt x="3721" y="1407"/>
                  </a:cubicBezTo>
                  <a:cubicBezTo>
                    <a:pt x="4317" y="2533"/>
                    <a:pt x="4980" y="4503"/>
                    <a:pt x="4980" y="6156"/>
                  </a:cubicBezTo>
                  <a:cubicBezTo>
                    <a:pt x="4980" y="7810"/>
                    <a:pt x="4317" y="9147"/>
                    <a:pt x="3721" y="9956"/>
                  </a:cubicBezTo>
                  <a:cubicBezTo>
                    <a:pt x="3124" y="10765"/>
                    <a:pt x="2594" y="11046"/>
                    <a:pt x="2263" y="10941"/>
                  </a:cubicBezTo>
                  <a:cubicBezTo>
                    <a:pt x="1932" y="10835"/>
                    <a:pt x="1799" y="10343"/>
                    <a:pt x="2197" y="9217"/>
                  </a:cubicBezTo>
                  <a:cubicBezTo>
                    <a:pt x="2594" y="8091"/>
                    <a:pt x="3522" y="6332"/>
                    <a:pt x="5377" y="4749"/>
                  </a:cubicBezTo>
                  <a:cubicBezTo>
                    <a:pt x="7232" y="3166"/>
                    <a:pt x="10015" y="1759"/>
                    <a:pt x="11738" y="1055"/>
                  </a:cubicBezTo>
                  <a:cubicBezTo>
                    <a:pt x="13461" y="352"/>
                    <a:pt x="14123" y="352"/>
                    <a:pt x="14521" y="528"/>
                  </a:cubicBezTo>
                  <a:cubicBezTo>
                    <a:pt x="14918" y="704"/>
                    <a:pt x="15051" y="1055"/>
                    <a:pt x="14388" y="2322"/>
                  </a:cubicBezTo>
                  <a:cubicBezTo>
                    <a:pt x="13726" y="3588"/>
                    <a:pt x="12268" y="5769"/>
                    <a:pt x="10943" y="8021"/>
                  </a:cubicBezTo>
                  <a:cubicBezTo>
                    <a:pt x="9618" y="10272"/>
                    <a:pt x="8425" y="12594"/>
                    <a:pt x="7961" y="14635"/>
                  </a:cubicBezTo>
                  <a:cubicBezTo>
                    <a:pt x="7497" y="16675"/>
                    <a:pt x="7762" y="18434"/>
                    <a:pt x="8094" y="19524"/>
                  </a:cubicBezTo>
                  <a:cubicBezTo>
                    <a:pt x="8425" y="20615"/>
                    <a:pt x="8823" y="21037"/>
                    <a:pt x="9353" y="21283"/>
                  </a:cubicBezTo>
                  <a:cubicBezTo>
                    <a:pt x="9883" y="21530"/>
                    <a:pt x="10545" y="21600"/>
                    <a:pt x="11407" y="21389"/>
                  </a:cubicBezTo>
                  <a:cubicBezTo>
                    <a:pt x="12268" y="21178"/>
                    <a:pt x="13328" y="20685"/>
                    <a:pt x="14123" y="19560"/>
                  </a:cubicBezTo>
                  <a:cubicBezTo>
                    <a:pt x="14918" y="18434"/>
                    <a:pt x="15448" y="16675"/>
                    <a:pt x="15581" y="15584"/>
                  </a:cubicBezTo>
                  <a:cubicBezTo>
                    <a:pt x="15713" y="14494"/>
                    <a:pt x="15448" y="14072"/>
                    <a:pt x="14984" y="13579"/>
                  </a:cubicBezTo>
                  <a:cubicBezTo>
                    <a:pt x="14521" y="13087"/>
                    <a:pt x="13858" y="12524"/>
                    <a:pt x="13924" y="12242"/>
                  </a:cubicBezTo>
                  <a:cubicBezTo>
                    <a:pt x="13991" y="11961"/>
                    <a:pt x="14786" y="11961"/>
                    <a:pt x="16177" y="11785"/>
                  </a:cubicBezTo>
                  <a:cubicBezTo>
                    <a:pt x="17569" y="11609"/>
                    <a:pt x="19556" y="11257"/>
                    <a:pt x="21544" y="1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1503176" y="1414995"/>
              <a:ext cx="180795" cy="237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20" fill="norm" stroke="1" extrusionOk="0">
                  <a:moveTo>
                    <a:pt x="1109" y="2394"/>
                  </a:moveTo>
                  <a:cubicBezTo>
                    <a:pt x="1109" y="6982"/>
                    <a:pt x="1109" y="11569"/>
                    <a:pt x="1109" y="14436"/>
                  </a:cubicBezTo>
                  <a:cubicBezTo>
                    <a:pt x="1109" y="17304"/>
                    <a:pt x="1109" y="18451"/>
                    <a:pt x="983" y="19502"/>
                  </a:cubicBezTo>
                  <a:cubicBezTo>
                    <a:pt x="858" y="20553"/>
                    <a:pt x="606" y="21509"/>
                    <a:pt x="355" y="21413"/>
                  </a:cubicBezTo>
                  <a:cubicBezTo>
                    <a:pt x="104" y="21318"/>
                    <a:pt x="-147" y="20171"/>
                    <a:pt x="104" y="16921"/>
                  </a:cubicBezTo>
                  <a:cubicBezTo>
                    <a:pt x="355" y="13672"/>
                    <a:pt x="1109" y="8320"/>
                    <a:pt x="3244" y="4879"/>
                  </a:cubicBezTo>
                  <a:cubicBezTo>
                    <a:pt x="5379" y="1438"/>
                    <a:pt x="8895" y="-91"/>
                    <a:pt x="11783" y="5"/>
                  </a:cubicBezTo>
                  <a:cubicBezTo>
                    <a:pt x="14672" y="100"/>
                    <a:pt x="16932" y="1821"/>
                    <a:pt x="18439" y="4974"/>
                  </a:cubicBezTo>
                  <a:cubicBezTo>
                    <a:pt x="19946" y="8128"/>
                    <a:pt x="20700" y="12716"/>
                    <a:pt x="21453" y="17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1928377" y="1416100"/>
              <a:ext cx="21914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600" fill="norm" stroke="1" extrusionOk="0">
                  <a:moveTo>
                    <a:pt x="20486" y="0"/>
                  </a:moveTo>
                  <a:cubicBezTo>
                    <a:pt x="18040" y="1309"/>
                    <a:pt x="15595" y="2618"/>
                    <a:pt x="12640" y="4909"/>
                  </a:cubicBezTo>
                  <a:cubicBezTo>
                    <a:pt x="9686" y="7200"/>
                    <a:pt x="6222" y="10473"/>
                    <a:pt x="4082" y="12436"/>
                  </a:cubicBezTo>
                  <a:cubicBezTo>
                    <a:pt x="1942" y="14400"/>
                    <a:pt x="1127" y="15055"/>
                    <a:pt x="516" y="15927"/>
                  </a:cubicBezTo>
                  <a:cubicBezTo>
                    <a:pt x="-95" y="16800"/>
                    <a:pt x="-503" y="17891"/>
                    <a:pt x="1331" y="18873"/>
                  </a:cubicBezTo>
                  <a:cubicBezTo>
                    <a:pt x="3165" y="19855"/>
                    <a:pt x="7240" y="20727"/>
                    <a:pt x="10908" y="21164"/>
                  </a:cubicBezTo>
                  <a:cubicBezTo>
                    <a:pt x="14576" y="21600"/>
                    <a:pt x="17837" y="21600"/>
                    <a:pt x="210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2348915" y="1390149"/>
              <a:ext cx="142652" cy="270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412" fill="norm" stroke="1" extrusionOk="0">
                  <a:moveTo>
                    <a:pt x="3040" y="1550"/>
                  </a:moveTo>
                  <a:cubicBezTo>
                    <a:pt x="3966" y="881"/>
                    <a:pt x="4892" y="211"/>
                    <a:pt x="6589" y="43"/>
                  </a:cubicBezTo>
                  <a:cubicBezTo>
                    <a:pt x="8286" y="-124"/>
                    <a:pt x="10755" y="211"/>
                    <a:pt x="12452" y="713"/>
                  </a:cubicBezTo>
                  <a:cubicBezTo>
                    <a:pt x="14149" y="1216"/>
                    <a:pt x="15075" y="1885"/>
                    <a:pt x="14766" y="3141"/>
                  </a:cubicBezTo>
                  <a:cubicBezTo>
                    <a:pt x="14457" y="4397"/>
                    <a:pt x="12915" y="6239"/>
                    <a:pt x="11372" y="7411"/>
                  </a:cubicBezTo>
                  <a:cubicBezTo>
                    <a:pt x="9829" y="8583"/>
                    <a:pt x="8286" y="9085"/>
                    <a:pt x="8286" y="9504"/>
                  </a:cubicBezTo>
                  <a:cubicBezTo>
                    <a:pt x="8286" y="9923"/>
                    <a:pt x="9829" y="10257"/>
                    <a:pt x="12143" y="11011"/>
                  </a:cubicBezTo>
                  <a:cubicBezTo>
                    <a:pt x="14457" y="11764"/>
                    <a:pt x="17543" y="12936"/>
                    <a:pt x="19240" y="14025"/>
                  </a:cubicBezTo>
                  <a:cubicBezTo>
                    <a:pt x="20937" y="15113"/>
                    <a:pt x="21246" y="16118"/>
                    <a:pt x="20166" y="17206"/>
                  </a:cubicBezTo>
                  <a:cubicBezTo>
                    <a:pt x="19086" y="18295"/>
                    <a:pt x="16617" y="19467"/>
                    <a:pt x="14457" y="20220"/>
                  </a:cubicBezTo>
                  <a:cubicBezTo>
                    <a:pt x="12297" y="20974"/>
                    <a:pt x="10446" y="21309"/>
                    <a:pt x="7977" y="21392"/>
                  </a:cubicBezTo>
                  <a:cubicBezTo>
                    <a:pt x="5509" y="21476"/>
                    <a:pt x="2423" y="21309"/>
                    <a:pt x="1035" y="20639"/>
                  </a:cubicBezTo>
                  <a:cubicBezTo>
                    <a:pt x="-354" y="19969"/>
                    <a:pt x="-45" y="18797"/>
                    <a:pt x="263" y="17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2528520" y="1429744"/>
              <a:ext cx="118763" cy="223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14" fill="norm" stroke="1" extrusionOk="0">
                  <a:moveTo>
                    <a:pt x="19326" y="2332"/>
                  </a:moveTo>
                  <a:cubicBezTo>
                    <a:pt x="13642" y="4553"/>
                    <a:pt x="7958" y="6774"/>
                    <a:pt x="4547" y="9600"/>
                  </a:cubicBezTo>
                  <a:cubicBezTo>
                    <a:pt x="1137" y="12426"/>
                    <a:pt x="0" y="15858"/>
                    <a:pt x="0" y="17977"/>
                  </a:cubicBezTo>
                  <a:cubicBezTo>
                    <a:pt x="0" y="20097"/>
                    <a:pt x="1137" y="20904"/>
                    <a:pt x="2842" y="21207"/>
                  </a:cubicBezTo>
                  <a:cubicBezTo>
                    <a:pt x="4547" y="21510"/>
                    <a:pt x="6821" y="21308"/>
                    <a:pt x="10042" y="18785"/>
                  </a:cubicBezTo>
                  <a:cubicBezTo>
                    <a:pt x="13263" y="16261"/>
                    <a:pt x="17432" y="11417"/>
                    <a:pt x="19516" y="8086"/>
                  </a:cubicBezTo>
                  <a:cubicBezTo>
                    <a:pt x="21600" y="4755"/>
                    <a:pt x="21600" y="2938"/>
                    <a:pt x="20653" y="1727"/>
                  </a:cubicBezTo>
                  <a:cubicBezTo>
                    <a:pt x="19705" y="516"/>
                    <a:pt x="17811" y="-90"/>
                    <a:pt x="16484" y="11"/>
                  </a:cubicBezTo>
                  <a:cubicBezTo>
                    <a:pt x="15158" y="112"/>
                    <a:pt x="14400" y="919"/>
                    <a:pt x="13642" y="1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2668220" y="1708200"/>
              <a:ext cx="69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800"/>
                    <a:pt x="15055" y="1600"/>
                    <a:pt x="11455" y="5200"/>
                  </a:cubicBezTo>
                  <a:cubicBezTo>
                    <a:pt x="7855" y="8800"/>
                    <a:pt x="3927" y="15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3413519" y="1413153"/>
              <a:ext cx="319085" cy="344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54" fill="norm" stroke="1" extrusionOk="0">
                  <a:moveTo>
                    <a:pt x="1114" y="3344"/>
                  </a:moveTo>
                  <a:cubicBezTo>
                    <a:pt x="1537" y="2686"/>
                    <a:pt x="1961" y="2027"/>
                    <a:pt x="3302" y="1500"/>
                  </a:cubicBezTo>
                  <a:cubicBezTo>
                    <a:pt x="4643" y="974"/>
                    <a:pt x="6902" y="579"/>
                    <a:pt x="9725" y="315"/>
                  </a:cubicBezTo>
                  <a:cubicBezTo>
                    <a:pt x="12549" y="52"/>
                    <a:pt x="15937" y="-80"/>
                    <a:pt x="18055" y="52"/>
                  </a:cubicBezTo>
                  <a:cubicBezTo>
                    <a:pt x="20172" y="183"/>
                    <a:pt x="21019" y="579"/>
                    <a:pt x="21231" y="1171"/>
                  </a:cubicBezTo>
                  <a:cubicBezTo>
                    <a:pt x="21443" y="1764"/>
                    <a:pt x="21019" y="2554"/>
                    <a:pt x="19396" y="4069"/>
                  </a:cubicBezTo>
                  <a:cubicBezTo>
                    <a:pt x="17772" y="5583"/>
                    <a:pt x="14949" y="7822"/>
                    <a:pt x="12055" y="10259"/>
                  </a:cubicBezTo>
                  <a:cubicBezTo>
                    <a:pt x="9161" y="12696"/>
                    <a:pt x="6196" y="15330"/>
                    <a:pt x="4290" y="16976"/>
                  </a:cubicBezTo>
                  <a:cubicBezTo>
                    <a:pt x="2384" y="18622"/>
                    <a:pt x="1537" y="19281"/>
                    <a:pt x="902" y="19874"/>
                  </a:cubicBezTo>
                  <a:cubicBezTo>
                    <a:pt x="267" y="20466"/>
                    <a:pt x="-157" y="20993"/>
                    <a:pt x="55" y="21257"/>
                  </a:cubicBezTo>
                  <a:cubicBezTo>
                    <a:pt x="267" y="21520"/>
                    <a:pt x="1114" y="21520"/>
                    <a:pt x="3443" y="21257"/>
                  </a:cubicBezTo>
                  <a:cubicBezTo>
                    <a:pt x="5772" y="20993"/>
                    <a:pt x="9584" y="20466"/>
                    <a:pt x="13396" y="19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3760420" y="1632000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4040909" y="1378000"/>
              <a:ext cx="68762" cy="338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51" fill="norm" stroke="1" extrusionOk="0">
                  <a:moveTo>
                    <a:pt x="11445" y="0"/>
                  </a:moveTo>
                  <a:cubicBezTo>
                    <a:pt x="7518" y="4964"/>
                    <a:pt x="3590" y="9928"/>
                    <a:pt x="1627" y="13081"/>
                  </a:cubicBezTo>
                  <a:cubicBezTo>
                    <a:pt x="-337" y="16234"/>
                    <a:pt x="-337" y="17575"/>
                    <a:pt x="645" y="18648"/>
                  </a:cubicBezTo>
                  <a:cubicBezTo>
                    <a:pt x="1627" y="19722"/>
                    <a:pt x="3590" y="20527"/>
                    <a:pt x="6208" y="20996"/>
                  </a:cubicBezTo>
                  <a:cubicBezTo>
                    <a:pt x="8827" y="21466"/>
                    <a:pt x="12099" y="21600"/>
                    <a:pt x="14718" y="21265"/>
                  </a:cubicBezTo>
                  <a:cubicBezTo>
                    <a:pt x="17336" y="20929"/>
                    <a:pt x="19299" y="20124"/>
                    <a:pt x="21263" y="19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3989020" y="156215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4141855" y="1540189"/>
              <a:ext cx="195921" cy="16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182" fill="norm" stroke="1" extrusionOk="0">
                  <a:moveTo>
                    <a:pt x="4046" y="2801"/>
                  </a:moveTo>
                  <a:cubicBezTo>
                    <a:pt x="2909" y="2801"/>
                    <a:pt x="1772" y="2801"/>
                    <a:pt x="977" y="3746"/>
                  </a:cubicBezTo>
                  <a:cubicBezTo>
                    <a:pt x="181" y="4691"/>
                    <a:pt x="-274" y="6581"/>
                    <a:pt x="181" y="7796"/>
                  </a:cubicBezTo>
                  <a:cubicBezTo>
                    <a:pt x="635" y="9011"/>
                    <a:pt x="2000" y="9551"/>
                    <a:pt x="3932" y="9416"/>
                  </a:cubicBezTo>
                  <a:cubicBezTo>
                    <a:pt x="5865" y="9281"/>
                    <a:pt x="8366" y="8471"/>
                    <a:pt x="10185" y="7526"/>
                  </a:cubicBezTo>
                  <a:cubicBezTo>
                    <a:pt x="12004" y="6581"/>
                    <a:pt x="13141" y="5501"/>
                    <a:pt x="13937" y="4286"/>
                  </a:cubicBezTo>
                  <a:cubicBezTo>
                    <a:pt x="14732" y="3071"/>
                    <a:pt x="15187" y="1721"/>
                    <a:pt x="14846" y="911"/>
                  </a:cubicBezTo>
                  <a:cubicBezTo>
                    <a:pt x="14505" y="101"/>
                    <a:pt x="13368" y="-169"/>
                    <a:pt x="12345" y="101"/>
                  </a:cubicBezTo>
                  <a:cubicBezTo>
                    <a:pt x="11322" y="371"/>
                    <a:pt x="10412" y="1181"/>
                    <a:pt x="9730" y="2531"/>
                  </a:cubicBezTo>
                  <a:cubicBezTo>
                    <a:pt x="9048" y="3881"/>
                    <a:pt x="8593" y="5771"/>
                    <a:pt x="9958" y="7526"/>
                  </a:cubicBezTo>
                  <a:cubicBezTo>
                    <a:pt x="11322" y="9281"/>
                    <a:pt x="14505" y="10901"/>
                    <a:pt x="16779" y="12521"/>
                  </a:cubicBezTo>
                  <a:cubicBezTo>
                    <a:pt x="19052" y="14141"/>
                    <a:pt x="20417" y="15761"/>
                    <a:pt x="20871" y="17246"/>
                  </a:cubicBezTo>
                  <a:cubicBezTo>
                    <a:pt x="21326" y="18731"/>
                    <a:pt x="20871" y="20081"/>
                    <a:pt x="19734" y="20756"/>
                  </a:cubicBezTo>
                  <a:cubicBezTo>
                    <a:pt x="18598" y="21431"/>
                    <a:pt x="16779" y="21431"/>
                    <a:pt x="15414" y="19811"/>
                  </a:cubicBezTo>
                  <a:cubicBezTo>
                    <a:pt x="14050" y="18191"/>
                    <a:pt x="13141" y="14951"/>
                    <a:pt x="12231" y="11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4397070" y="1333550"/>
              <a:ext cx="93601" cy="366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43" fill="norm" stroke="1" extrusionOk="0">
                  <a:moveTo>
                    <a:pt x="14026" y="0"/>
                  </a:moveTo>
                  <a:cubicBezTo>
                    <a:pt x="13066" y="2345"/>
                    <a:pt x="12106" y="4690"/>
                    <a:pt x="9706" y="7899"/>
                  </a:cubicBezTo>
                  <a:cubicBezTo>
                    <a:pt x="7306" y="11109"/>
                    <a:pt x="3466" y="15182"/>
                    <a:pt x="1546" y="17527"/>
                  </a:cubicBezTo>
                  <a:cubicBezTo>
                    <a:pt x="-374" y="19872"/>
                    <a:pt x="-374" y="20489"/>
                    <a:pt x="826" y="20921"/>
                  </a:cubicBezTo>
                  <a:cubicBezTo>
                    <a:pt x="2026" y="21353"/>
                    <a:pt x="4426" y="21600"/>
                    <a:pt x="8026" y="20921"/>
                  </a:cubicBezTo>
                  <a:cubicBezTo>
                    <a:pt x="11626" y="20242"/>
                    <a:pt x="16426" y="18638"/>
                    <a:pt x="21226" y="17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4408120" y="1511350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4120762" y="1557688"/>
              <a:ext cx="179409" cy="10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052" fill="norm" stroke="1" extrusionOk="0">
                  <a:moveTo>
                    <a:pt x="3205" y="11279"/>
                  </a:moveTo>
                  <a:cubicBezTo>
                    <a:pt x="4461" y="12143"/>
                    <a:pt x="5717" y="13007"/>
                    <a:pt x="7349" y="12143"/>
                  </a:cubicBezTo>
                  <a:cubicBezTo>
                    <a:pt x="8982" y="11279"/>
                    <a:pt x="10991" y="8687"/>
                    <a:pt x="12122" y="6311"/>
                  </a:cubicBezTo>
                  <a:cubicBezTo>
                    <a:pt x="13252" y="3935"/>
                    <a:pt x="13503" y="1775"/>
                    <a:pt x="12875" y="695"/>
                  </a:cubicBezTo>
                  <a:cubicBezTo>
                    <a:pt x="12247" y="-385"/>
                    <a:pt x="10740" y="-385"/>
                    <a:pt x="8480" y="1991"/>
                  </a:cubicBezTo>
                  <a:cubicBezTo>
                    <a:pt x="6219" y="4367"/>
                    <a:pt x="3205" y="9119"/>
                    <a:pt x="1573" y="12575"/>
                  </a:cubicBezTo>
                  <a:cubicBezTo>
                    <a:pt x="-60" y="16031"/>
                    <a:pt x="-311" y="18191"/>
                    <a:pt x="317" y="19487"/>
                  </a:cubicBezTo>
                  <a:cubicBezTo>
                    <a:pt x="945" y="20783"/>
                    <a:pt x="2452" y="21215"/>
                    <a:pt x="6094" y="20999"/>
                  </a:cubicBezTo>
                  <a:cubicBezTo>
                    <a:pt x="9736" y="20783"/>
                    <a:pt x="15512" y="19919"/>
                    <a:pt x="21289" y="1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5138370" y="1483698"/>
              <a:ext cx="520701" cy="33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2979"/>
                  </a:moveTo>
                  <a:cubicBezTo>
                    <a:pt x="88" y="2304"/>
                    <a:pt x="176" y="1629"/>
                    <a:pt x="571" y="1292"/>
                  </a:cubicBezTo>
                  <a:cubicBezTo>
                    <a:pt x="966" y="954"/>
                    <a:pt x="1668" y="954"/>
                    <a:pt x="2371" y="1899"/>
                  </a:cubicBezTo>
                  <a:cubicBezTo>
                    <a:pt x="3073" y="2844"/>
                    <a:pt x="3776" y="4734"/>
                    <a:pt x="3995" y="6287"/>
                  </a:cubicBezTo>
                  <a:cubicBezTo>
                    <a:pt x="4215" y="7839"/>
                    <a:pt x="3951" y="9054"/>
                    <a:pt x="3600" y="9729"/>
                  </a:cubicBezTo>
                  <a:cubicBezTo>
                    <a:pt x="3249" y="10404"/>
                    <a:pt x="2810" y="10539"/>
                    <a:pt x="2459" y="10336"/>
                  </a:cubicBezTo>
                  <a:cubicBezTo>
                    <a:pt x="2107" y="10134"/>
                    <a:pt x="1844" y="9594"/>
                    <a:pt x="2063" y="7906"/>
                  </a:cubicBezTo>
                  <a:cubicBezTo>
                    <a:pt x="2283" y="6219"/>
                    <a:pt x="2985" y="3384"/>
                    <a:pt x="3951" y="1899"/>
                  </a:cubicBezTo>
                  <a:cubicBezTo>
                    <a:pt x="4917" y="414"/>
                    <a:pt x="6146" y="279"/>
                    <a:pt x="6893" y="482"/>
                  </a:cubicBezTo>
                  <a:cubicBezTo>
                    <a:pt x="7639" y="684"/>
                    <a:pt x="7902" y="1224"/>
                    <a:pt x="8254" y="1494"/>
                  </a:cubicBezTo>
                  <a:cubicBezTo>
                    <a:pt x="8605" y="1764"/>
                    <a:pt x="9044" y="1764"/>
                    <a:pt x="9307" y="1427"/>
                  </a:cubicBezTo>
                  <a:cubicBezTo>
                    <a:pt x="9571" y="1089"/>
                    <a:pt x="9659" y="414"/>
                    <a:pt x="9307" y="144"/>
                  </a:cubicBezTo>
                  <a:cubicBezTo>
                    <a:pt x="8956" y="-126"/>
                    <a:pt x="8166" y="9"/>
                    <a:pt x="7639" y="347"/>
                  </a:cubicBezTo>
                  <a:cubicBezTo>
                    <a:pt x="7112" y="684"/>
                    <a:pt x="6849" y="1224"/>
                    <a:pt x="6673" y="2169"/>
                  </a:cubicBezTo>
                  <a:cubicBezTo>
                    <a:pt x="6498" y="3114"/>
                    <a:pt x="6410" y="4464"/>
                    <a:pt x="6498" y="5477"/>
                  </a:cubicBezTo>
                  <a:cubicBezTo>
                    <a:pt x="6585" y="6489"/>
                    <a:pt x="6849" y="7164"/>
                    <a:pt x="7463" y="7637"/>
                  </a:cubicBezTo>
                  <a:cubicBezTo>
                    <a:pt x="8078" y="8109"/>
                    <a:pt x="9044" y="8379"/>
                    <a:pt x="10098" y="7637"/>
                  </a:cubicBezTo>
                  <a:cubicBezTo>
                    <a:pt x="11151" y="6894"/>
                    <a:pt x="12293" y="5139"/>
                    <a:pt x="12995" y="3924"/>
                  </a:cubicBezTo>
                  <a:cubicBezTo>
                    <a:pt x="13698" y="2709"/>
                    <a:pt x="13961" y="2034"/>
                    <a:pt x="13785" y="2102"/>
                  </a:cubicBezTo>
                  <a:cubicBezTo>
                    <a:pt x="13610" y="2169"/>
                    <a:pt x="12995" y="2979"/>
                    <a:pt x="12556" y="3654"/>
                  </a:cubicBezTo>
                  <a:cubicBezTo>
                    <a:pt x="12117" y="4329"/>
                    <a:pt x="11854" y="4869"/>
                    <a:pt x="11678" y="5477"/>
                  </a:cubicBezTo>
                  <a:cubicBezTo>
                    <a:pt x="11502" y="6084"/>
                    <a:pt x="11415" y="6759"/>
                    <a:pt x="11590" y="6962"/>
                  </a:cubicBezTo>
                  <a:cubicBezTo>
                    <a:pt x="11766" y="7164"/>
                    <a:pt x="12205" y="6894"/>
                    <a:pt x="12556" y="6489"/>
                  </a:cubicBezTo>
                  <a:cubicBezTo>
                    <a:pt x="12907" y="6084"/>
                    <a:pt x="13171" y="5544"/>
                    <a:pt x="13478" y="4937"/>
                  </a:cubicBezTo>
                  <a:cubicBezTo>
                    <a:pt x="13785" y="4329"/>
                    <a:pt x="14137" y="3654"/>
                    <a:pt x="14268" y="3722"/>
                  </a:cubicBezTo>
                  <a:cubicBezTo>
                    <a:pt x="14400" y="3789"/>
                    <a:pt x="14312" y="4599"/>
                    <a:pt x="13917" y="6624"/>
                  </a:cubicBezTo>
                  <a:cubicBezTo>
                    <a:pt x="13522" y="8649"/>
                    <a:pt x="12820" y="11889"/>
                    <a:pt x="12337" y="14251"/>
                  </a:cubicBezTo>
                  <a:cubicBezTo>
                    <a:pt x="11854" y="16614"/>
                    <a:pt x="11590" y="18099"/>
                    <a:pt x="11415" y="19246"/>
                  </a:cubicBezTo>
                  <a:cubicBezTo>
                    <a:pt x="11239" y="20394"/>
                    <a:pt x="11151" y="21204"/>
                    <a:pt x="11239" y="21339"/>
                  </a:cubicBezTo>
                  <a:cubicBezTo>
                    <a:pt x="11327" y="21474"/>
                    <a:pt x="11590" y="20934"/>
                    <a:pt x="12337" y="18774"/>
                  </a:cubicBezTo>
                  <a:cubicBezTo>
                    <a:pt x="13083" y="16614"/>
                    <a:pt x="14312" y="12834"/>
                    <a:pt x="15234" y="10202"/>
                  </a:cubicBezTo>
                  <a:cubicBezTo>
                    <a:pt x="16156" y="7569"/>
                    <a:pt x="16771" y="6084"/>
                    <a:pt x="17254" y="4937"/>
                  </a:cubicBezTo>
                  <a:cubicBezTo>
                    <a:pt x="17737" y="3789"/>
                    <a:pt x="18088" y="2979"/>
                    <a:pt x="18220" y="2979"/>
                  </a:cubicBezTo>
                  <a:cubicBezTo>
                    <a:pt x="18351" y="2979"/>
                    <a:pt x="18263" y="3789"/>
                    <a:pt x="18132" y="4532"/>
                  </a:cubicBezTo>
                  <a:cubicBezTo>
                    <a:pt x="18000" y="5274"/>
                    <a:pt x="17824" y="5949"/>
                    <a:pt x="17693" y="6624"/>
                  </a:cubicBezTo>
                  <a:cubicBezTo>
                    <a:pt x="17561" y="7299"/>
                    <a:pt x="17473" y="7974"/>
                    <a:pt x="17649" y="8177"/>
                  </a:cubicBezTo>
                  <a:cubicBezTo>
                    <a:pt x="17824" y="8379"/>
                    <a:pt x="18263" y="8109"/>
                    <a:pt x="18615" y="7704"/>
                  </a:cubicBezTo>
                  <a:cubicBezTo>
                    <a:pt x="18966" y="7299"/>
                    <a:pt x="19229" y="6759"/>
                    <a:pt x="19449" y="6084"/>
                  </a:cubicBezTo>
                  <a:cubicBezTo>
                    <a:pt x="19668" y="5409"/>
                    <a:pt x="19844" y="4599"/>
                    <a:pt x="19976" y="4734"/>
                  </a:cubicBezTo>
                  <a:cubicBezTo>
                    <a:pt x="20107" y="4869"/>
                    <a:pt x="20195" y="5949"/>
                    <a:pt x="20459" y="6354"/>
                  </a:cubicBezTo>
                  <a:cubicBezTo>
                    <a:pt x="20722" y="6759"/>
                    <a:pt x="21161" y="6489"/>
                    <a:pt x="21600" y="6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5695947" y="1530400"/>
              <a:ext cx="1392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600"/>
                    <a:pt x="1783" y="7200"/>
                    <a:pt x="240" y="10800"/>
                  </a:cubicBezTo>
                  <a:cubicBezTo>
                    <a:pt x="-1303" y="14400"/>
                    <a:pt x="4868" y="180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5709870" y="147325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5760670" y="1467843"/>
              <a:ext cx="274827" cy="16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77" fill="norm" stroke="1" extrusionOk="0">
                  <a:moveTo>
                    <a:pt x="0" y="1539"/>
                  </a:moveTo>
                  <a:cubicBezTo>
                    <a:pt x="1649" y="3200"/>
                    <a:pt x="3298" y="4862"/>
                    <a:pt x="4205" y="6662"/>
                  </a:cubicBezTo>
                  <a:cubicBezTo>
                    <a:pt x="5111" y="8462"/>
                    <a:pt x="5276" y="10400"/>
                    <a:pt x="5111" y="11923"/>
                  </a:cubicBezTo>
                  <a:cubicBezTo>
                    <a:pt x="4947" y="13446"/>
                    <a:pt x="4452" y="14554"/>
                    <a:pt x="3792" y="15246"/>
                  </a:cubicBezTo>
                  <a:cubicBezTo>
                    <a:pt x="3133" y="15939"/>
                    <a:pt x="2308" y="16215"/>
                    <a:pt x="1896" y="15662"/>
                  </a:cubicBezTo>
                  <a:cubicBezTo>
                    <a:pt x="1484" y="15108"/>
                    <a:pt x="1484" y="13723"/>
                    <a:pt x="1979" y="11923"/>
                  </a:cubicBezTo>
                  <a:cubicBezTo>
                    <a:pt x="2473" y="10123"/>
                    <a:pt x="3463" y="7908"/>
                    <a:pt x="4782" y="6246"/>
                  </a:cubicBezTo>
                  <a:cubicBezTo>
                    <a:pt x="6101" y="4585"/>
                    <a:pt x="7750" y="3477"/>
                    <a:pt x="9316" y="2646"/>
                  </a:cubicBezTo>
                  <a:cubicBezTo>
                    <a:pt x="10882" y="1815"/>
                    <a:pt x="12366" y="1262"/>
                    <a:pt x="12614" y="985"/>
                  </a:cubicBezTo>
                  <a:cubicBezTo>
                    <a:pt x="12861" y="708"/>
                    <a:pt x="11872" y="708"/>
                    <a:pt x="11047" y="1123"/>
                  </a:cubicBezTo>
                  <a:cubicBezTo>
                    <a:pt x="10223" y="1539"/>
                    <a:pt x="9563" y="2369"/>
                    <a:pt x="9069" y="4169"/>
                  </a:cubicBezTo>
                  <a:cubicBezTo>
                    <a:pt x="8574" y="5969"/>
                    <a:pt x="8244" y="8739"/>
                    <a:pt x="8409" y="10539"/>
                  </a:cubicBezTo>
                  <a:cubicBezTo>
                    <a:pt x="8574" y="12339"/>
                    <a:pt x="9234" y="13169"/>
                    <a:pt x="10223" y="13723"/>
                  </a:cubicBezTo>
                  <a:cubicBezTo>
                    <a:pt x="11212" y="14277"/>
                    <a:pt x="12531" y="14554"/>
                    <a:pt x="13850" y="13723"/>
                  </a:cubicBezTo>
                  <a:cubicBezTo>
                    <a:pt x="15169" y="12892"/>
                    <a:pt x="16489" y="10954"/>
                    <a:pt x="17478" y="9431"/>
                  </a:cubicBezTo>
                  <a:cubicBezTo>
                    <a:pt x="18467" y="7908"/>
                    <a:pt x="19127" y="6800"/>
                    <a:pt x="19621" y="5554"/>
                  </a:cubicBezTo>
                  <a:cubicBezTo>
                    <a:pt x="20116" y="4308"/>
                    <a:pt x="20446" y="2923"/>
                    <a:pt x="20281" y="1815"/>
                  </a:cubicBezTo>
                  <a:cubicBezTo>
                    <a:pt x="20116" y="708"/>
                    <a:pt x="19456" y="-123"/>
                    <a:pt x="18879" y="15"/>
                  </a:cubicBezTo>
                  <a:cubicBezTo>
                    <a:pt x="18302" y="154"/>
                    <a:pt x="17808" y="1262"/>
                    <a:pt x="17560" y="2508"/>
                  </a:cubicBezTo>
                  <a:cubicBezTo>
                    <a:pt x="17313" y="3754"/>
                    <a:pt x="17313" y="5139"/>
                    <a:pt x="17973" y="7354"/>
                  </a:cubicBezTo>
                  <a:cubicBezTo>
                    <a:pt x="18632" y="9569"/>
                    <a:pt x="19951" y="12615"/>
                    <a:pt x="20693" y="14831"/>
                  </a:cubicBezTo>
                  <a:cubicBezTo>
                    <a:pt x="21435" y="17046"/>
                    <a:pt x="21600" y="18431"/>
                    <a:pt x="21188" y="19400"/>
                  </a:cubicBezTo>
                  <a:cubicBezTo>
                    <a:pt x="20776" y="20369"/>
                    <a:pt x="19786" y="20923"/>
                    <a:pt x="18797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6530017" y="1196531"/>
              <a:ext cx="246654" cy="44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24" fill="norm" stroke="1" extrusionOk="0">
                  <a:moveTo>
                    <a:pt x="9328" y="1089"/>
                  </a:moveTo>
                  <a:cubicBezTo>
                    <a:pt x="9328" y="480"/>
                    <a:pt x="9328" y="-128"/>
                    <a:pt x="8959" y="24"/>
                  </a:cubicBezTo>
                  <a:cubicBezTo>
                    <a:pt x="8590" y="176"/>
                    <a:pt x="7851" y="1089"/>
                    <a:pt x="7390" y="3117"/>
                  </a:cubicBezTo>
                  <a:cubicBezTo>
                    <a:pt x="6928" y="5145"/>
                    <a:pt x="6744" y="8289"/>
                    <a:pt x="6651" y="11027"/>
                  </a:cubicBezTo>
                  <a:cubicBezTo>
                    <a:pt x="6559" y="13765"/>
                    <a:pt x="6559" y="16097"/>
                    <a:pt x="6559" y="17618"/>
                  </a:cubicBezTo>
                  <a:cubicBezTo>
                    <a:pt x="6559" y="19140"/>
                    <a:pt x="6559" y="19849"/>
                    <a:pt x="6836" y="20407"/>
                  </a:cubicBezTo>
                  <a:cubicBezTo>
                    <a:pt x="7113" y="20965"/>
                    <a:pt x="7667" y="21371"/>
                    <a:pt x="8036" y="21320"/>
                  </a:cubicBezTo>
                  <a:cubicBezTo>
                    <a:pt x="8405" y="21269"/>
                    <a:pt x="8590" y="20762"/>
                    <a:pt x="8128" y="19951"/>
                  </a:cubicBezTo>
                  <a:cubicBezTo>
                    <a:pt x="7667" y="19140"/>
                    <a:pt x="6559" y="18024"/>
                    <a:pt x="5544" y="17314"/>
                  </a:cubicBezTo>
                  <a:cubicBezTo>
                    <a:pt x="4528" y="16604"/>
                    <a:pt x="3605" y="16300"/>
                    <a:pt x="2498" y="16148"/>
                  </a:cubicBezTo>
                  <a:cubicBezTo>
                    <a:pt x="1390" y="15996"/>
                    <a:pt x="98" y="15996"/>
                    <a:pt x="5" y="15742"/>
                  </a:cubicBezTo>
                  <a:cubicBezTo>
                    <a:pt x="-87" y="15489"/>
                    <a:pt x="1021" y="14982"/>
                    <a:pt x="3328" y="13613"/>
                  </a:cubicBezTo>
                  <a:cubicBezTo>
                    <a:pt x="5636" y="12244"/>
                    <a:pt x="9144" y="10013"/>
                    <a:pt x="11359" y="8340"/>
                  </a:cubicBezTo>
                  <a:cubicBezTo>
                    <a:pt x="13575" y="6666"/>
                    <a:pt x="14498" y="5551"/>
                    <a:pt x="15236" y="4740"/>
                  </a:cubicBezTo>
                  <a:cubicBezTo>
                    <a:pt x="15975" y="3928"/>
                    <a:pt x="16528" y="3421"/>
                    <a:pt x="16805" y="3421"/>
                  </a:cubicBezTo>
                  <a:cubicBezTo>
                    <a:pt x="17082" y="3421"/>
                    <a:pt x="17082" y="3928"/>
                    <a:pt x="16528" y="5703"/>
                  </a:cubicBezTo>
                  <a:cubicBezTo>
                    <a:pt x="15975" y="7478"/>
                    <a:pt x="14867" y="10520"/>
                    <a:pt x="13944" y="13157"/>
                  </a:cubicBezTo>
                  <a:cubicBezTo>
                    <a:pt x="13021" y="15793"/>
                    <a:pt x="12282" y="18024"/>
                    <a:pt x="11728" y="19444"/>
                  </a:cubicBezTo>
                  <a:cubicBezTo>
                    <a:pt x="11175" y="20864"/>
                    <a:pt x="10805" y="21472"/>
                    <a:pt x="10713" y="21421"/>
                  </a:cubicBezTo>
                  <a:cubicBezTo>
                    <a:pt x="10621" y="21371"/>
                    <a:pt x="10805" y="20661"/>
                    <a:pt x="11636" y="19596"/>
                  </a:cubicBezTo>
                  <a:cubicBezTo>
                    <a:pt x="12467" y="18531"/>
                    <a:pt x="13944" y="17111"/>
                    <a:pt x="15144" y="16300"/>
                  </a:cubicBezTo>
                  <a:cubicBezTo>
                    <a:pt x="16344" y="15489"/>
                    <a:pt x="17267" y="15286"/>
                    <a:pt x="18005" y="15387"/>
                  </a:cubicBezTo>
                  <a:cubicBezTo>
                    <a:pt x="18744" y="15489"/>
                    <a:pt x="19298" y="15895"/>
                    <a:pt x="19851" y="16604"/>
                  </a:cubicBezTo>
                  <a:cubicBezTo>
                    <a:pt x="20405" y="17314"/>
                    <a:pt x="20959" y="18328"/>
                    <a:pt x="21513" y="19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6823237" y="1228630"/>
              <a:ext cx="279591" cy="380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56" fill="norm" stroke="1" extrusionOk="0">
                  <a:moveTo>
                    <a:pt x="7146" y="16920"/>
                  </a:moveTo>
                  <a:cubicBezTo>
                    <a:pt x="6334" y="16445"/>
                    <a:pt x="5522" y="15971"/>
                    <a:pt x="4385" y="16030"/>
                  </a:cubicBezTo>
                  <a:cubicBezTo>
                    <a:pt x="3248" y="16089"/>
                    <a:pt x="1786" y="16683"/>
                    <a:pt x="974" y="17335"/>
                  </a:cubicBezTo>
                  <a:cubicBezTo>
                    <a:pt x="162" y="17988"/>
                    <a:pt x="0" y="18700"/>
                    <a:pt x="0" y="19353"/>
                  </a:cubicBezTo>
                  <a:cubicBezTo>
                    <a:pt x="0" y="20006"/>
                    <a:pt x="162" y="20599"/>
                    <a:pt x="650" y="20955"/>
                  </a:cubicBezTo>
                  <a:cubicBezTo>
                    <a:pt x="1137" y="21311"/>
                    <a:pt x="1949" y="21430"/>
                    <a:pt x="2761" y="21311"/>
                  </a:cubicBezTo>
                  <a:cubicBezTo>
                    <a:pt x="3573" y="21193"/>
                    <a:pt x="4385" y="20837"/>
                    <a:pt x="5035" y="20421"/>
                  </a:cubicBezTo>
                  <a:cubicBezTo>
                    <a:pt x="5684" y="20006"/>
                    <a:pt x="6171" y="19531"/>
                    <a:pt x="6496" y="19590"/>
                  </a:cubicBezTo>
                  <a:cubicBezTo>
                    <a:pt x="6821" y="19650"/>
                    <a:pt x="6983" y="20243"/>
                    <a:pt x="7633" y="20540"/>
                  </a:cubicBezTo>
                  <a:cubicBezTo>
                    <a:pt x="8283" y="20837"/>
                    <a:pt x="9420" y="20837"/>
                    <a:pt x="10719" y="20006"/>
                  </a:cubicBezTo>
                  <a:cubicBezTo>
                    <a:pt x="12018" y="19175"/>
                    <a:pt x="13480" y="17514"/>
                    <a:pt x="15023" y="15021"/>
                  </a:cubicBezTo>
                  <a:cubicBezTo>
                    <a:pt x="16565" y="12529"/>
                    <a:pt x="18189" y="9206"/>
                    <a:pt x="19245" y="6892"/>
                  </a:cubicBezTo>
                  <a:cubicBezTo>
                    <a:pt x="20301" y="4577"/>
                    <a:pt x="20788" y="3272"/>
                    <a:pt x="21113" y="2204"/>
                  </a:cubicBezTo>
                  <a:cubicBezTo>
                    <a:pt x="21438" y="1135"/>
                    <a:pt x="21600" y="305"/>
                    <a:pt x="21275" y="67"/>
                  </a:cubicBezTo>
                  <a:cubicBezTo>
                    <a:pt x="20950" y="-170"/>
                    <a:pt x="20138" y="186"/>
                    <a:pt x="19002" y="1670"/>
                  </a:cubicBezTo>
                  <a:cubicBezTo>
                    <a:pt x="17865" y="3153"/>
                    <a:pt x="16403" y="5764"/>
                    <a:pt x="15429" y="8494"/>
                  </a:cubicBezTo>
                  <a:cubicBezTo>
                    <a:pt x="14454" y="11223"/>
                    <a:pt x="13967" y="14072"/>
                    <a:pt x="14129" y="16208"/>
                  </a:cubicBezTo>
                  <a:cubicBezTo>
                    <a:pt x="14292" y="18344"/>
                    <a:pt x="15104" y="19768"/>
                    <a:pt x="16403" y="20243"/>
                  </a:cubicBezTo>
                  <a:cubicBezTo>
                    <a:pt x="17702" y="20718"/>
                    <a:pt x="19489" y="20243"/>
                    <a:pt x="21275" y="19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6960820" y="1371650"/>
              <a:ext cx="2476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2" y="16971"/>
                    <a:pt x="7385" y="12343"/>
                    <a:pt x="10985" y="8743"/>
                  </a:cubicBezTo>
                  <a:cubicBezTo>
                    <a:pt x="14585" y="5143"/>
                    <a:pt x="18092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7853493" y="1289100"/>
              <a:ext cx="2172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408"/>
                    <a:pt x="-1443" y="8816"/>
                    <a:pt x="1502" y="12416"/>
                  </a:cubicBezTo>
                  <a:cubicBezTo>
                    <a:pt x="4448" y="16016"/>
                    <a:pt x="12302" y="18808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7813698" y="1224088"/>
              <a:ext cx="293416" cy="40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213" fill="norm" stroke="1" extrusionOk="0">
                  <a:moveTo>
                    <a:pt x="312" y="11831"/>
                  </a:moveTo>
                  <a:cubicBezTo>
                    <a:pt x="10" y="8921"/>
                    <a:pt x="-292" y="6011"/>
                    <a:pt x="539" y="3941"/>
                  </a:cubicBezTo>
                  <a:cubicBezTo>
                    <a:pt x="1370" y="1870"/>
                    <a:pt x="3333" y="639"/>
                    <a:pt x="6128" y="192"/>
                  </a:cubicBezTo>
                  <a:cubicBezTo>
                    <a:pt x="8922" y="-256"/>
                    <a:pt x="12547" y="80"/>
                    <a:pt x="15266" y="1199"/>
                  </a:cubicBezTo>
                  <a:cubicBezTo>
                    <a:pt x="17985" y="2318"/>
                    <a:pt x="19798" y="4221"/>
                    <a:pt x="20553" y="6347"/>
                  </a:cubicBezTo>
                  <a:cubicBezTo>
                    <a:pt x="21308" y="8474"/>
                    <a:pt x="21006" y="10824"/>
                    <a:pt x="19193" y="13174"/>
                  </a:cubicBezTo>
                  <a:cubicBezTo>
                    <a:pt x="17381" y="15524"/>
                    <a:pt x="14058" y="17875"/>
                    <a:pt x="12018" y="19162"/>
                  </a:cubicBezTo>
                  <a:cubicBezTo>
                    <a:pt x="9979" y="20449"/>
                    <a:pt x="9224" y="20672"/>
                    <a:pt x="8167" y="20896"/>
                  </a:cubicBezTo>
                  <a:cubicBezTo>
                    <a:pt x="7109" y="21120"/>
                    <a:pt x="5750" y="21344"/>
                    <a:pt x="5372" y="21120"/>
                  </a:cubicBezTo>
                  <a:cubicBezTo>
                    <a:pt x="4995" y="20896"/>
                    <a:pt x="5599" y="20225"/>
                    <a:pt x="6203" y="19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8312392" y="1333550"/>
              <a:ext cx="32482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991" y="21600"/>
                  </a:moveTo>
                  <a:cubicBezTo>
                    <a:pt x="2016" y="21360"/>
                    <a:pt x="1040" y="21120"/>
                    <a:pt x="483" y="20040"/>
                  </a:cubicBezTo>
                  <a:cubicBezTo>
                    <a:pt x="-75" y="18960"/>
                    <a:pt x="-214" y="17040"/>
                    <a:pt x="413" y="14640"/>
                  </a:cubicBezTo>
                  <a:cubicBezTo>
                    <a:pt x="1040" y="12240"/>
                    <a:pt x="2434" y="9360"/>
                    <a:pt x="4106" y="8760"/>
                  </a:cubicBezTo>
                  <a:cubicBezTo>
                    <a:pt x="5778" y="8160"/>
                    <a:pt x="7729" y="9840"/>
                    <a:pt x="9192" y="12120"/>
                  </a:cubicBezTo>
                  <a:cubicBezTo>
                    <a:pt x="10656" y="14400"/>
                    <a:pt x="11631" y="17280"/>
                    <a:pt x="12467" y="18960"/>
                  </a:cubicBezTo>
                  <a:cubicBezTo>
                    <a:pt x="13303" y="20640"/>
                    <a:pt x="14000" y="21120"/>
                    <a:pt x="14627" y="20640"/>
                  </a:cubicBezTo>
                  <a:cubicBezTo>
                    <a:pt x="15254" y="20160"/>
                    <a:pt x="15812" y="18720"/>
                    <a:pt x="16927" y="15120"/>
                  </a:cubicBezTo>
                  <a:cubicBezTo>
                    <a:pt x="18041" y="11520"/>
                    <a:pt x="19714" y="5760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8809464" y="1201196"/>
              <a:ext cx="263013" cy="380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40" fill="norm" stroke="1" extrusionOk="0">
                  <a:moveTo>
                    <a:pt x="5119" y="6746"/>
                  </a:moveTo>
                  <a:cubicBezTo>
                    <a:pt x="4255" y="9849"/>
                    <a:pt x="3391" y="12952"/>
                    <a:pt x="2786" y="15219"/>
                  </a:cubicBezTo>
                  <a:cubicBezTo>
                    <a:pt x="2181" y="17487"/>
                    <a:pt x="1836" y="18919"/>
                    <a:pt x="1404" y="19933"/>
                  </a:cubicBezTo>
                  <a:cubicBezTo>
                    <a:pt x="972" y="20947"/>
                    <a:pt x="453" y="21544"/>
                    <a:pt x="194" y="21425"/>
                  </a:cubicBezTo>
                  <a:cubicBezTo>
                    <a:pt x="-65" y="21305"/>
                    <a:pt x="-65" y="20470"/>
                    <a:pt x="194" y="18143"/>
                  </a:cubicBezTo>
                  <a:cubicBezTo>
                    <a:pt x="453" y="15816"/>
                    <a:pt x="972" y="11997"/>
                    <a:pt x="1404" y="9670"/>
                  </a:cubicBezTo>
                  <a:cubicBezTo>
                    <a:pt x="1836" y="7343"/>
                    <a:pt x="2181" y="6508"/>
                    <a:pt x="2527" y="5792"/>
                  </a:cubicBezTo>
                  <a:cubicBezTo>
                    <a:pt x="2873" y="5075"/>
                    <a:pt x="3218" y="4479"/>
                    <a:pt x="3823" y="4180"/>
                  </a:cubicBezTo>
                  <a:cubicBezTo>
                    <a:pt x="4428" y="3882"/>
                    <a:pt x="5292" y="3882"/>
                    <a:pt x="5983" y="4717"/>
                  </a:cubicBezTo>
                  <a:cubicBezTo>
                    <a:pt x="6674" y="5553"/>
                    <a:pt x="7193" y="7224"/>
                    <a:pt x="7797" y="9372"/>
                  </a:cubicBezTo>
                  <a:cubicBezTo>
                    <a:pt x="8402" y="11520"/>
                    <a:pt x="9093" y="14145"/>
                    <a:pt x="9785" y="15756"/>
                  </a:cubicBezTo>
                  <a:cubicBezTo>
                    <a:pt x="10476" y="17367"/>
                    <a:pt x="11167" y="17964"/>
                    <a:pt x="11945" y="18143"/>
                  </a:cubicBezTo>
                  <a:cubicBezTo>
                    <a:pt x="12722" y="18322"/>
                    <a:pt x="13586" y="18083"/>
                    <a:pt x="14796" y="16472"/>
                  </a:cubicBezTo>
                  <a:cubicBezTo>
                    <a:pt x="16005" y="14861"/>
                    <a:pt x="17561" y="11878"/>
                    <a:pt x="18597" y="9193"/>
                  </a:cubicBezTo>
                  <a:cubicBezTo>
                    <a:pt x="19634" y="6508"/>
                    <a:pt x="20153" y="4121"/>
                    <a:pt x="20585" y="2510"/>
                  </a:cubicBezTo>
                  <a:cubicBezTo>
                    <a:pt x="21017" y="899"/>
                    <a:pt x="21362" y="63"/>
                    <a:pt x="21449" y="4"/>
                  </a:cubicBezTo>
                  <a:cubicBezTo>
                    <a:pt x="21535" y="-56"/>
                    <a:pt x="21362" y="660"/>
                    <a:pt x="21189" y="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9057499" y="1371650"/>
              <a:ext cx="259172" cy="139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671" fill="norm" stroke="1" extrusionOk="0">
                  <a:moveTo>
                    <a:pt x="5170" y="6574"/>
                  </a:moveTo>
                  <a:cubicBezTo>
                    <a:pt x="4292" y="5948"/>
                    <a:pt x="3414" y="5322"/>
                    <a:pt x="2536" y="5478"/>
                  </a:cubicBezTo>
                  <a:cubicBezTo>
                    <a:pt x="1658" y="5635"/>
                    <a:pt x="780" y="6574"/>
                    <a:pt x="341" y="8922"/>
                  </a:cubicBezTo>
                  <a:cubicBezTo>
                    <a:pt x="-98" y="11270"/>
                    <a:pt x="-98" y="15026"/>
                    <a:pt x="253" y="17374"/>
                  </a:cubicBezTo>
                  <a:cubicBezTo>
                    <a:pt x="604" y="19722"/>
                    <a:pt x="1307" y="20661"/>
                    <a:pt x="2712" y="19878"/>
                  </a:cubicBezTo>
                  <a:cubicBezTo>
                    <a:pt x="4117" y="19096"/>
                    <a:pt x="6224" y="16591"/>
                    <a:pt x="7278" y="14400"/>
                  </a:cubicBezTo>
                  <a:cubicBezTo>
                    <a:pt x="8331" y="12209"/>
                    <a:pt x="8331" y="10330"/>
                    <a:pt x="8068" y="8452"/>
                  </a:cubicBezTo>
                  <a:cubicBezTo>
                    <a:pt x="7804" y="6574"/>
                    <a:pt x="7278" y="4696"/>
                    <a:pt x="8243" y="2974"/>
                  </a:cubicBezTo>
                  <a:cubicBezTo>
                    <a:pt x="9209" y="1252"/>
                    <a:pt x="11668" y="-313"/>
                    <a:pt x="13512" y="1409"/>
                  </a:cubicBezTo>
                  <a:cubicBezTo>
                    <a:pt x="15356" y="3130"/>
                    <a:pt x="16585" y="8139"/>
                    <a:pt x="17112" y="11583"/>
                  </a:cubicBezTo>
                  <a:cubicBezTo>
                    <a:pt x="17639" y="15026"/>
                    <a:pt x="17463" y="16904"/>
                    <a:pt x="16936" y="18470"/>
                  </a:cubicBezTo>
                  <a:cubicBezTo>
                    <a:pt x="16409" y="20035"/>
                    <a:pt x="15531" y="21287"/>
                    <a:pt x="15092" y="20348"/>
                  </a:cubicBezTo>
                  <a:cubicBezTo>
                    <a:pt x="14653" y="19409"/>
                    <a:pt x="14653" y="16278"/>
                    <a:pt x="15180" y="12991"/>
                  </a:cubicBezTo>
                  <a:cubicBezTo>
                    <a:pt x="15707" y="9704"/>
                    <a:pt x="16761" y="6261"/>
                    <a:pt x="17902" y="4070"/>
                  </a:cubicBezTo>
                  <a:cubicBezTo>
                    <a:pt x="19043" y="1878"/>
                    <a:pt x="20273" y="939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7467688" y="1890233"/>
              <a:ext cx="1061683" cy="32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18" fill="norm" stroke="1" extrusionOk="0">
                  <a:moveTo>
                    <a:pt x="409" y="1350"/>
                  </a:moveTo>
                  <a:cubicBezTo>
                    <a:pt x="194" y="4050"/>
                    <a:pt x="-20" y="6750"/>
                    <a:pt x="1" y="8775"/>
                  </a:cubicBezTo>
                  <a:cubicBezTo>
                    <a:pt x="23" y="10800"/>
                    <a:pt x="280" y="12150"/>
                    <a:pt x="1201" y="11475"/>
                  </a:cubicBezTo>
                  <a:cubicBezTo>
                    <a:pt x="2123" y="10800"/>
                    <a:pt x="3709" y="8100"/>
                    <a:pt x="5401" y="5400"/>
                  </a:cubicBezTo>
                  <a:cubicBezTo>
                    <a:pt x="7094" y="2700"/>
                    <a:pt x="8894" y="0"/>
                    <a:pt x="10716" y="0"/>
                  </a:cubicBezTo>
                  <a:cubicBezTo>
                    <a:pt x="12537" y="0"/>
                    <a:pt x="14380" y="2700"/>
                    <a:pt x="16009" y="6750"/>
                  </a:cubicBezTo>
                  <a:cubicBezTo>
                    <a:pt x="17637" y="10800"/>
                    <a:pt x="19051" y="16200"/>
                    <a:pt x="19973" y="18900"/>
                  </a:cubicBezTo>
                  <a:cubicBezTo>
                    <a:pt x="20894" y="21600"/>
                    <a:pt x="21323" y="21600"/>
                    <a:pt x="21451" y="19575"/>
                  </a:cubicBezTo>
                  <a:cubicBezTo>
                    <a:pt x="21580" y="17550"/>
                    <a:pt x="21409" y="13500"/>
                    <a:pt x="21237" y="9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7443420" y="1981250"/>
              <a:ext cx="844551" cy="2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18514"/>
                  </a:moveTo>
                  <a:cubicBezTo>
                    <a:pt x="2220" y="20057"/>
                    <a:pt x="4439" y="21600"/>
                    <a:pt x="6550" y="20829"/>
                  </a:cubicBezTo>
                  <a:cubicBezTo>
                    <a:pt x="8662" y="20057"/>
                    <a:pt x="10665" y="16971"/>
                    <a:pt x="12992" y="13886"/>
                  </a:cubicBezTo>
                  <a:cubicBezTo>
                    <a:pt x="15320" y="10800"/>
                    <a:pt x="17973" y="7714"/>
                    <a:pt x="19462" y="5400"/>
                  </a:cubicBezTo>
                  <a:cubicBezTo>
                    <a:pt x="20950" y="3086"/>
                    <a:pt x="21275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4998670" y="2571800"/>
              <a:ext cx="2963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1412"/>
                    <a:pt x="12343" y="2824"/>
                    <a:pt x="16200" y="6071"/>
                  </a:cubicBezTo>
                  <a:cubicBezTo>
                    <a:pt x="20057" y="9318"/>
                    <a:pt x="21600" y="14400"/>
                    <a:pt x="21600" y="17294"/>
                  </a:cubicBezTo>
                  <a:cubicBezTo>
                    <a:pt x="21600" y="20188"/>
                    <a:pt x="20057" y="20894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4980841" y="2478141"/>
              <a:ext cx="182451" cy="451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344" fill="norm" stroke="1" extrusionOk="0">
                  <a:moveTo>
                    <a:pt x="2044" y="16125"/>
                  </a:moveTo>
                  <a:cubicBezTo>
                    <a:pt x="1316" y="12625"/>
                    <a:pt x="588" y="9125"/>
                    <a:pt x="224" y="6775"/>
                  </a:cubicBezTo>
                  <a:cubicBezTo>
                    <a:pt x="-140" y="4425"/>
                    <a:pt x="-140" y="3225"/>
                    <a:pt x="831" y="2225"/>
                  </a:cubicBezTo>
                  <a:cubicBezTo>
                    <a:pt x="1802" y="1225"/>
                    <a:pt x="3743" y="425"/>
                    <a:pt x="6170" y="125"/>
                  </a:cubicBezTo>
                  <a:cubicBezTo>
                    <a:pt x="8597" y="-175"/>
                    <a:pt x="11509" y="25"/>
                    <a:pt x="14300" y="1175"/>
                  </a:cubicBezTo>
                  <a:cubicBezTo>
                    <a:pt x="17091" y="2325"/>
                    <a:pt x="19761" y="4425"/>
                    <a:pt x="20611" y="6975"/>
                  </a:cubicBezTo>
                  <a:cubicBezTo>
                    <a:pt x="21460" y="9525"/>
                    <a:pt x="20489" y="12525"/>
                    <a:pt x="18548" y="14825"/>
                  </a:cubicBezTo>
                  <a:cubicBezTo>
                    <a:pt x="16606" y="17125"/>
                    <a:pt x="13694" y="18725"/>
                    <a:pt x="11145" y="19725"/>
                  </a:cubicBezTo>
                  <a:cubicBezTo>
                    <a:pt x="8597" y="20725"/>
                    <a:pt x="6413" y="21125"/>
                    <a:pt x="4714" y="21275"/>
                  </a:cubicBezTo>
                  <a:cubicBezTo>
                    <a:pt x="3015" y="21425"/>
                    <a:pt x="1802" y="21325"/>
                    <a:pt x="1923" y="21025"/>
                  </a:cubicBezTo>
                  <a:cubicBezTo>
                    <a:pt x="2044" y="20725"/>
                    <a:pt x="3500" y="20225"/>
                    <a:pt x="4957" y="19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5271720" y="2690006"/>
              <a:ext cx="1206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926" y="12582"/>
                    <a:pt x="9853" y="4867"/>
                    <a:pt x="13453" y="1782"/>
                  </a:cubicBezTo>
                  <a:cubicBezTo>
                    <a:pt x="17053" y="-1304"/>
                    <a:pt x="1932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5271720" y="2749600"/>
              <a:ext cx="101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5444113" y="2460503"/>
              <a:ext cx="138758" cy="462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53" fill="norm" stroke="1" extrusionOk="0">
                  <a:moveTo>
                    <a:pt x="21454" y="2793"/>
                  </a:moveTo>
                  <a:cubicBezTo>
                    <a:pt x="19163" y="1816"/>
                    <a:pt x="16872" y="838"/>
                    <a:pt x="13927" y="350"/>
                  </a:cubicBezTo>
                  <a:cubicBezTo>
                    <a:pt x="10981" y="-139"/>
                    <a:pt x="7381" y="-139"/>
                    <a:pt x="4927" y="496"/>
                  </a:cubicBezTo>
                  <a:cubicBezTo>
                    <a:pt x="2472" y="1132"/>
                    <a:pt x="1163" y="2402"/>
                    <a:pt x="1654" y="4064"/>
                  </a:cubicBezTo>
                  <a:cubicBezTo>
                    <a:pt x="2145" y="5725"/>
                    <a:pt x="4436" y="7778"/>
                    <a:pt x="5581" y="9097"/>
                  </a:cubicBezTo>
                  <a:cubicBezTo>
                    <a:pt x="6727" y="10417"/>
                    <a:pt x="6727" y="11003"/>
                    <a:pt x="5909" y="11394"/>
                  </a:cubicBezTo>
                  <a:cubicBezTo>
                    <a:pt x="5090" y="11785"/>
                    <a:pt x="3454" y="11980"/>
                    <a:pt x="2145" y="11883"/>
                  </a:cubicBezTo>
                  <a:cubicBezTo>
                    <a:pt x="836" y="11785"/>
                    <a:pt x="-146" y="11394"/>
                    <a:pt x="18" y="11003"/>
                  </a:cubicBezTo>
                  <a:cubicBezTo>
                    <a:pt x="181" y="10612"/>
                    <a:pt x="1490" y="10221"/>
                    <a:pt x="2963" y="10026"/>
                  </a:cubicBezTo>
                  <a:cubicBezTo>
                    <a:pt x="4436" y="9830"/>
                    <a:pt x="6072" y="9830"/>
                    <a:pt x="7381" y="10123"/>
                  </a:cubicBezTo>
                  <a:cubicBezTo>
                    <a:pt x="8690" y="10417"/>
                    <a:pt x="9672" y="11003"/>
                    <a:pt x="9509" y="12127"/>
                  </a:cubicBezTo>
                  <a:cubicBezTo>
                    <a:pt x="9345" y="13251"/>
                    <a:pt x="8036" y="14913"/>
                    <a:pt x="6563" y="16232"/>
                  </a:cubicBezTo>
                  <a:cubicBezTo>
                    <a:pt x="5090" y="17551"/>
                    <a:pt x="3454" y="18529"/>
                    <a:pt x="2472" y="19360"/>
                  </a:cubicBezTo>
                  <a:cubicBezTo>
                    <a:pt x="1490" y="20190"/>
                    <a:pt x="1163" y="20875"/>
                    <a:pt x="1981" y="21168"/>
                  </a:cubicBezTo>
                  <a:cubicBezTo>
                    <a:pt x="2799" y="21461"/>
                    <a:pt x="4763" y="21363"/>
                    <a:pt x="6727" y="21168"/>
                  </a:cubicBezTo>
                  <a:cubicBezTo>
                    <a:pt x="8690" y="20972"/>
                    <a:pt x="10654" y="20679"/>
                    <a:pt x="12618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5589220" y="2616250"/>
              <a:ext cx="158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72" y="5059"/>
                    <a:pt x="10944" y="10119"/>
                    <a:pt x="14544" y="13719"/>
                  </a:cubicBezTo>
                  <a:cubicBezTo>
                    <a:pt x="18144" y="17319"/>
                    <a:pt x="19872" y="194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5608270" y="2537787"/>
              <a:ext cx="152401" cy="38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125"/>
                  </a:moveTo>
                  <a:cubicBezTo>
                    <a:pt x="20100" y="8"/>
                    <a:pt x="18600" y="-109"/>
                    <a:pt x="17400" y="183"/>
                  </a:cubicBezTo>
                  <a:cubicBezTo>
                    <a:pt x="16200" y="475"/>
                    <a:pt x="15300" y="1175"/>
                    <a:pt x="12750" y="3102"/>
                  </a:cubicBezTo>
                  <a:cubicBezTo>
                    <a:pt x="10200" y="5028"/>
                    <a:pt x="6000" y="8181"/>
                    <a:pt x="3600" y="11450"/>
                  </a:cubicBezTo>
                  <a:cubicBezTo>
                    <a:pt x="1200" y="14719"/>
                    <a:pt x="600" y="18105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5767020" y="2755950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5855920" y="2832513"/>
              <a:ext cx="1333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743" y="11918"/>
                    <a:pt x="5486" y="3818"/>
                    <a:pt x="9086" y="1118"/>
                  </a:cubicBezTo>
                  <a:cubicBezTo>
                    <a:pt x="12686" y="-1582"/>
                    <a:pt x="1714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6186120" y="2800400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6611570" y="2482900"/>
              <a:ext cx="1905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0" y="3086"/>
                    <a:pt x="9120" y="6171"/>
                    <a:pt x="12720" y="9771"/>
                  </a:cubicBezTo>
                  <a:cubicBezTo>
                    <a:pt x="16320" y="13371"/>
                    <a:pt x="1896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6656725" y="2451150"/>
              <a:ext cx="189796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21284" y="0"/>
                  </a:moveTo>
                  <a:cubicBezTo>
                    <a:pt x="19148" y="635"/>
                    <a:pt x="17011" y="1271"/>
                    <a:pt x="14163" y="3124"/>
                  </a:cubicBezTo>
                  <a:cubicBezTo>
                    <a:pt x="11315" y="4976"/>
                    <a:pt x="7754" y="8047"/>
                    <a:pt x="5143" y="11065"/>
                  </a:cubicBezTo>
                  <a:cubicBezTo>
                    <a:pt x="2532" y="14082"/>
                    <a:pt x="871" y="17047"/>
                    <a:pt x="277" y="18794"/>
                  </a:cubicBezTo>
                  <a:cubicBezTo>
                    <a:pt x="-316" y="20541"/>
                    <a:pt x="159" y="21071"/>
                    <a:pt x="6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6869009" y="2704880"/>
              <a:ext cx="107189" cy="159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075" fill="norm" stroke="1" extrusionOk="0">
                  <a:moveTo>
                    <a:pt x="9294" y="6769"/>
                  </a:moveTo>
                  <a:cubicBezTo>
                    <a:pt x="7217" y="9574"/>
                    <a:pt x="5140" y="12379"/>
                    <a:pt x="3478" y="15044"/>
                  </a:cubicBezTo>
                  <a:cubicBezTo>
                    <a:pt x="1817" y="17709"/>
                    <a:pt x="571" y="20233"/>
                    <a:pt x="155" y="20514"/>
                  </a:cubicBezTo>
                  <a:cubicBezTo>
                    <a:pt x="-260" y="20794"/>
                    <a:pt x="155" y="18831"/>
                    <a:pt x="1402" y="15605"/>
                  </a:cubicBezTo>
                  <a:cubicBezTo>
                    <a:pt x="2648" y="12379"/>
                    <a:pt x="4725" y="7891"/>
                    <a:pt x="6386" y="5085"/>
                  </a:cubicBezTo>
                  <a:cubicBezTo>
                    <a:pt x="8048" y="2280"/>
                    <a:pt x="9294" y="1158"/>
                    <a:pt x="10955" y="457"/>
                  </a:cubicBezTo>
                  <a:cubicBezTo>
                    <a:pt x="12617" y="-244"/>
                    <a:pt x="14694" y="-525"/>
                    <a:pt x="16563" y="2561"/>
                  </a:cubicBezTo>
                  <a:cubicBezTo>
                    <a:pt x="18432" y="5646"/>
                    <a:pt x="20094" y="12098"/>
                    <a:pt x="20717" y="15745"/>
                  </a:cubicBezTo>
                  <a:cubicBezTo>
                    <a:pt x="21340" y="19392"/>
                    <a:pt x="20925" y="20233"/>
                    <a:pt x="20509" y="21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7024320" y="2431604"/>
              <a:ext cx="125631" cy="47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57" fill="norm" stroke="1" extrusionOk="0">
                  <a:moveTo>
                    <a:pt x="0" y="879"/>
                  </a:moveTo>
                  <a:cubicBezTo>
                    <a:pt x="1080" y="498"/>
                    <a:pt x="2160" y="117"/>
                    <a:pt x="3600" y="22"/>
                  </a:cubicBezTo>
                  <a:cubicBezTo>
                    <a:pt x="5040" y="-73"/>
                    <a:pt x="6840" y="117"/>
                    <a:pt x="8820" y="974"/>
                  </a:cubicBezTo>
                  <a:cubicBezTo>
                    <a:pt x="10800" y="1830"/>
                    <a:pt x="12960" y="3353"/>
                    <a:pt x="12600" y="5065"/>
                  </a:cubicBezTo>
                  <a:cubicBezTo>
                    <a:pt x="12240" y="6778"/>
                    <a:pt x="9360" y="8681"/>
                    <a:pt x="8460" y="10156"/>
                  </a:cubicBezTo>
                  <a:cubicBezTo>
                    <a:pt x="7560" y="11631"/>
                    <a:pt x="8640" y="12678"/>
                    <a:pt x="11160" y="14105"/>
                  </a:cubicBezTo>
                  <a:cubicBezTo>
                    <a:pt x="13680" y="15532"/>
                    <a:pt x="17640" y="17340"/>
                    <a:pt x="19620" y="18482"/>
                  </a:cubicBezTo>
                  <a:cubicBezTo>
                    <a:pt x="21600" y="19624"/>
                    <a:pt x="21600" y="20100"/>
                    <a:pt x="21060" y="20528"/>
                  </a:cubicBezTo>
                  <a:cubicBezTo>
                    <a:pt x="20520" y="20956"/>
                    <a:pt x="19440" y="21337"/>
                    <a:pt x="18000" y="21432"/>
                  </a:cubicBezTo>
                  <a:cubicBezTo>
                    <a:pt x="16560" y="21527"/>
                    <a:pt x="14760" y="21337"/>
                    <a:pt x="13140" y="21051"/>
                  </a:cubicBezTo>
                  <a:cubicBezTo>
                    <a:pt x="11520" y="20766"/>
                    <a:pt x="10080" y="20385"/>
                    <a:pt x="8640" y="20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7313933" y="2571800"/>
              <a:ext cx="319988" cy="169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86" fill="norm" stroke="1" extrusionOk="0">
                  <a:moveTo>
                    <a:pt x="4857" y="17600"/>
                  </a:moveTo>
                  <a:cubicBezTo>
                    <a:pt x="4146" y="18400"/>
                    <a:pt x="3436" y="19200"/>
                    <a:pt x="2654" y="20000"/>
                  </a:cubicBezTo>
                  <a:cubicBezTo>
                    <a:pt x="1872" y="20800"/>
                    <a:pt x="1020" y="21600"/>
                    <a:pt x="522" y="21333"/>
                  </a:cubicBezTo>
                  <a:cubicBezTo>
                    <a:pt x="25" y="21067"/>
                    <a:pt x="-117" y="19733"/>
                    <a:pt x="96" y="17733"/>
                  </a:cubicBezTo>
                  <a:cubicBezTo>
                    <a:pt x="309" y="15733"/>
                    <a:pt x="878" y="13067"/>
                    <a:pt x="1517" y="11467"/>
                  </a:cubicBezTo>
                  <a:cubicBezTo>
                    <a:pt x="2157" y="9867"/>
                    <a:pt x="2867" y="9333"/>
                    <a:pt x="4217" y="9867"/>
                  </a:cubicBezTo>
                  <a:cubicBezTo>
                    <a:pt x="5567" y="10400"/>
                    <a:pt x="7557" y="12000"/>
                    <a:pt x="9191" y="13867"/>
                  </a:cubicBezTo>
                  <a:cubicBezTo>
                    <a:pt x="10825" y="15733"/>
                    <a:pt x="12104" y="17867"/>
                    <a:pt x="13099" y="18933"/>
                  </a:cubicBezTo>
                  <a:cubicBezTo>
                    <a:pt x="14094" y="20000"/>
                    <a:pt x="14804" y="20000"/>
                    <a:pt x="15657" y="18133"/>
                  </a:cubicBezTo>
                  <a:cubicBezTo>
                    <a:pt x="16509" y="16267"/>
                    <a:pt x="17504" y="12533"/>
                    <a:pt x="18144" y="9333"/>
                  </a:cubicBezTo>
                  <a:cubicBezTo>
                    <a:pt x="18783" y="6133"/>
                    <a:pt x="19067" y="3467"/>
                    <a:pt x="19565" y="2000"/>
                  </a:cubicBezTo>
                  <a:cubicBezTo>
                    <a:pt x="20062" y="533"/>
                    <a:pt x="20772" y="267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7786320" y="2482900"/>
              <a:ext cx="2095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3312"/>
                    <a:pt x="6982" y="6624"/>
                    <a:pt x="10036" y="10080"/>
                  </a:cubicBezTo>
                  <a:cubicBezTo>
                    <a:pt x="13091" y="13536"/>
                    <a:pt x="15709" y="17136"/>
                    <a:pt x="17564" y="19080"/>
                  </a:cubicBezTo>
                  <a:cubicBezTo>
                    <a:pt x="19418" y="21024"/>
                    <a:pt x="20509" y="213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7830770" y="2482900"/>
              <a:ext cx="1968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16" y="2042"/>
                    <a:pt x="14632" y="4084"/>
                    <a:pt x="11148" y="6824"/>
                  </a:cubicBezTo>
                  <a:cubicBezTo>
                    <a:pt x="7665" y="9564"/>
                    <a:pt x="4181" y="13003"/>
                    <a:pt x="2323" y="15582"/>
                  </a:cubicBezTo>
                  <a:cubicBezTo>
                    <a:pt x="465" y="18161"/>
                    <a:pt x="232" y="198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7805370" y="2971850"/>
              <a:ext cx="285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80" y="14400"/>
                    <a:pt x="12160" y="7200"/>
                    <a:pt x="15760" y="3600"/>
                  </a:cubicBezTo>
                  <a:cubicBezTo>
                    <a:pt x="19360" y="0"/>
                    <a:pt x="204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7830770" y="3041700"/>
              <a:ext cx="317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52" y="16800"/>
                    <a:pt x="9504" y="12000"/>
                    <a:pt x="13104" y="8400"/>
                  </a:cubicBezTo>
                  <a:cubicBezTo>
                    <a:pt x="16704" y="4800"/>
                    <a:pt x="1915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7938720" y="3219500"/>
              <a:ext cx="190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877"/>
                    <a:pt x="14400" y="7754"/>
                    <a:pt x="18000" y="11354"/>
                  </a:cubicBezTo>
                  <a:cubicBezTo>
                    <a:pt x="21600" y="14954"/>
                    <a:pt x="2160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7876380" y="3222513"/>
              <a:ext cx="182991" cy="134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531" fill="norm" stroke="1" extrusionOk="0">
                  <a:moveTo>
                    <a:pt x="10292" y="6312"/>
                  </a:moveTo>
                  <a:cubicBezTo>
                    <a:pt x="9050" y="6634"/>
                    <a:pt x="7809" y="6956"/>
                    <a:pt x="6443" y="8729"/>
                  </a:cubicBezTo>
                  <a:cubicBezTo>
                    <a:pt x="5078" y="10503"/>
                    <a:pt x="3588" y="13726"/>
                    <a:pt x="2471" y="16306"/>
                  </a:cubicBezTo>
                  <a:cubicBezTo>
                    <a:pt x="1354" y="18885"/>
                    <a:pt x="609" y="20819"/>
                    <a:pt x="236" y="20497"/>
                  </a:cubicBezTo>
                  <a:cubicBezTo>
                    <a:pt x="-136" y="20174"/>
                    <a:pt x="-136" y="17595"/>
                    <a:pt x="733" y="13888"/>
                  </a:cubicBezTo>
                  <a:cubicBezTo>
                    <a:pt x="1602" y="10180"/>
                    <a:pt x="3340" y="5344"/>
                    <a:pt x="4830" y="2604"/>
                  </a:cubicBezTo>
                  <a:cubicBezTo>
                    <a:pt x="6319" y="-136"/>
                    <a:pt x="7561" y="-781"/>
                    <a:pt x="10292" y="992"/>
                  </a:cubicBezTo>
                  <a:cubicBezTo>
                    <a:pt x="13023" y="2765"/>
                    <a:pt x="17243" y="6956"/>
                    <a:pt x="21464" y="11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7996233" y="3596830"/>
              <a:ext cx="190138" cy="276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93" fill="norm" stroke="1" extrusionOk="0">
                  <a:moveTo>
                    <a:pt x="2839" y="10102"/>
                  </a:moveTo>
                  <a:cubicBezTo>
                    <a:pt x="2599" y="9120"/>
                    <a:pt x="2359" y="8138"/>
                    <a:pt x="2119" y="8138"/>
                  </a:cubicBezTo>
                  <a:cubicBezTo>
                    <a:pt x="1879" y="8138"/>
                    <a:pt x="1639" y="9120"/>
                    <a:pt x="1639" y="11166"/>
                  </a:cubicBezTo>
                  <a:cubicBezTo>
                    <a:pt x="1639" y="13211"/>
                    <a:pt x="1879" y="16320"/>
                    <a:pt x="1879" y="18366"/>
                  </a:cubicBezTo>
                  <a:cubicBezTo>
                    <a:pt x="1879" y="20411"/>
                    <a:pt x="1639" y="21393"/>
                    <a:pt x="1279" y="21393"/>
                  </a:cubicBezTo>
                  <a:cubicBezTo>
                    <a:pt x="919" y="21393"/>
                    <a:pt x="439" y="20411"/>
                    <a:pt x="199" y="18202"/>
                  </a:cubicBezTo>
                  <a:cubicBezTo>
                    <a:pt x="-41" y="15993"/>
                    <a:pt x="-41" y="12557"/>
                    <a:pt x="79" y="10266"/>
                  </a:cubicBezTo>
                  <a:cubicBezTo>
                    <a:pt x="199" y="7975"/>
                    <a:pt x="439" y="6829"/>
                    <a:pt x="919" y="5929"/>
                  </a:cubicBezTo>
                  <a:cubicBezTo>
                    <a:pt x="1399" y="5029"/>
                    <a:pt x="2119" y="4375"/>
                    <a:pt x="2839" y="4538"/>
                  </a:cubicBezTo>
                  <a:cubicBezTo>
                    <a:pt x="3559" y="4702"/>
                    <a:pt x="4279" y="5684"/>
                    <a:pt x="5599" y="8138"/>
                  </a:cubicBezTo>
                  <a:cubicBezTo>
                    <a:pt x="6919" y="10593"/>
                    <a:pt x="8839" y="14520"/>
                    <a:pt x="10279" y="16811"/>
                  </a:cubicBezTo>
                  <a:cubicBezTo>
                    <a:pt x="11719" y="19102"/>
                    <a:pt x="12679" y="19757"/>
                    <a:pt x="13519" y="19757"/>
                  </a:cubicBezTo>
                  <a:cubicBezTo>
                    <a:pt x="14359" y="19757"/>
                    <a:pt x="15079" y="19102"/>
                    <a:pt x="16159" y="16402"/>
                  </a:cubicBezTo>
                  <a:cubicBezTo>
                    <a:pt x="17239" y="13702"/>
                    <a:pt x="18679" y="8957"/>
                    <a:pt x="19399" y="6175"/>
                  </a:cubicBezTo>
                  <a:cubicBezTo>
                    <a:pt x="20119" y="3393"/>
                    <a:pt x="20119" y="2575"/>
                    <a:pt x="20239" y="1675"/>
                  </a:cubicBezTo>
                  <a:cubicBezTo>
                    <a:pt x="20359" y="775"/>
                    <a:pt x="20599" y="-207"/>
                    <a:pt x="20839" y="38"/>
                  </a:cubicBezTo>
                  <a:cubicBezTo>
                    <a:pt x="21079" y="284"/>
                    <a:pt x="21319" y="1757"/>
                    <a:pt x="21559" y="3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8203217" y="3782206"/>
              <a:ext cx="59354" cy="3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19215" fill="norm" stroke="1" extrusionOk="0">
                  <a:moveTo>
                    <a:pt x="11947" y="1247"/>
                  </a:moveTo>
                  <a:cubicBezTo>
                    <a:pt x="8223" y="167"/>
                    <a:pt x="4499" y="-913"/>
                    <a:pt x="2264" y="1247"/>
                  </a:cubicBezTo>
                  <a:cubicBezTo>
                    <a:pt x="30" y="3407"/>
                    <a:pt x="-715" y="8807"/>
                    <a:pt x="775" y="13127"/>
                  </a:cubicBezTo>
                  <a:cubicBezTo>
                    <a:pt x="2264" y="17447"/>
                    <a:pt x="5988" y="20687"/>
                    <a:pt x="9713" y="18527"/>
                  </a:cubicBezTo>
                  <a:cubicBezTo>
                    <a:pt x="13437" y="16367"/>
                    <a:pt x="17161" y="8807"/>
                    <a:pt x="20885" y="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8262570" y="3657650"/>
              <a:ext cx="139701" cy="163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14123"/>
                  </a:moveTo>
                  <a:cubicBezTo>
                    <a:pt x="0" y="12738"/>
                    <a:pt x="0" y="11354"/>
                    <a:pt x="655" y="10246"/>
                  </a:cubicBezTo>
                  <a:cubicBezTo>
                    <a:pt x="1309" y="9138"/>
                    <a:pt x="2618" y="8308"/>
                    <a:pt x="4909" y="9000"/>
                  </a:cubicBezTo>
                  <a:cubicBezTo>
                    <a:pt x="7200" y="9692"/>
                    <a:pt x="10473" y="11908"/>
                    <a:pt x="12436" y="13708"/>
                  </a:cubicBezTo>
                  <a:cubicBezTo>
                    <a:pt x="14400" y="15508"/>
                    <a:pt x="15055" y="16892"/>
                    <a:pt x="15545" y="18277"/>
                  </a:cubicBezTo>
                  <a:cubicBezTo>
                    <a:pt x="16036" y="19662"/>
                    <a:pt x="16364" y="21046"/>
                    <a:pt x="15873" y="21323"/>
                  </a:cubicBezTo>
                  <a:cubicBezTo>
                    <a:pt x="15382" y="21600"/>
                    <a:pt x="14073" y="20769"/>
                    <a:pt x="13418" y="18692"/>
                  </a:cubicBezTo>
                  <a:cubicBezTo>
                    <a:pt x="12764" y="16615"/>
                    <a:pt x="12764" y="13292"/>
                    <a:pt x="14236" y="9969"/>
                  </a:cubicBezTo>
                  <a:cubicBezTo>
                    <a:pt x="15709" y="6646"/>
                    <a:pt x="18655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8559276" y="3495639"/>
              <a:ext cx="96995" cy="39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464" fill="norm" stroke="1" extrusionOk="0">
                  <a:moveTo>
                    <a:pt x="14166" y="1204"/>
                  </a:moveTo>
                  <a:cubicBezTo>
                    <a:pt x="13707" y="633"/>
                    <a:pt x="13247" y="61"/>
                    <a:pt x="12098" y="4"/>
                  </a:cubicBezTo>
                  <a:cubicBezTo>
                    <a:pt x="10949" y="-53"/>
                    <a:pt x="9111" y="404"/>
                    <a:pt x="6583" y="2118"/>
                  </a:cubicBezTo>
                  <a:cubicBezTo>
                    <a:pt x="4056" y="3833"/>
                    <a:pt x="839" y="6804"/>
                    <a:pt x="149" y="10061"/>
                  </a:cubicBezTo>
                  <a:cubicBezTo>
                    <a:pt x="-540" y="13318"/>
                    <a:pt x="1298" y="16861"/>
                    <a:pt x="2907" y="18861"/>
                  </a:cubicBezTo>
                  <a:cubicBezTo>
                    <a:pt x="4515" y="20861"/>
                    <a:pt x="5894" y="21318"/>
                    <a:pt x="8881" y="21433"/>
                  </a:cubicBezTo>
                  <a:cubicBezTo>
                    <a:pt x="11869" y="21547"/>
                    <a:pt x="16464" y="21318"/>
                    <a:pt x="21060" y="21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8719770" y="3598383"/>
              <a:ext cx="266701" cy="300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14" y="17189"/>
                    <a:pt x="3429" y="12777"/>
                    <a:pt x="4457" y="9431"/>
                  </a:cubicBezTo>
                  <a:cubicBezTo>
                    <a:pt x="5486" y="6085"/>
                    <a:pt x="5829" y="3803"/>
                    <a:pt x="6000" y="2282"/>
                  </a:cubicBezTo>
                  <a:cubicBezTo>
                    <a:pt x="6171" y="761"/>
                    <a:pt x="6171" y="0"/>
                    <a:pt x="6000" y="0"/>
                  </a:cubicBezTo>
                  <a:cubicBezTo>
                    <a:pt x="5829" y="0"/>
                    <a:pt x="5486" y="761"/>
                    <a:pt x="5400" y="3423"/>
                  </a:cubicBezTo>
                  <a:cubicBezTo>
                    <a:pt x="5314" y="6085"/>
                    <a:pt x="5486" y="10648"/>
                    <a:pt x="5743" y="13310"/>
                  </a:cubicBezTo>
                  <a:cubicBezTo>
                    <a:pt x="6000" y="15972"/>
                    <a:pt x="6343" y="16732"/>
                    <a:pt x="6943" y="17341"/>
                  </a:cubicBezTo>
                  <a:cubicBezTo>
                    <a:pt x="7543" y="17949"/>
                    <a:pt x="8400" y="18406"/>
                    <a:pt x="9171" y="18330"/>
                  </a:cubicBezTo>
                  <a:cubicBezTo>
                    <a:pt x="9943" y="18254"/>
                    <a:pt x="10629" y="17645"/>
                    <a:pt x="11743" y="15059"/>
                  </a:cubicBezTo>
                  <a:cubicBezTo>
                    <a:pt x="12857" y="12473"/>
                    <a:pt x="14400" y="7910"/>
                    <a:pt x="15171" y="5096"/>
                  </a:cubicBezTo>
                  <a:cubicBezTo>
                    <a:pt x="15943" y="2282"/>
                    <a:pt x="15943" y="1217"/>
                    <a:pt x="15857" y="1065"/>
                  </a:cubicBezTo>
                  <a:cubicBezTo>
                    <a:pt x="15771" y="913"/>
                    <a:pt x="15600" y="1673"/>
                    <a:pt x="16114" y="3651"/>
                  </a:cubicBezTo>
                  <a:cubicBezTo>
                    <a:pt x="16629" y="5628"/>
                    <a:pt x="17829" y="8823"/>
                    <a:pt x="18857" y="10724"/>
                  </a:cubicBezTo>
                  <a:cubicBezTo>
                    <a:pt x="19886" y="12625"/>
                    <a:pt x="20743" y="13234"/>
                    <a:pt x="21600" y="13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9113470" y="3816400"/>
              <a:ext cx="317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760"/>
                    <a:pt x="15840" y="11520"/>
                    <a:pt x="12240" y="15120"/>
                  </a:cubicBezTo>
                  <a:cubicBezTo>
                    <a:pt x="8640" y="18720"/>
                    <a:pt x="432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9470717" y="3562400"/>
              <a:ext cx="366654" cy="297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31" fill="norm" stroke="1" extrusionOk="0">
                  <a:moveTo>
                    <a:pt x="4000" y="2757"/>
                  </a:moveTo>
                  <a:cubicBezTo>
                    <a:pt x="4372" y="5362"/>
                    <a:pt x="4744" y="7966"/>
                    <a:pt x="4558" y="10877"/>
                  </a:cubicBezTo>
                  <a:cubicBezTo>
                    <a:pt x="4372" y="13787"/>
                    <a:pt x="3627" y="17004"/>
                    <a:pt x="3006" y="18919"/>
                  </a:cubicBezTo>
                  <a:cubicBezTo>
                    <a:pt x="2386" y="20834"/>
                    <a:pt x="1889" y="21447"/>
                    <a:pt x="1393" y="21523"/>
                  </a:cubicBezTo>
                  <a:cubicBezTo>
                    <a:pt x="896" y="21600"/>
                    <a:pt x="400" y="21140"/>
                    <a:pt x="151" y="19302"/>
                  </a:cubicBezTo>
                  <a:cubicBezTo>
                    <a:pt x="-97" y="17464"/>
                    <a:pt x="-97" y="14247"/>
                    <a:pt x="586" y="11566"/>
                  </a:cubicBezTo>
                  <a:cubicBezTo>
                    <a:pt x="1269" y="8885"/>
                    <a:pt x="2634" y="6740"/>
                    <a:pt x="5179" y="5209"/>
                  </a:cubicBezTo>
                  <a:cubicBezTo>
                    <a:pt x="7724" y="3677"/>
                    <a:pt x="11448" y="2757"/>
                    <a:pt x="14055" y="2374"/>
                  </a:cubicBezTo>
                  <a:cubicBezTo>
                    <a:pt x="16662" y="1991"/>
                    <a:pt x="18151" y="2145"/>
                    <a:pt x="19206" y="1838"/>
                  </a:cubicBezTo>
                  <a:cubicBezTo>
                    <a:pt x="20262" y="1532"/>
                    <a:pt x="20882" y="766"/>
                    <a:pt x="215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9856420" y="3341093"/>
              <a:ext cx="196851" cy="17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5916"/>
                  </a:moveTo>
                  <a:cubicBezTo>
                    <a:pt x="232" y="4409"/>
                    <a:pt x="465" y="2902"/>
                    <a:pt x="1394" y="1772"/>
                  </a:cubicBezTo>
                  <a:cubicBezTo>
                    <a:pt x="2323" y="641"/>
                    <a:pt x="3948" y="-112"/>
                    <a:pt x="5806" y="14"/>
                  </a:cubicBezTo>
                  <a:cubicBezTo>
                    <a:pt x="7665" y="139"/>
                    <a:pt x="9755" y="1144"/>
                    <a:pt x="10103" y="3530"/>
                  </a:cubicBezTo>
                  <a:cubicBezTo>
                    <a:pt x="10452" y="5916"/>
                    <a:pt x="9058" y="9683"/>
                    <a:pt x="8013" y="12069"/>
                  </a:cubicBezTo>
                  <a:cubicBezTo>
                    <a:pt x="6968" y="14455"/>
                    <a:pt x="6271" y="15460"/>
                    <a:pt x="5690" y="16716"/>
                  </a:cubicBezTo>
                  <a:cubicBezTo>
                    <a:pt x="5110" y="17972"/>
                    <a:pt x="4645" y="19479"/>
                    <a:pt x="4994" y="20358"/>
                  </a:cubicBezTo>
                  <a:cubicBezTo>
                    <a:pt x="5342" y="21237"/>
                    <a:pt x="6503" y="21488"/>
                    <a:pt x="9406" y="20735"/>
                  </a:cubicBezTo>
                  <a:cubicBezTo>
                    <a:pt x="12310" y="19981"/>
                    <a:pt x="16955" y="18223"/>
                    <a:pt x="21600" y="16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0040570" y="3321100"/>
              <a:ext cx="121185" cy="507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490" fill="norm" stroke="1" extrusionOk="0">
                  <a:moveTo>
                    <a:pt x="6590" y="0"/>
                  </a:moveTo>
                  <a:cubicBezTo>
                    <a:pt x="8786" y="1613"/>
                    <a:pt x="10983" y="3227"/>
                    <a:pt x="13729" y="5467"/>
                  </a:cubicBezTo>
                  <a:cubicBezTo>
                    <a:pt x="16475" y="7708"/>
                    <a:pt x="19769" y="10576"/>
                    <a:pt x="20685" y="13085"/>
                  </a:cubicBezTo>
                  <a:cubicBezTo>
                    <a:pt x="21600" y="15595"/>
                    <a:pt x="20136" y="17746"/>
                    <a:pt x="17756" y="19180"/>
                  </a:cubicBezTo>
                  <a:cubicBezTo>
                    <a:pt x="15376" y="20614"/>
                    <a:pt x="12081" y="21331"/>
                    <a:pt x="8969" y="21466"/>
                  </a:cubicBezTo>
                  <a:cubicBezTo>
                    <a:pt x="5858" y="21600"/>
                    <a:pt x="2929" y="21152"/>
                    <a:pt x="0" y="20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769570" y="4025950"/>
              <a:ext cx="2159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65" y="3375"/>
                    <a:pt x="5929" y="6750"/>
                    <a:pt x="8576" y="9844"/>
                  </a:cubicBezTo>
                  <a:cubicBezTo>
                    <a:pt x="11224" y="12937"/>
                    <a:pt x="13553" y="15750"/>
                    <a:pt x="15141" y="17438"/>
                  </a:cubicBezTo>
                  <a:cubicBezTo>
                    <a:pt x="16729" y="19125"/>
                    <a:pt x="17576" y="19687"/>
                    <a:pt x="18424" y="20306"/>
                  </a:cubicBezTo>
                  <a:cubicBezTo>
                    <a:pt x="19271" y="20925"/>
                    <a:pt x="20118" y="21600"/>
                    <a:pt x="20647" y="21600"/>
                  </a:cubicBezTo>
                  <a:cubicBezTo>
                    <a:pt x="21176" y="21600"/>
                    <a:pt x="21388" y="20925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812094" y="4038066"/>
              <a:ext cx="186077" cy="45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83" fill="norm" stroke="1" extrusionOk="0">
                  <a:moveTo>
                    <a:pt x="21335" y="624"/>
                  </a:moveTo>
                  <a:cubicBezTo>
                    <a:pt x="20607" y="226"/>
                    <a:pt x="19879" y="-172"/>
                    <a:pt x="19151" y="77"/>
                  </a:cubicBezTo>
                  <a:cubicBezTo>
                    <a:pt x="18423" y="326"/>
                    <a:pt x="17695" y="1222"/>
                    <a:pt x="16117" y="2914"/>
                  </a:cubicBezTo>
                  <a:cubicBezTo>
                    <a:pt x="14539" y="4606"/>
                    <a:pt x="12113" y="7094"/>
                    <a:pt x="9322" y="10130"/>
                  </a:cubicBezTo>
                  <a:cubicBezTo>
                    <a:pt x="6531" y="13166"/>
                    <a:pt x="3375" y="16750"/>
                    <a:pt x="1677" y="18790"/>
                  </a:cubicBezTo>
                  <a:cubicBezTo>
                    <a:pt x="-22" y="20831"/>
                    <a:pt x="-265" y="21328"/>
                    <a:pt x="220" y="21378"/>
                  </a:cubicBezTo>
                  <a:cubicBezTo>
                    <a:pt x="706" y="21428"/>
                    <a:pt x="1919" y="21030"/>
                    <a:pt x="3133" y="20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1071693" y="4362500"/>
              <a:ext cx="2172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143"/>
                    <a:pt x="-1443" y="10286"/>
                    <a:pt x="1502" y="13886"/>
                  </a:cubicBezTo>
                  <a:cubicBezTo>
                    <a:pt x="4448" y="17486"/>
                    <a:pt x="12302" y="19543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214982" y="4267250"/>
              <a:ext cx="221339" cy="101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796" fill="norm" stroke="1" extrusionOk="0">
                  <a:moveTo>
                    <a:pt x="1762" y="14256"/>
                  </a:moveTo>
                  <a:cubicBezTo>
                    <a:pt x="1145" y="15984"/>
                    <a:pt x="528" y="17712"/>
                    <a:pt x="220" y="17496"/>
                  </a:cubicBezTo>
                  <a:cubicBezTo>
                    <a:pt x="-89" y="17280"/>
                    <a:pt x="-89" y="15120"/>
                    <a:pt x="322" y="12744"/>
                  </a:cubicBezTo>
                  <a:cubicBezTo>
                    <a:pt x="734" y="10368"/>
                    <a:pt x="1557" y="7776"/>
                    <a:pt x="2997" y="7128"/>
                  </a:cubicBezTo>
                  <a:cubicBezTo>
                    <a:pt x="4437" y="6480"/>
                    <a:pt x="6494" y="7776"/>
                    <a:pt x="8551" y="10584"/>
                  </a:cubicBezTo>
                  <a:cubicBezTo>
                    <a:pt x="10608" y="13392"/>
                    <a:pt x="12665" y="17712"/>
                    <a:pt x="14208" y="19656"/>
                  </a:cubicBezTo>
                  <a:cubicBezTo>
                    <a:pt x="15751" y="21600"/>
                    <a:pt x="16780" y="21168"/>
                    <a:pt x="17911" y="17496"/>
                  </a:cubicBezTo>
                  <a:cubicBezTo>
                    <a:pt x="19042" y="13824"/>
                    <a:pt x="20277" y="6912"/>
                    <a:pt x="215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556970" y="4093683"/>
              <a:ext cx="152401" cy="23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073"/>
                  </a:moveTo>
                  <a:cubicBezTo>
                    <a:pt x="600" y="11278"/>
                    <a:pt x="1200" y="15483"/>
                    <a:pt x="1350" y="18064"/>
                  </a:cubicBezTo>
                  <a:cubicBezTo>
                    <a:pt x="1500" y="20644"/>
                    <a:pt x="1200" y="21600"/>
                    <a:pt x="1050" y="21600"/>
                  </a:cubicBezTo>
                  <a:cubicBezTo>
                    <a:pt x="900" y="21600"/>
                    <a:pt x="900" y="20644"/>
                    <a:pt x="750" y="17490"/>
                  </a:cubicBezTo>
                  <a:cubicBezTo>
                    <a:pt x="600" y="14336"/>
                    <a:pt x="300" y="8984"/>
                    <a:pt x="300" y="5735"/>
                  </a:cubicBezTo>
                  <a:cubicBezTo>
                    <a:pt x="300" y="2485"/>
                    <a:pt x="600" y="1338"/>
                    <a:pt x="1200" y="1147"/>
                  </a:cubicBezTo>
                  <a:cubicBezTo>
                    <a:pt x="1800" y="956"/>
                    <a:pt x="2700" y="1720"/>
                    <a:pt x="4800" y="4492"/>
                  </a:cubicBezTo>
                  <a:cubicBezTo>
                    <a:pt x="6900" y="7264"/>
                    <a:pt x="10200" y="12042"/>
                    <a:pt x="12450" y="14719"/>
                  </a:cubicBezTo>
                  <a:cubicBezTo>
                    <a:pt x="14700" y="17395"/>
                    <a:pt x="15900" y="17968"/>
                    <a:pt x="16950" y="17777"/>
                  </a:cubicBezTo>
                  <a:cubicBezTo>
                    <a:pt x="18000" y="17586"/>
                    <a:pt x="18900" y="16630"/>
                    <a:pt x="19500" y="13858"/>
                  </a:cubicBezTo>
                  <a:cubicBezTo>
                    <a:pt x="20100" y="11087"/>
                    <a:pt x="20400" y="6499"/>
                    <a:pt x="20550" y="3727"/>
                  </a:cubicBezTo>
                  <a:cubicBezTo>
                    <a:pt x="20700" y="956"/>
                    <a:pt x="20700" y="0"/>
                    <a:pt x="20850" y="0"/>
                  </a:cubicBezTo>
                  <a:cubicBezTo>
                    <a:pt x="21000" y="0"/>
                    <a:pt x="21300" y="956"/>
                    <a:pt x="21600" y="1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749587" y="4216450"/>
              <a:ext cx="47741" cy="87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159" fill="norm" stroke="1" extrusionOk="0">
                  <a:moveTo>
                    <a:pt x="13148" y="0"/>
                  </a:moveTo>
                  <a:cubicBezTo>
                    <a:pt x="9391" y="1543"/>
                    <a:pt x="5635" y="3086"/>
                    <a:pt x="3287" y="5400"/>
                  </a:cubicBezTo>
                  <a:cubicBezTo>
                    <a:pt x="939" y="7714"/>
                    <a:pt x="0" y="10800"/>
                    <a:pt x="0" y="13629"/>
                  </a:cubicBezTo>
                  <a:cubicBezTo>
                    <a:pt x="0" y="16457"/>
                    <a:pt x="939" y="19029"/>
                    <a:pt x="3757" y="20314"/>
                  </a:cubicBezTo>
                  <a:cubicBezTo>
                    <a:pt x="6574" y="21600"/>
                    <a:pt x="11270" y="21600"/>
                    <a:pt x="15026" y="19029"/>
                  </a:cubicBezTo>
                  <a:cubicBezTo>
                    <a:pt x="18783" y="16457"/>
                    <a:pt x="21600" y="11314"/>
                    <a:pt x="21130" y="7457"/>
                  </a:cubicBezTo>
                  <a:cubicBezTo>
                    <a:pt x="20661" y="3600"/>
                    <a:pt x="16904" y="1029"/>
                    <a:pt x="13617" y="771"/>
                  </a:cubicBezTo>
                  <a:cubicBezTo>
                    <a:pt x="10330" y="514"/>
                    <a:pt x="7513" y="2571"/>
                    <a:pt x="4696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1772870" y="4152950"/>
              <a:ext cx="139701" cy="12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12542"/>
                  </a:moveTo>
                  <a:cubicBezTo>
                    <a:pt x="4255" y="10800"/>
                    <a:pt x="8509" y="9058"/>
                    <a:pt x="11782" y="9406"/>
                  </a:cubicBezTo>
                  <a:cubicBezTo>
                    <a:pt x="15055" y="9755"/>
                    <a:pt x="17345" y="12194"/>
                    <a:pt x="18655" y="14458"/>
                  </a:cubicBezTo>
                  <a:cubicBezTo>
                    <a:pt x="19964" y="16723"/>
                    <a:pt x="20291" y="18813"/>
                    <a:pt x="19636" y="20032"/>
                  </a:cubicBezTo>
                  <a:cubicBezTo>
                    <a:pt x="18982" y="21252"/>
                    <a:pt x="17345" y="21600"/>
                    <a:pt x="16364" y="20903"/>
                  </a:cubicBezTo>
                  <a:cubicBezTo>
                    <a:pt x="15382" y="20206"/>
                    <a:pt x="15055" y="18465"/>
                    <a:pt x="14891" y="15852"/>
                  </a:cubicBezTo>
                  <a:cubicBezTo>
                    <a:pt x="14727" y="13239"/>
                    <a:pt x="14727" y="9755"/>
                    <a:pt x="15873" y="6968"/>
                  </a:cubicBezTo>
                  <a:cubicBezTo>
                    <a:pt x="17018" y="4181"/>
                    <a:pt x="19309" y="20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981069" y="4028302"/>
              <a:ext cx="115652" cy="30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37" fill="norm" stroke="1" extrusionOk="0">
                  <a:moveTo>
                    <a:pt x="21075" y="2041"/>
                  </a:moveTo>
                  <a:cubicBezTo>
                    <a:pt x="20304" y="1306"/>
                    <a:pt x="19532" y="572"/>
                    <a:pt x="18182" y="204"/>
                  </a:cubicBezTo>
                  <a:cubicBezTo>
                    <a:pt x="16832" y="-163"/>
                    <a:pt x="14904" y="-163"/>
                    <a:pt x="11818" y="1306"/>
                  </a:cubicBezTo>
                  <a:cubicBezTo>
                    <a:pt x="8732" y="2776"/>
                    <a:pt x="4489" y="5715"/>
                    <a:pt x="2175" y="8800"/>
                  </a:cubicBezTo>
                  <a:cubicBezTo>
                    <a:pt x="-139" y="11886"/>
                    <a:pt x="-525" y="15119"/>
                    <a:pt x="632" y="17249"/>
                  </a:cubicBezTo>
                  <a:cubicBezTo>
                    <a:pt x="1789" y="19380"/>
                    <a:pt x="4489" y="20408"/>
                    <a:pt x="7189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2084020" y="4116569"/>
              <a:ext cx="203201" cy="16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20544"/>
                  </a:moveTo>
                  <a:cubicBezTo>
                    <a:pt x="2025" y="19160"/>
                    <a:pt x="4050" y="17775"/>
                    <a:pt x="5625" y="14867"/>
                  </a:cubicBezTo>
                  <a:cubicBezTo>
                    <a:pt x="7200" y="11960"/>
                    <a:pt x="8325" y="7529"/>
                    <a:pt x="8888" y="4621"/>
                  </a:cubicBezTo>
                  <a:cubicBezTo>
                    <a:pt x="9450" y="1713"/>
                    <a:pt x="9450" y="329"/>
                    <a:pt x="9000" y="52"/>
                  </a:cubicBezTo>
                  <a:cubicBezTo>
                    <a:pt x="8550" y="-225"/>
                    <a:pt x="7650" y="606"/>
                    <a:pt x="6975" y="2544"/>
                  </a:cubicBezTo>
                  <a:cubicBezTo>
                    <a:pt x="6300" y="4483"/>
                    <a:pt x="5850" y="7529"/>
                    <a:pt x="5513" y="9883"/>
                  </a:cubicBezTo>
                  <a:cubicBezTo>
                    <a:pt x="5175" y="12237"/>
                    <a:pt x="4950" y="13898"/>
                    <a:pt x="5738" y="15421"/>
                  </a:cubicBezTo>
                  <a:cubicBezTo>
                    <a:pt x="6525" y="16944"/>
                    <a:pt x="8325" y="18329"/>
                    <a:pt x="10687" y="17083"/>
                  </a:cubicBezTo>
                  <a:cubicBezTo>
                    <a:pt x="13050" y="15837"/>
                    <a:pt x="15975" y="11960"/>
                    <a:pt x="17662" y="9329"/>
                  </a:cubicBezTo>
                  <a:cubicBezTo>
                    <a:pt x="19350" y="6698"/>
                    <a:pt x="19800" y="5313"/>
                    <a:pt x="19687" y="5590"/>
                  </a:cubicBezTo>
                  <a:cubicBezTo>
                    <a:pt x="19575" y="5867"/>
                    <a:pt x="18900" y="7806"/>
                    <a:pt x="19125" y="10713"/>
                  </a:cubicBezTo>
                  <a:cubicBezTo>
                    <a:pt x="19350" y="13621"/>
                    <a:pt x="20475" y="17498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2712670" y="4356150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2642809" y="4216450"/>
              <a:ext cx="260362" cy="119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92" fill="norm" stroke="1" extrusionOk="0">
                  <a:moveTo>
                    <a:pt x="4148" y="0"/>
                  </a:moveTo>
                  <a:cubicBezTo>
                    <a:pt x="5012" y="0"/>
                    <a:pt x="5876" y="0"/>
                    <a:pt x="6481" y="1137"/>
                  </a:cubicBezTo>
                  <a:cubicBezTo>
                    <a:pt x="7085" y="2274"/>
                    <a:pt x="7431" y="4547"/>
                    <a:pt x="7172" y="7579"/>
                  </a:cubicBezTo>
                  <a:cubicBezTo>
                    <a:pt x="6913" y="10611"/>
                    <a:pt x="6049" y="14400"/>
                    <a:pt x="5185" y="16863"/>
                  </a:cubicBezTo>
                  <a:cubicBezTo>
                    <a:pt x="4321" y="19326"/>
                    <a:pt x="3457" y="20463"/>
                    <a:pt x="2593" y="21032"/>
                  </a:cubicBezTo>
                  <a:cubicBezTo>
                    <a:pt x="1729" y="21600"/>
                    <a:pt x="865" y="21600"/>
                    <a:pt x="346" y="20274"/>
                  </a:cubicBezTo>
                  <a:cubicBezTo>
                    <a:pt x="-172" y="18947"/>
                    <a:pt x="-345" y="16295"/>
                    <a:pt x="1556" y="13453"/>
                  </a:cubicBezTo>
                  <a:cubicBezTo>
                    <a:pt x="3457" y="10611"/>
                    <a:pt x="7431" y="7579"/>
                    <a:pt x="11060" y="5684"/>
                  </a:cubicBezTo>
                  <a:cubicBezTo>
                    <a:pt x="14689" y="3789"/>
                    <a:pt x="17972" y="3032"/>
                    <a:pt x="21255" y="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2884120" y="4043777"/>
              <a:ext cx="146051" cy="92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4" fill="norm" stroke="1" extrusionOk="0">
                  <a:moveTo>
                    <a:pt x="0" y="1717"/>
                  </a:moveTo>
                  <a:cubicBezTo>
                    <a:pt x="3130" y="757"/>
                    <a:pt x="6261" y="-203"/>
                    <a:pt x="8609" y="37"/>
                  </a:cubicBezTo>
                  <a:cubicBezTo>
                    <a:pt x="10957" y="277"/>
                    <a:pt x="12522" y="1717"/>
                    <a:pt x="13148" y="3637"/>
                  </a:cubicBezTo>
                  <a:cubicBezTo>
                    <a:pt x="13774" y="5557"/>
                    <a:pt x="13461" y="7957"/>
                    <a:pt x="12522" y="10117"/>
                  </a:cubicBezTo>
                  <a:cubicBezTo>
                    <a:pt x="11583" y="12277"/>
                    <a:pt x="10017" y="14197"/>
                    <a:pt x="8452" y="15877"/>
                  </a:cubicBezTo>
                  <a:cubicBezTo>
                    <a:pt x="6887" y="17557"/>
                    <a:pt x="5322" y="18997"/>
                    <a:pt x="5478" y="19957"/>
                  </a:cubicBezTo>
                  <a:cubicBezTo>
                    <a:pt x="5635" y="20917"/>
                    <a:pt x="7513" y="21397"/>
                    <a:pt x="10487" y="20677"/>
                  </a:cubicBezTo>
                  <a:cubicBezTo>
                    <a:pt x="13461" y="19957"/>
                    <a:pt x="17530" y="18037"/>
                    <a:pt x="21600" y="16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049220" y="3994200"/>
              <a:ext cx="109783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600" fill="norm" stroke="1" extrusionOk="0">
                  <a:moveTo>
                    <a:pt x="15894" y="0"/>
                  </a:moveTo>
                  <a:cubicBezTo>
                    <a:pt x="17932" y="3948"/>
                    <a:pt x="19970" y="7897"/>
                    <a:pt x="20785" y="10800"/>
                  </a:cubicBezTo>
                  <a:cubicBezTo>
                    <a:pt x="21600" y="13703"/>
                    <a:pt x="21192" y="15561"/>
                    <a:pt x="17525" y="17187"/>
                  </a:cubicBezTo>
                  <a:cubicBezTo>
                    <a:pt x="13857" y="18813"/>
                    <a:pt x="6928" y="202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3989020" y="4088255"/>
              <a:ext cx="260351" cy="305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524"/>
                  </a:moveTo>
                  <a:cubicBezTo>
                    <a:pt x="702" y="83"/>
                    <a:pt x="1405" y="-358"/>
                    <a:pt x="2810" y="450"/>
                  </a:cubicBezTo>
                  <a:cubicBezTo>
                    <a:pt x="4215" y="1258"/>
                    <a:pt x="6322" y="3315"/>
                    <a:pt x="9132" y="6254"/>
                  </a:cubicBezTo>
                  <a:cubicBezTo>
                    <a:pt x="11941" y="9193"/>
                    <a:pt x="15454" y="13013"/>
                    <a:pt x="17649" y="15658"/>
                  </a:cubicBezTo>
                  <a:cubicBezTo>
                    <a:pt x="19844" y="18303"/>
                    <a:pt x="20722" y="19773"/>
                    <a:pt x="21600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4066228" y="4069026"/>
              <a:ext cx="183143" cy="362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87" fill="norm" stroke="1" extrusionOk="0">
                  <a:moveTo>
                    <a:pt x="21482" y="80"/>
                  </a:moveTo>
                  <a:cubicBezTo>
                    <a:pt x="20241" y="-44"/>
                    <a:pt x="18999" y="-168"/>
                    <a:pt x="17261" y="887"/>
                  </a:cubicBezTo>
                  <a:cubicBezTo>
                    <a:pt x="15523" y="1942"/>
                    <a:pt x="13289" y="4177"/>
                    <a:pt x="10682" y="7032"/>
                  </a:cubicBezTo>
                  <a:cubicBezTo>
                    <a:pt x="8075" y="9887"/>
                    <a:pt x="5096" y="13363"/>
                    <a:pt x="3234" y="15535"/>
                  </a:cubicBezTo>
                  <a:cubicBezTo>
                    <a:pt x="1372" y="17708"/>
                    <a:pt x="627" y="18577"/>
                    <a:pt x="254" y="19384"/>
                  </a:cubicBezTo>
                  <a:cubicBezTo>
                    <a:pt x="-118" y="20191"/>
                    <a:pt x="-118" y="20935"/>
                    <a:pt x="503" y="21184"/>
                  </a:cubicBezTo>
                  <a:cubicBezTo>
                    <a:pt x="1123" y="21432"/>
                    <a:pt x="2365" y="21184"/>
                    <a:pt x="3606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4282116" y="4312642"/>
              <a:ext cx="132355" cy="153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168" fill="norm" stroke="1" extrusionOk="0">
                  <a:moveTo>
                    <a:pt x="1896" y="1621"/>
                  </a:moveTo>
                  <a:cubicBezTo>
                    <a:pt x="3268" y="746"/>
                    <a:pt x="4639" y="-130"/>
                    <a:pt x="7039" y="16"/>
                  </a:cubicBezTo>
                  <a:cubicBezTo>
                    <a:pt x="9439" y="162"/>
                    <a:pt x="12868" y="1329"/>
                    <a:pt x="13210" y="3956"/>
                  </a:cubicBezTo>
                  <a:cubicBezTo>
                    <a:pt x="13553" y="6584"/>
                    <a:pt x="10810" y="10670"/>
                    <a:pt x="8753" y="13151"/>
                  </a:cubicBezTo>
                  <a:cubicBezTo>
                    <a:pt x="6696" y="15632"/>
                    <a:pt x="5325" y="16508"/>
                    <a:pt x="3610" y="17675"/>
                  </a:cubicBezTo>
                  <a:cubicBezTo>
                    <a:pt x="1896" y="18843"/>
                    <a:pt x="-161" y="20302"/>
                    <a:pt x="10" y="20886"/>
                  </a:cubicBezTo>
                  <a:cubicBezTo>
                    <a:pt x="182" y="21470"/>
                    <a:pt x="2582" y="21178"/>
                    <a:pt x="6525" y="19719"/>
                  </a:cubicBezTo>
                  <a:cubicBezTo>
                    <a:pt x="10468" y="18259"/>
                    <a:pt x="15953" y="15632"/>
                    <a:pt x="21439" y="13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4516070" y="4215336"/>
              <a:ext cx="215901" cy="7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75" fill="norm" stroke="1" extrusionOk="0">
                  <a:moveTo>
                    <a:pt x="4447" y="18316"/>
                  </a:moveTo>
                  <a:cubicBezTo>
                    <a:pt x="3388" y="19516"/>
                    <a:pt x="2329" y="20716"/>
                    <a:pt x="1482" y="20116"/>
                  </a:cubicBezTo>
                  <a:cubicBezTo>
                    <a:pt x="635" y="19516"/>
                    <a:pt x="0" y="17116"/>
                    <a:pt x="0" y="14116"/>
                  </a:cubicBezTo>
                  <a:cubicBezTo>
                    <a:pt x="0" y="11116"/>
                    <a:pt x="635" y="7516"/>
                    <a:pt x="2012" y="4516"/>
                  </a:cubicBezTo>
                  <a:cubicBezTo>
                    <a:pt x="3388" y="1516"/>
                    <a:pt x="5506" y="-884"/>
                    <a:pt x="7412" y="316"/>
                  </a:cubicBezTo>
                  <a:cubicBezTo>
                    <a:pt x="9318" y="1516"/>
                    <a:pt x="11012" y="6316"/>
                    <a:pt x="12282" y="9916"/>
                  </a:cubicBezTo>
                  <a:cubicBezTo>
                    <a:pt x="13553" y="13516"/>
                    <a:pt x="14400" y="15916"/>
                    <a:pt x="15882" y="15616"/>
                  </a:cubicBezTo>
                  <a:cubicBezTo>
                    <a:pt x="17365" y="15316"/>
                    <a:pt x="19482" y="12316"/>
                    <a:pt x="21600" y="9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4840771" y="4021492"/>
              <a:ext cx="207788" cy="279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55" fill="norm" stroke="1" extrusionOk="0">
                  <a:moveTo>
                    <a:pt x="4494" y="7163"/>
                  </a:moveTo>
                  <a:cubicBezTo>
                    <a:pt x="3403" y="11061"/>
                    <a:pt x="2312" y="14959"/>
                    <a:pt x="1548" y="17557"/>
                  </a:cubicBezTo>
                  <a:cubicBezTo>
                    <a:pt x="785" y="20156"/>
                    <a:pt x="348" y="21455"/>
                    <a:pt x="130" y="21455"/>
                  </a:cubicBezTo>
                  <a:cubicBezTo>
                    <a:pt x="-88" y="21455"/>
                    <a:pt x="-88" y="20156"/>
                    <a:pt x="567" y="16989"/>
                  </a:cubicBezTo>
                  <a:cubicBezTo>
                    <a:pt x="1221" y="13822"/>
                    <a:pt x="2530" y="8787"/>
                    <a:pt x="3512" y="5945"/>
                  </a:cubicBezTo>
                  <a:cubicBezTo>
                    <a:pt x="4494" y="3103"/>
                    <a:pt x="5148" y="2453"/>
                    <a:pt x="5803" y="2697"/>
                  </a:cubicBezTo>
                  <a:cubicBezTo>
                    <a:pt x="6457" y="2941"/>
                    <a:pt x="7112" y="4078"/>
                    <a:pt x="7876" y="6595"/>
                  </a:cubicBezTo>
                  <a:cubicBezTo>
                    <a:pt x="8639" y="9112"/>
                    <a:pt x="9512" y="13010"/>
                    <a:pt x="10167" y="15365"/>
                  </a:cubicBezTo>
                  <a:cubicBezTo>
                    <a:pt x="10821" y="17720"/>
                    <a:pt x="11257" y="18532"/>
                    <a:pt x="12021" y="19100"/>
                  </a:cubicBezTo>
                  <a:cubicBezTo>
                    <a:pt x="12785" y="19669"/>
                    <a:pt x="13876" y="19993"/>
                    <a:pt x="15076" y="19181"/>
                  </a:cubicBezTo>
                  <a:cubicBezTo>
                    <a:pt x="16276" y="18369"/>
                    <a:pt x="17585" y="16420"/>
                    <a:pt x="18676" y="13335"/>
                  </a:cubicBezTo>
                  <a:cubicBezTo>
                    <a:pt x="19767" y="10249"/>
                    <a:pt x="20639" y="6026"/>
                    <a:pt x="21076" y="3428"/>
                  </a:cubicBezTo>
                  <a:cubicBezTo>
                    <a:pt x="21512" y="829"/>
                    <a:pt x="21512" y="-145"/>
                    <a:pt x="21185" y="17"/>
                  </a:cubicBezTo>
                  <a:cubicBezTo>
                    <a:pt x="20857" y="180"/>
                    <a:pt x="20203" y="1479"/>
                    <a:pt x="19548" y="2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5068520" y="4197400"/>
              <a:ext cx="6351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21600" y="0"/>
                  </a:moveTo>
                  <a:cubicBezTo>
                    <a:pt x="14400" y="9600"/>
                    <a:pt x="7200" y="19200"/>
                    <a:pt x="3600" y="20400"/>
                  </a:cubicBezTo>
                  <a:cubicBezTo>
                    <a:pt x="0" y="21600"/>
                    <a:pt x="0" y="14400"/>
                    <a:pt x="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5119320" y="4121200"/>
              <a:ext cx="120651" cy="12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561"/>
                  </a:moveTo>
                  <a:cubicBezTo>
                    <a:pt x="1895" y="8852"/>
                    <a:pt x="3789" y="8144"/>
                    <a:pt x="5305" y="8675"/>
                  </a:cubicBezTo>
                  <a:cubicBezTo>
                    <a:pt x="6821" y="9207"/>
                    <a:pt x="7958" y="10977"/>
                    <a:pt x="8716" y="12748"/>
                  </a:cubicBezTo>
                  <a:cubicBezTo>
                    <a:pt x="9474" y="14518"/>
                    <a:pt x="9853" y="16289"/>
                    <a:pt x="9663" y="18059"/>
                  </a:cubicBezTo>
                  <a:cubicBezTo>
                    <a:pt x="9474" y="19830"/>
                    <a:pt x="8716" y="21600"/>
                    <a:pt x="8147" y="21600"/>
                  </a:cubicBezTo>
                  <a:cubicBezTo>
                    <a:pt x="7579" y="21600"/>
                    <a:pt x="7200" y="19830"/>
                    <a:pt x="7768" y="16820"/>
                  </a:cubicBezTo>
                  <a:cubicBezTo>
                    <a:pt x="8337" y="13810"/>
                    <a:pt x="9853" y="9561"/>
                    <a:pt x="12316" y="6551"/>
                  </a:cubicBezTo>
                  <a:cubicBezTo>
                    <a:pt x="14779" y="3541"/>
                    <a:pt x="18189" y="17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5358205" y="3980494"/>
              <a:ext cx="91316" cy="343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399" fill="norm" stroke="1" extrusionOk="0">
                  <a:moveTo>
                    <a:pt x="20708" y="2433"/>
                  </a:moveTo>
                  <a:cubicBezTo>
                    <a:pt x="20708" y="1379"/>
                    <a:pt x="20708" y="326"/>
                    <a:pt x="19028" y="62"/>
                  </a:cubicBezTo>
                  <a:cubicBezTo>
                    <a:pt x="17348" y="-201"/>
                    <a:pt x="13988" y="326"/>
                    <a:pt x="10148" y="2433"/>
                  </a:cubicBezTo>
                  <a:cubicBezTo>
                    <a:pt x="6308" y="4540"/>
                    <a:pt x="1988" y="8228"/>
                    <a:pt x="548" y="11587"/>
                  </a:cubicBezTo>
                  <a:cubicBezTo>
                    <a:pt x="-892" y="14945"/>
                    <a:pt x="548" y="17975"/>
                    <a:pt x="4388" y="19555"/>
                  </a:cubicBezTo>
                  <a:cubicBezTo>
                    <a:pt x="8228" y="21136"/>
                    <a:pt x="14468" y="21267"/>
                    <a:pt x="20708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5487620" y="4103147"/>
              <a:ext cx="177801" cy="17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21474"/>
                  </a:moveTo>
                  <a:cubicBezTo>
                    <a:pt x="2829" y="15341"/>
                    <a:pt x="5657" y="9207"/>
                    <a:pt x="7200" y="5341"/>
                  </a:cubicBezTo>
                  <a:cubicBezTo>
                    <a:pt x="8743" y="1474"/>
                    <a:pt x="9000" y="-126"/>
                    <a:pt x="8871" y="7"/>
                  </a:cubicBezTo>
                  <a:cubicBezTo>
                    <a:pt x="8743" y="141"/>
                    <a:pt x="8229" y="2007"/>
                    <a:pt x="7843" y="4407"/>
                  </a:cubicBezTo>
                  <a:cubicBezTo>
                    <a:pt x="7457" y="6807"/>
                    <a:pt x="7200" y="9741"/>
                    <a:pt x="7457" y="11741"/>
                  </a:cubicBezTo>
                  <a:cubicBezTo>
                    <a:pt x="7714" y="13741"/>
                    <a:pt x="8486" y="14807"/>
                    <a:pt x="10029" y="14941"/>
                  </a:cubicBezTo>
                  <a:cubicBezTo>
                    <a:pt x="11571" y="15074"/>
                    <a:pt x="13886" y="14274"/>
                    <a:pt x="15686" y="12407"/>
                  </a:cubicBezTo>
                  <a:cubicBezTo>
                    <a:pt x="17486" y="10541"/>
                    <a:pt x="18771" y="7607"/>
                    <a:pt x="19543" y="5207"/>
                  </a:cubicBezTo>
                  <a:cubicBezTo>
                    <a:pt x="20314" y="2807"/>
                    <a:pt x="20571" y="941"/>
                    <a:pt x="20700" y="674"/>
                  </a:cubicBezTo>
                  <a:cubicBezTo>
                    <a:pt x="20829" y="407"/>
                    <a:pt x="20829" y="1741"/>
                    <a:pt x="20957" y="4941"/>
                  </a:cubicBezTo>
                  <a:cubicBezTo>
                    <a:pt x="21086" y="8141"/>
                    <a:pt x="21343" y="13207"/>
                    <a:pt x="21600" y="18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5996793" y="4168970"/>
              <a:ext cx="202028" cy="102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0592" fill="norm" stroke="1" extrusionOk="0">
                  <a:moveTo>
                    <a:pt x="5275" y="5689"/>
                  </a:moveTo>
                  <a:cubicBezTo>
                    <a:pt x="4825" y="9924"/>
                    <a:pt x="4375" y="14160"/>
                    <a:pt x="3700" y="16912"/>
                  </a:cubicBezTo>
                  <a:cubicBezTo>
                    <a:pt x="3025" y="19665"/>
                    <a:pt x="2125" y="20936"/>
                    <a:pt x="1450" y="20512"/>
                  </a:cubicBezTo>
                  <a:cubicBezTo>
                    <a:pt x="775" y="20089"/>
                    <a:pt x="325" y="17971"/>
                    <a:pt x="100" y="15642"/>
                  </a:cubicBezTo>
                  <a:cubicBezTo>
                    <a:pt x="-125" y="13312"/>
                    <a:pt x="-125" y="10771"/>
                    <a:pt x="1787" y="7807"/>
                  </a:cubicBezTo>
                  <a:cubicBezTo>
                    <a:pt x="3700" y="4842"/>
                    <a:pt x="7525" y="1454"/>
                    <a:pt x="11125" y="395"/>
                  </a:cubicBezTo>
                  <a:cubicBezTo>
                    <a:pt x="14725" y="-664"/>
                    <a:pt x="18100" y="607"/>
                    <a:pt x="21475" y="1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6217870" y="3975960"/>
              <a:ext cx="158751" cy="13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5945"/>
                  </a:moveTo>
                  <a:cubicBezTo>
                    <a:pt x="576" y="4258"/>
                    <a:pt x="1152" y="2571"/>
                    <a:pt x="2160" y="1389"/>
                  </a:cubicBezTo>
                  <a:cubicBezTo>
                    <a:pt x="3168" y="208"/>
                    <a:pt x="4608" y="-467"/>
                    <a:pt x="6336" y="377"/>
                  </a:cubicBezTo>
                  <a:cubicBezTo>
                    <a:pt x="8064" y="1221"/>
                    <a:pt x="10080" y="3583"/>
                    <a:pt x="10368" y="6958"/>
                  </a:cubicBezTo>
                  <a:cubicBezTo>
                    <a:pt x="10656" y="10333"/>
                    <a:pt x="9216" y="14721"/>
                    <a:pt x="7920" y="17421"/>
                  </a:cubicBezTo>
                  <a:cubicBezTo>
                    <a:pt x="6624" y="20120"/>
                    <a:pt x="5472" y="21133"/>
                    <a:pt x="5760" y="21133"/>
                  </a:cubicBezTo>
                  <a:cubicBezTo>
                    <a:pt x="6048" y="21133"/>
                    <a:pt x="7776" y="20120"/>
                    <a:pt x="10656" y="19614"/>
                  </a:cubicBezTo>
                  <a:cubicBezTo>
                    <a:pt x="13536" y="19108"/>
                    <a:pt x="17568" y="19108"/>
                    <a:pt x="21600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2426920" y="4324400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5792420" y="4330750"/>
              <a:ext cx="63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6440120" y="3956100"/>
              <a:ext cx="107004" cy="44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517" fill="norm" stroke="1" extrusionOk="0">
                  <a:moveTo>
                    <a:pt x="0" y="0"/>
                  </a:moveTo>
                  <a:cubicBezTo>
                    <a:pt x="2492" y="0"/>
                    <a:pt x="4985" y="0"/>
                    <a:pt x="8308" y="720"/>
                  </a:cubicBezTo>
                  <a:cubicBezTo>
                    <a:pt x="11631" y="1440"/>
                    <a:pt x="15785" y="2880"/>
                    <a:pt x="18277" y="5040"/>
                  </a:cubicBezTo>
                  <a:cubicBezTo>
                    <a:pt x="20769" y="7200"/>
                    <a:pt x="21600" y="10080"/>
                    <a:pt x="20562" y="12754"/>
                  </a:cubicBezTo>
                  <a:cubicBezTo>
                    <a:pt x="19523" y="15429"/>
                    <a:pt x="16615" y="17897"/>
                    <a:pt x="13915" y="19389"/>
                  </a:cubicBezTo>
                  <a:cubicBezTo>
                    <a:pt x="11215" y="20880"/>
                    <a:pt x="8723" y="21394"/>
                    <a:pt x="6646" y="21497"/>
                  </a:cubicBezTo>
                  <a:cubicBezTo>
                    <a:pt x="4569" y="21600"/>
                    <a:pt x="2908" y="21291"/>
                    <a:pt x="1246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6865570" y="436250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7303720" y="436885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7722820" y="4432350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204420" y="5302300"/>
              <a:ext cx="266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7" y="2682"/>
                    <a:pt x="6514" y="5365"/>
                    <a:pt x="9857" y="8471"/>
                  </a:cubicBezTo>
                  <a:cubicBezTo>
                    <a:pt x="13200" y="11576"/>
                    <a:pt x="16629" y="15106"/>
                    <a:pt x="18600" y="17365"/>
                  </a:cubicBezTo>
                  <a:cubicBezTo>
                    <a:pt x="20571" y="19624"/>
                    <a:pt x="21086" y="206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261570" y="5276900"/>
              <a:ext cx="1651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8" y="1290"/>
                    <a:pt x="16615" y="2579"/>
                    <a:pt x="14400" y="4728"/>
                  </a:cubicBezTo>
                  <a:cubicBezTo>
                    <a:pt x="12185" y="6878"/>
                    <a:pt x="10246" y="9887"/>
                    <a:pt x="7892" y="12842"/>
                  </a:cubicBezTo>
                  <a:cubicBezTo>
                    <a:pt x="5538" y="15797"/>
                    <a:pt x="2769" y="186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96470" y="5181650"/>
              <a:ext cx="419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91" y="17723"/>
                    <a:pt x="4582" y="13846"/>
                    <a:pt x="8182" y="10246"/>
                  </a:cubicBezTo>
                  <a:cubicBezTo>
                    <a:pt x="11782" y="6646"/>
                    <a:pt x="16691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661620" y="5480100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648920" y="561345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280657" y="5321350"/>
              <a:ext cx="200114" cy="278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18" fill="norm" stroke="1" extrusionOk="0">
                  <a:moveTo>
                    <a:pt x="21496" y="0"/>
                  </a:moveTo>
                  <a:cubicBezTo>
                    <a:pt x="17631" y="1636"/>
                    <a:pt x="13765" y="3273"/>
                    <a:pt x="10469" y="4745"/>
                  </a:cubicBezTo>
                  <a:cubicBezTo>
                    <a:pt x="7172" y="6218"/>
                    <a:pt x="4443" y="7527"/>
                    <a:pt x="2624" y="8673"/>
                  </a:cubicBezTo>
                  <a:cubicBezTo>
                    <a:pt x="805" y="9818"/>
                    <a:pt x="-104" y="10800"/>
                    <a:pt x="10" y="11291"/>
                  </a:cubicBezTo>
                  <a:cubicBezTo>
                    <a:pt x="123" y="11782"/>
                    <a:pt x="1260" y="11782"/>
                    <a:pt x="3079" y="11782"/>
                  </a:cubicBezTo>
                  <a:cubicBezTo>
                    <a:pt x="4898" y="11782"/>
                    <a:pt x="7399" y="11782"/>
                    <a:pt x="9218" y="11864"/>
                  </a:cubicBezTo>
                  <a:cubicBezTo>
                    <a:pt x="11037" y="11945"/>
                    <a:pt x="12174" y="12109"/>
                    <a:pt x="12515" y="12600"/>
                  </a:cubicBezTo>
                  <a:cubicBezTo>
                    <a:pt x="12856" y="13091"/>
                    <a:pt x="12401" y="13909"/>
                    <a:pt x="10582" y="15136"/>
                  </a:cubicBezTo>
                  <a:cubicBezTo>
                    <a:pt x="8763" y="16364"/>
                    <a:pt x="5580" y="18000"/>
                    <a:pt x="3534" y="19145"/>
                  </a:cubicBezTo>
                  <a:cubicBezTo>
                    <a:pt x="1488" y="20291"/>
                    <a:pt x="578" y="20945"/>
                    <a:pt x="919" y="21273"/>
                  </a:cubicBezTo>
                  <a:cubicBezTo>
                    <a:pt x="1260" y="21600"/>
                    <a:pt x="2852" y="21600"/>
                    <a:pt x="6035" y="21273"/>
                  </a:cubicBezTo>
                  <a:cubicBezTo>
                    <a:pt x="9218" y="20945"/>
                    <a:pt x="13993" y="20291"/>
                    <a:pt x="18768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518870" y="5353100"/>
              <a:ext cx="2476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2" y="3240"/>
                    <a:pt x="7385" y="6480"/>
                    <a:pt x="10523" y="9990"/>
                  </a:cubicBezTo>
                  <a:cubicBezTo>
                    <a:pt x="13662" y="13500"/>
                    <a:pt x="16246" y="17280"/>
                    <a:pt x="18000" y="19260"/>
                  </a:cubicBezTo>
                  <a:cubicBezTo>
                    <a:pt x="19754" y="21240"/>
                    <a:pt x="20677" y="21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602415" y="5292689"/>
              <a:ext cx="164106" cy="384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5" fill="norm" stroke="1" extrusionOk="0">
                  <a:moveTo>
                    <a:pt x="21198" y="1250"/>
                  </a:moveTo>
                  <a:cubicBezTo>
                    <a:pt x="20104" y="657"/>
                    <a:pt x="19011" y="64"/>
                    <a:pt x="17917" y="4"/>
                  </a:cubicBezTo>
                  <a:cubicBezTo>
                    <a:pt x="16823" y="-55"/>
                    <a:pt x="15730" y="420"/>
                    <a:pt x="13679" y="2319"/>
                  </a:cubicBezTo>
                  <a:cubicBezTo>
                    <a:pt x="11628" y="4218"/>
                    <a:pt x="8621" y="7541"/>
                    <a:pt x="6023" y="10686"/>
                  </a:cubicBezTo>
                  <a:cubicBezTo>
                    <a:pt x="3426" y="13831"/>
                    <a:pt x="1239" y="16798"/>
                    <a:pt x="418" y="18578"/>
                  </a:cubicBezTo>
                  <a:cubicBezTo>
                    <a:pt x="-402" y="20358"/>
                    <a:pt x="145" y="20952"/>
                    <a:pt x="692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1817320" y="5511850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1830020" y="5410250"/>
              <a:ext cx="47346" cy="5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100" fill="norm" stroke="1" extrusionOk="0">
                  <a:moveTo>
                    <a:pt x="8452" y="0"/>
                  </a:moveTo>
                  <a:cubicBezTo>
                    <a:pt x="5635" y="3200"/>
                    <a:pt x="2817" y="6400"/>
                    <a:pt x="1409" y="10000"/>
                  </a:cubicBezTo>
                  <a:cubicBezTo>
                    <a:pt x="0" y="13600"/>
                    <a:pt x="0" y="17600"/>
                    <a:pt x="2348" y="19600"/>
                  </a:cubicBezTo>
                  <a:cubicBezTo>
                    <a:pt x="4696" y="21600"/>
                    <a:pt x="9391" y="21600"/>
                    <a:pt x="13148" y="19600"/>
                  </a:cubicBezTo>
                  <a:cubicBezTo>
                    <a:pt x="16904" y="17600"/>
                    <a:pt x="19722" y="13600"/>
                    <a:pt x="20661" y="9600"/>
                  </a:cubicBezTo>
                  <a:cubicBezTo>
                    <a:pt x="21600" y="5600"/>
                    <a:pt x="20661" y="1600"/>
                    <a:pt x="17374" y="800"/>
                  </a:cubicBezTo>
                  <a:cubicBezTo>
                    <a:pt x="14087" y="0"/>
                    <a:pt x="8452" y="2400"/>
                    <a:pt x="5165" y="4400"/>
                  </a:cubicBezTo>
                  <a:cubicBezTo>
                    <a:pt x="1878" y="6400"/>
                    <a:pt x="939" y="8000"/>
                    <a:pt x="0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1360120" y="5744537"/>
              <a:ext cx="520701" cy="7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1" fill="norm" stroke="1" extrusionOk="0">
                  <a:moveTo>
                    <a:pt x="0" y="21071"/>
                  </a:moveTo>
                  <a:cubicBezTo>
                    <a:pt x="1493" y="17092"/>
                    <a:pt x="2985" y="13113"/>
                    <a:pt x="5620" y="9418"/>
                  </a:cubicBezTo>
                  <a:cubicBezTo>
                    <a:pt x="8254" y="5724"/>
                    <a:pt x="12029" y="2313"/>
                    <a:pt x="14883" y="892"/>
                  </a:cubicBezTo>
                  <a:cubicBezTo>
                    <a:pt x="17737" y="-529"/>
                    <a:pt x="19668" y="39"/>
                    <a:pt x="21600" y="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1617841" y="5854750"/>
              <a:ext cx="180430" cy="16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312" y="0"/>
                  </a:moveTo>
                  <a:cubicBezTo>
                    <a:pt x="815" y="6289"/>
                    <a:pt x="1317" y="12577"/>
                    <a:pt x="1317" y="16405"/>
                  </a:cubicBezTo>
                  <a:cubicBezTo>
                    <a:pt x="1317" y="20233"/>
                    <a:pt x="815" y="21600"/>
                    <a:pt x="438" y="21600"/>
                  </a:cubicBezTo>
                  <a:cubicBezTo>
                    <a:pt x="61" y="21600"/>
                    <a:pt x="-190" y="20233"/>
                    <a:pt x="187" y="16952"/>
                  </a:cubicBezTo>
                  <a:cubicBezTo>
                    <a:pt x="563" y="13671"/>
                    <a:pt x="1568" y="8476"/>
                    <a:pt x="3703" y="5058"/>
                  </a:cubicBezTo>
                  <a:cubicBezTo>
                    <a:pt x="5838" y="1641"/>
                    <a:pt x="9103" y="0"/>
                    <a:pt x="11866" y="0"/>
                  </a:cubicBezTo>
                  <a:cubicBezTo>
                    <a:pt x="14629" y="0"/>
                    <a:pt x="16889" y="1641"/>
                    <a:pt x="18396" y="4375"/>
                  </a:cubicBezTo>
                  <a:cubicBezTo>
                    <a:pt x="19903" y="7109"/>
                    <a:pt x="20657" y="10937"/>
                    <a:pt x="21410" y="14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2471370" y="5610539"/>
              <a:ext cx="254001" cy="3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4320" y="14453"/>
                    <a:pt x="8640" y="8100"/>
                    <a:pt x="11700" y="4288"/>
                  </a:cubicBezTo>
                  <a:cubicBezTo>
                    <a:pt x="14760" y="477"/>
                    <a:pt x="16560" y="-794"/>
                    <a:pt x="18000" y="477"/>
                  </a:cubicBezTo>
                  <a:cubicBezTo>
                    <a:pt x="19440" y="1747"/>
                    <a:pt x="20520" y="5559"/>
                    <a:pt x="21600" y="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2503120" y="5753150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6" y="14400"/>
                    <a:pt x="8492" y="7200"/>
                    <a:pt x="12092" y="3600"/>
                  </a:cubicBezTo>
                  <a:cubicBezTo>
                    <a:pt x="15692" y="0"/>
                    <a:pt x="186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3404820" y="5270550"/>
              <a:ext cx="25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78"/>
                  </a:moveTo>
                  <a:cubicBezTo>
                    <a:pt x="1800" y="939"/>
                    <a:pt x="3600" y="0"/>
                    <a:pt x="5400" y="0"/>
                  </a:cubicBezTo>
                  <a:cubicBezTo>
                    <a:pt x="7200" y="0"/>
                    <a:pt x="9000" y="939"/>
                    <a:pt x="10800" y="4304"/>
                  </a:cubicBezTo>
                  <a:cubicBezTo>
                    <a:pt x="12600" y="7670"/>
                    <a:pt x="14400" y="13461"/>
                    <a:pt x="16200" y="16748"/>
                  </a:cubicBezTo>
                  <a:cubicBezTo>
                    <a:pt x="18000" y="20035"/>
                    <a:pt x="19800" y="20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3315920" y="5585056"/>
              <a:ext cx="190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60" y="11918"/>
                    <a:pt x="11520" y="3818"/>
                    <a:pt x="15120" y="1118"/>
                  </a:cubicBezTo>
                  <a:cubicBezTo>
                    <a:pt x="18720" y="-1582"/>
                    <a:pt x="201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3383326" y="5668846"/>
              <a:ext cx="129445" cy="181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09" fill="norm" stroke="1" extrusionOk="0">
                  <a:moveTo>
                    <a:pt x="3538" y="950"/>
                  </a:moveTo>
                  <a:cubicBezTo>
                    <a:pt x="2841" y="5419"/>
                    <a:pt x="2145" y="9888"/>
                    <a:pt x="1796" y="12868"/>
                  </a:cubicBezTo>
                  <a:cubicBezTo>
                    <a:pt x="1448" y="15847"/>
                    <a:pt x="1448" y="17337"/>
                    <a:pt x="1274" y="18702"/>
                  </a:cubicBezTo>
                  <a:cubicBezTo>
                    <a:pt x="1100" y="20068"/>
                    <a:pt x="751" y="21309"/>
                    <a:pt x="403" y="21309"/>
                  </a:cubicBezTo>
                  <a:cubicBezTo>
                    <a:pt x="54" y="21309"/>
                    <a:pt x="-294" y="20068"/>
                    <a:pt x="403" y="16840"/>
                  </a:cubicBezTo>
                  <a:cubicBezTo>
                    <a:pt x="1100" y="13612"/>
                    <a:pt x="2841" y="8399"/>
                    <a:pt x="5280" y="5171"/>
                  </a:cubicBezTo>
                  <a:cubicBezTo>
                    <a:pt x="7719" y="1943"/>
                    <a:pt x="10854" y="702"/>
                    <a:pt x="13293" y="206"/>
                  </a:cubicBezTo>
                  <a:cubicBezTo>
                    <a:pt x="15732" y="-291"/>
                    <a:pt x="17474" y="-43"/>
                    <a:pt x="18693" y="2688"/>
                  </a:cubicBezTo>
                  <a:cubicBezTo>
                    <a:pt x="19912" y="5419"/>
                    <a:pt x="20609" y="10633"/>
                    <a:pt x="21306" y="15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3627070" y="5638850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3747720" y="5313263"/>
              <a:ext cx="190501" cy="262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2215"/>
                  </a:moveTo>
                  <a:cubicBezTo>
                    <a:pt x="240" y="1351"/>
                    <a:pt x="480" y="487"/>
                    <a:pt x="1200" y="142"/>
                  </a:cubicBezTo>
                  <a:cubicBezTo>
                    <a:pt x="1920" y="-204"/>
                    <a:pt x="3120" y="-31"/>
                    <a:pt x="5400" y="1956"/>
                  </a:cubicBezTo>
                  <a:cubicBezTo>
                    <a:pt x="7680" y="3943"/>
                    <a:pt x="11040" y="7745"/>
                    <a:pt x="13920" y="11287"/>
                  </a:cubicBezTo>
                  <a:cubicBezTo>
                    <a:pt x="16800" y="14830"/>
                    <a:pt x="19200" y="18113"/>
                    <a:pt x="21600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3840853" y="5264200"/>
              <a:ext cx="10371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21168" y="0"/>
                  </a:moveTo>
                  <a:cubicBezTo>
                    <a:pt x="19008" y="379"/>
                    <a:pt x="16848" y="758"/>
                    <a:pt x="14688" y="2084"/>
                  </a:cubicBezTo>
                  <a:cubicBezTo>
                    <a:pt x="12528" y="3411"/>
                    <a:pt x="10368" y="5684"/>
                    <a:pt x="7776" y="8211"/>
                  </a:cubicBezTo>
                  <a:cubicBezTo>
                    <a:pt x="5184" y="10737"/>
                    <a:pt x="2160" y="13516"/>
                    <a:pt x="864" y="15789"/>
                  </a:cubicBezTo>
                  <a:cubicBezTo>
                    <a:pt x="-432" y="18063"/>
                    <a:pt x="0" y="19832"/>
                    <a:pt x="4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3989020" y="5461050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4331920" y="5454700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5600"/>
                    <a:pt x="9969" y="9600"/>
                    <a:pt x="13569" y="6000"/>
                  </a:cubicBezTo>
                  <a:cubicBezTo>
                    <a:pt x="17169" y="2400"/>
                    <a:pt x="1938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4471620" y="5372150"/>
              <a:ext cx="25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075"/>
                    <a:pt x="7200" y="12150"/>
                    <a:pt x="10800" y="15750"/>
                  </a:cubicBezTo>
                  <a:cubicBezTo>
                    <a:pt x="14400" y="19350"/>
                    <a:pt x="18000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4794907" y="5264200"/>
              <a:ext cx="1961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388"/>
                    <a:pt x="2735" y="6776"/>
                    <a:pt x="575" y="10376"/>
                  </a:cubicBezTo>
                  <a:cubicBezTo>
                    <a:pt x="-1585" y="13976"/>
                    <a:pt x="2735" y="1778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4674820" y="5492800"/>
              <a:ext cx="222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7" y="15300"/>
                    <a:pt x="9874" y="9000"/>
                    <a:pt x="13474" y="5400"/>
                  </a:cubicBezTo>
                  <a:cubicBezTo>
                    <a:pt x="17074" y="1800"/>
                    <a:pt x="19337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4808170" y="5587574"/>
              <a:ext cx="139701" cy="141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70"/>
                  </a:moveTo>
                  <a:cubicBezTo>
                    <a:pt x="655" y="6018"/>
                    <a:pt x="1309" y="11966"/>
                    <a:pt x="1309" y="15722"/>
                  </a:cubicBezTo>
                  <a:cubicBezTo>
                    <a:pt x="1309" y="19479"/>
                    <a:pt x="655" y="21044"/>
                    <a:pt x="327" y="20887"/>
                  </a:cubicBezTo>
                  <a:cubicBezTo>
                    <a:pt x="0" y="20731"/>
                    <a:pt x="0" y="18853"/>
                    <a:pt x="982" y="15409"/>
                  </a:cubicBezTo>
                  <a:cubicBezTo>
                    <a:pt x="1964" y="11966"/>
                    <a:pt x="3927" y="6957"/>
                    <a:pt x="6055" y="3827"/>
                  </a:cubicBezTo>
                  <a:cubicBezTo>
                    <a:pt x="8182" y="696"/>
                    <a:pt x="10473" y="-556"/>
                    <a:pt x="12600" y="227"/>
                  </a:cubicBezTo>
                  <a:cubicBezTo>
                    <a:pt x="14727" y="1009"/>
                    <a:pt x="16691" y="3827"/>
                    <a:pt x="18164" y="7114"/>
                  </a:cubicBezTo>
                  <a:cubicBezTo>
                    <a:pt x="19636" y="10401"/>
                    <a:pt x="20618" y="14157"/>
                    <a:pt x="21600" y="17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5036770" y="548010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5112970" y="5238800"/>
              <a:ext cx="1714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181"/>
                    <a:pt x="6400" y="6363"/>
                    <a:pt x="9333" y="9628"/>
                  </a:cubicBezTo>
                  <a:cubicBezTo>
                    <a:pt x="12267" y="12893"/>
                    <a:pt x="14933" y="16242"/>
                    <a:pt x="16933" y="18251"/>
                  </a:cubicBezTo>
                  <a:cubicBezTo>
                    <a:pt x="18933" y="20260"/>
                    <a:pt x="20267" y="209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5144720" y="5232450"/>
              <a:ext cx="1333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953"/>
                    <a:pt x="11314" y="7906"/>
                    <a:pt x="7714" y="11506"/>
                  </a:cubicBezTo>
                  <a:cubicBezTo>
                    <a:pt x="4114" y="15106"/>
                    <a:pt x="2057" y="183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5278070" y="5457615"/>
              <a:ext cx="107951" cy="11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1884"/>
                  </a:moveTo>
                  <a:cubicBezTo>
                    <a:pt x="4659" y="1069"/>
                    <a:pt x="9318" y="254"/>
                    <a:pt x="12706" y="50"/>
                  </a:cubicBezTo>
                  <a:cubicBezTo>
                    <a:pt x="16094" y="-154"/>
                    <a:pt x="18212" y="254"/>
                    <a:pt x="19271" y="1476"/>
                  </a:cubicBezTo>
                  <a:cubicBezTo>
                    <a:pt x="20329" y="2699"/>
                    <a:pt x="20329" y="4737"/>
                    <a:pt x="18847" y="7182"/>
                  </a:cubicBezTo>
                  <a:cubicBezTo>
                    <a:pt x="17365" y="9627"/>
                    <a:pt x="14400" y="12480"/>
                    <a:pt x="11435" y="14925"/>
                  </a:cubicBezTo>
                  <a:cubicBezTo>
                    <a:pt x="8471" y="17371"/>
                    <a:pt x="5506" y="19408"/>
                    <a:pt x="5082" y="20427"/>
                  </a:cubicBezTo>
                  <a:cubicBezTo>
                    <a:pt x="4659" y="21446"/>
                    <a:pt x="6776" y="21446"/>
                    <a:pt x="9953" y="21242"/>
                  </a:cubicBezTo>
                  <a:cubicBezTo>
                    <a:pt x="13129" y="21038"/>
                    <a:pt x="17365" y="20631"/>
                    <a:pt x="21600" y="20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5500320" y="5467400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5563820" y="5403900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708"/>
                    <a:pt x="0" y="9415"/>
                    <a:pt x="0" y="13015"/>
                  </a:cubicBezTo>
                  <a:cubicBezTo>
                    <a:pt x="0" y="16615"/>
                    <a:pt x="108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5741620" y="5505500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6001970" y="5486450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6236920" y="5407987"/>
              <a:ext cx="2286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000" y="12793"/>
                    <a:pt x="8000" y="5170"/>
                    <a:pt x="11600" y="1993"/>
                  </a:cubicBezTo>
                  <a:cubicBezTo>
                    <a:pt x="15200" y="-1183"/>
                    <a:pt x="184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6355307" y="5359450"/>
              <a:ext cx="3401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0"/>
                  </a:moveTo>
                  <a:cubicBezTo>
                    <a:pt x="88" y="4371"/>
                    <a:pt x="-1183" y="8743"/>
                    <a:pt x="1993" y="12343"/>
                  </a:cubicBezTo>
                  <a:cubicBezTo>
                    <a:pt x="5170" y="15943"/>
                    <a:pt x="12793" y="18771"/>
                    <a:pt x="20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6592520" y="5194350"/>
              <a:ext cx="190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629"/>
                    <a:pt x="21600" y="9257"/>
                    <a:pt x="18000" y="12857"/>
                  </a:cubicBezTo>
                  <a:cubicBezTo>
                    <a:pt x="14400" y="16457"/>
                    <a:pt x="72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6490920" y="5537250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6500777" y="5603837"/>
              <a:ext cx="132288" cy="16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0954" fill="norm" stroke="1" extrusionOk="0">
                  <a:moveTo>
                    <a:pt x="4503" y="5411"/>
                  </a:moveTo>
                  <a:cubicBezTo>
                    <a:pt x="3828" y="8458"/>
                    <a:pt x="3153" y="11504"/>
                    <a:pt x="2309" y="14411"/>
                  </a:cubicBezTo>
                  <a:cubicBezTo>
                    <a:pt x="1466" y="17319"/>
                    <a:pt x="453" y="20088"/>
                    <a:pt x="116" y="20781"/>
                  </a:cubicBezTo>
                  <a:cubicBezTo>
                    <a:pt x="-222" y="21473"/>
                    <a:pt x="116" y="20088"/>
                    <a:pt x="1972" y="16765"/>
                  </a:cubicBezTo>
                  <a:cubicBezTo>
                    <a:pt x="3828" y="13442"/>
                    <a:pt x="7203" y="8181"/>
                    <a:pt x="9397" y="4858"/>
                  </a:cubicBezTo>
                  <a:cubicBezTo>
                    <a:pt x="11591" y="1535"/>
                    <a:pt x="12603" y="150"/>
                    <a:pt x="13616" y="11"/>
                  </a:cubicBezTo>
                  <a:cubicBezTo>
                    <a:pt x="14628" y="-127"/>
                    <a:pt x="15641" y="981"/>
                    <a:pt x="16990" y="3750"/>
                  </a:cubicBezTo>
                  <a:cubicBezTo>
                    <a:pt x="18340" y="6519"/>
                    <a:pt x="20028" y="10950"/>
                    <a:pt x="20703" y="13858"/>
                  </a:cubicBezTo>
                  <a:cubicBezTo>
                    <a:pt x="21378" y="16765"/>
                    <a:pt x="21040" y="18150"/>
                    <a:pt x="20703" y="19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6808420" y="5480100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6852870" y="5283250"/>
              <a:ext cx="1206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1340"/>
                    <a:pt x="6063" y="2679"/>
                    <a:pt x="9095" y="5609"/>
                  </a:cubicBezTo>
                  <a:cubicBezTo>
                    <a:pt x="12126" y="8540"/>
                    <a:pt x="15158" y="13060"/>
                    <a:pt x="17242" y="15991"/>
                  </a:cubicBezTo>
                  <a:cubicBezTo>
                    <a:pt x="19326" y="18921"/>
                    <a:pt x="20463" y="202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6859220" y="5289600"/>
              <a:ext cx="1905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7040" y="1360"/>
                  </a:cubicBezTo>
                  <a:cubicBezTo>
                    <a:pt x="14880" y="2720"/>
                    <a:pt x="11760" y="5440"/>
                    <a:pt x="8760" y="9040"/>
                  </a:cubicBezTo>
                  <a:cubicBezTo>
                    <a:pt x="5760" y="12640"/>
                    <a:pt x="2880" y="17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7001839" y="5492800"/>
              <a:ext cx="9774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228" fill="norm" stroke="1" extrusionOk="0">
                  <a:moveTo>
                    <a:pt x="3503" y="0"/>
                  </a:moveTo>
                  <a:cubicBezTo>
                    <a:pt x="3043" y="3725"/>
                    <a:pt x="2583" y="7449"/>
                    <a:pt x="1894" y="10428"/>
                  </a:cubicBezTo>
                  <a:cubicBezTo>
                    <a:pt x="1205" y="13407"/>
                    <a:pt x="286" y="15642"/>
                    <a:pt x="56" y="15828"/>
                  </a:cubicBezTo>
                  <a:cubicBezTo>
                    <a:pt x="-174" y="16014"/>
                    <a:pt x="286" y="14152"/>
                    <a:pt x="1894" y="11359"/>
                  </a:cubicBezTo>
                  <a:cubicBezTo>
                    <a:pt x="3503" y="8566"/>
                    <a:pt x="6260" y="4842"/>
                    <a:pt x="9017" y="2607"/>
                  </a:cubicBezTo>
                  <a:cubicBezTo>
                    <a:pt x="11775" y="373"/>
                    <a:pt x="14532" y="-372"/>
                    <a:pt x="16830" y="373"/>
                  </a:cubicBezTo>
                  <a:cubicBezTo>
                    <a:pt x="19128" y="1118"/>
                    <a:pt x="20966" y="3352"/>
                    <a:pt x="21196" y="7076"/>
                  </a:cubicBezTo>
                  <a:cubicBezTo>
                    <a:pt x="21426" y="10800"/>
                    <a:pt x="20047" y="16014"/>
                    <a:pt x="18669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2739291" y="6712000"/>
              <a:ext cx="354380" cy="157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68" fill="norm" stroke="1" extrusionOk="0">
                  <a:moveTo>
                    <a:pt x="2626" y="19872"/>
                  </a:moveTo>
                  <a:cubicBezTo>
                    <a:pt x="2112" y="20736"/>
                    <a:pt x="1597" y="21600"/>
                    <a:pt x="1147" y="21312"/>
                  </a:cubicBezTo>
                  <a:cubicBezTo>
                    <a:pt x="697" y="21024"/>
                    <a:pt x="312" y="19584"/>
                    <a:pt x="119" y="16992"/>
                  </a:cubicBezTo>
                  <a:cubicBezTo>
                    <a:pt x="-74" y="14400"/>
                    <a:pt x="-74" y="10656"/>
                    <a:pt x="440" y="7776"/>
                  </a:cubicBezTo>
                  <a:cubicBezTo>
                    <a:pt x="955" y="4896"/>
                    <a:pt x="1983" y="2880"/>
                    <a:pt x="3205" y="1728"/>
                  </a:cubicBezTo>
                  <a:cubicBezTo>
                    <a:pt x="4426" y="576"/>
                    <a:pt x="5840" y="288"/>
                    <a:pt x="6997" y="1584"/>
                  </a:cubicBezTo>
                  <a:cubicBezTo>
                    <a:pt x="8155" y="2880"/>
                    <a:pt x="9055" y="5760"/>
                    <a:pt x="10019" y="8496"/>
                  </a:cubicBezTo>
                  <a:cubicBezTo>
                    <a:pt x="10983" y="11232"/>
                    <a:pt x="12012" y="13824"/>
                    <a:pt x="12847" y="15264"/>
                  </a:cubicBezTo>
                  <a:cubicBezTo>
                    <a:pt x="13683" y="16704"/>
                    <a:pt x="14326" y="16992"/>
                    <a:pt x="14969" y="16992"/>
                  </a:cubicBezTo>
                  <a:cubicBezTo>
                    <a:pt x="15612" y="16992"/>
                    <a:pt x="16255" y="16704"/>
                    <a:pt x="17347" y="13824"/>
                  </a:cubicBezTo>
                  <a:cubicBezTo>
                    <a:pt x="18440" y="10944"/>
                    <a:pt x="19983" y="5472"/>
                    <a:pt x="215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3823920" y="5702350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54" y="14400"/>
                    <a:pt x="10508" y="7200"/>
                    <a:pt x="14108" y="3600"/>
                  </a:cubicBezTo>
                  <a:cubicBezTo>
                    <a:pt x="17708" y="0"/>
                    <a:pt x="1965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3881070" y="5746800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5246320" y="5651550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5259020" y="5657900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5429"/>
                    <a:pt x="9741" y="9257"/>
                    <a:pt x="13341" y="5657"/>
                  </a:cubicBezTo>
                  <a:cubicBezTo>
                    <a:pt x="16941" y="2057"/>
                    <a:pt x="1927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6948120" y="5708700"/>
              <a:ext cx="171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6967170" y="5765850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3388680" y="6400577"/>
              <a:ext cx="284837" cy="45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56" fill="norm" stroke="1" extrusionOk="0">
                  <a:moveTo>
                    <a:pt x="734" y="8336"/>
                  </a:moveTo>
                  <a:cubicBezTo>
                    <a:pt x="1052" y="11507"/>
                    <a:pt x="1369" y="14677"/>
                    <a:pt x="1528" y="16510"/>
                  </a:cubicBezTo>
                  <a:cubicBezTo>
                    <a:pt x="1687" y="18343"/>
                    <a:pt x="1687" y="18839"/>
                    <a:pt x="1687" y="19532"/>
                  </a:cubicBezTo>
                  <a:cubicBezTo>
                    <a:pt x="1687" y="20226"/>
                    <a:pt x="1687" y="21118"/>
                    <a:pt x="1528" y="21316"/>
                  </a:cubicBezTo>
                  <a:cubicBezTo>
                    <a:pt x="1369" y="21514"/>
                    <a:pt x="1052" y="21019"/>
                    <a:pt x="734" y="19086"/>
                  </a:cubicBezTo>
                  <a:cubicBezTo>
                    <a:pt x="416" y="17154"/>
                    <a:pt x="99" y="13786"/>
                    <a:pt x="19" y="10962"/>
                  </a:cubicBezTo>
                  <a:cubicBezTo>
                    <a:pt x="-60" y="8138"/>
                    <a:pt x="99" y="5859"/>
                    <a:pt x="496" y="4373"/>
                  </a:cubicBezTo>
                  <a:cubicBezTo>
                    <a:pt x="893" y="2886"/>
                    <a:pt x="1528" y="2193"/>
                    <a:pt x="2084" y="2044"/>
                  </a:cubicBezTo>
                  <a:cubicBezTo>
                    <a:pt x="2640" y="1896"/>
                    <a:pt x="3116" y="2292"/>
                    <a:pt x="4387" y="4224"/>
                  </a:cubicBezTo>
                  <a:cubicBezTo>
                    <a:pt x="5658" y="6156"/>
                    <a:pt x="7722" y="9624"/>
                    <a:pt x="9231" y="12002"/>
                  </a:cubicBezTo>
                  <a:cubicBezTo>
                    <a:pt x="10740" y="14380"/>
                    <a:pt x="11693" y="15668"/>
                    <a:pt x="12646" y="16609"/>
                  </a:cubicBezTo>
                  <a:cubicBezTo>
                    <a:pt x="13599" y="17551"/>
                    <a:pt x="14552" y="18145"/>
                    <a:pt x="15425" y="18393"/>
                  </a:cubicBezTo>
                  <a:cubicBezTo>
                    <a:pt x="16299" y="18641"/>
                    <a:pt x="17093" y="18542"/>
                    <a:pt x="18125" y="17402"/>
                  </a:cubicBezTo>
                  <a:cubicBezTo>
                    <a:pt x="19158" y="16263"/>
                    <a:pt x="20428" y="14083"/>
                    <a:pt x="20984" y="11556"/>
                  </a:cubicBezTo>
                  <a:cubicBezTo>
                    <a:pt x="21540" y="9030"/>
                    <a:pt x="21381" y="6156"/>
                    <a:pt x="21222" y="4422"/>
                  </a:cubicBezTo>
                  <a:cubicBezTo>
                    <a:pt x="21064" y="2688"/>
                    <a:pt x="20905" y="2094"/>
                    <a:pt x="20587" y="1450"/>
                  </a:cubicBezTo>
                  <a:cubicBezTo>
                    <a:pt x="20269" y="806"/>
                    <a:pt x="19793" y="112"/>
                    <a:pt x="19396" y="13"/>
                  </a:cubicBezTo>
                  <a:cubicBezTo>
                    <a:pt x="18999" y="-86"/>
                    <a:pt x="18681" y="409"/>
                    <a:pt x="18522" y="905"/>
                  </a:cubicBezTo>
                  <a:cubicBezTo>
                    <a:pt x="18364" y="1400"/>
                    <a:pt x="18364" y="1896"/>
                    <a:pt x="18364" y="2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3705387" y="6607956"/>
              <a:ext cx="72904" cy="137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184" fill="norm" stroke="1" extrusionOk="0">
                  <a:moveTo>
                    <a:pt x="16046" y="378"/>
                  </a:moveTo>
                  <a:cubicBezTo>
                    <a:pt x="12343" y="50"/>
                    <a:pt x="8640" y="-277"/>
                    <a:pt x="5554" y="378"/>
                  </a:cubicBezTo>
                  <a:cubicBezTo>
                    <a:pt x="2469" y="1032"/>
                    <a:pt x="0" y="2668"/>
                    <a:pt x="0" y="5941"/>
                  </a:cubicBezTo>
                  <a:cubicBezTo>
                    <a:pt x="0" y="9214"/>
                    <a:pt x="2469" y="14123"/>
                    <a:pt x="4937" y="17068"/>
                  </a:cubicBezTo>
                  <a:cubicBezTo>
                    <a:pt x="7406" y="20014"/>
                    <a:pt x="9874" y="20996"/>
                    <a:pt x="12651" y="21159"/>
                  </a:cubicBezTo>
                  <a:cubicBezTo>
                    <a:pt x="15429" y="21323"/>
                    <a:pt x="18514" y="20668"/>
                    <a:pt x="20057" y="18541"/>
                  </a:cubicBezTo>
                  <a:cubicBezTo>
                    <a:pt x="21600" y="16414"/>
                    <a:pt x="21600" y="12814"/>
                    <a:pt x="20366" y="10196"/>
                  </a:cubicBezTo>
                  <a:cubicBezTo>
                    <a:pt x="19131" y="7578"/>
                    <a:pt x="16663" y="5941"/>
                    <a:pt x="14194" y="4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3817570" y="6521500"/>
              <a:ext cx="158751" cy="268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5023"/>
                  </a:moveTo>
                  <a:cubicBezTo>
                    <a:pt x="864" y="4353"/>
                    <a:pt x="1728" y="3684"/>
                    <a:pt x="3024" y="3516"/>
                  </a:cubicBezTo>
                  <a:cubicBezTo>
                    <a:pt x="4320" y="3349"/>
                    <a:pt x="6048" y="3684"/>
                    <a:pt x="8496" y="6112"/>
                  </a:cubicBezTo>
                  <a:cubicBezTo>
                    <a:pt x="10944" y="8540"/>
                    <a:pt x="14112" y="13060"/>
                    <a:pt x="15696" y="16074"/>
                  </a:cubicBezTo>
                  <a:cubicBezTo>
                    <a:pt x="17280" y="19088"/>
                    <a:pt x="17280" y="20595"/>
                    <a:pt x="16704" y="21098"/>
                  </a:cubicBezTo>
                  <a:cubicBezTo>
                    <a:pt x="16128" y="21600"/>
                    <a:pt x="14976" y="21098"/>
                    <a:pt x="13824" y="19005"/>
                  </a:cubicBezTo>
                  <a:cubicBezTo>
                    <a:pt x="12672" y="16912"/>
                    <a:pt x="11520" y="13228"/>
                    <a:pt x="11232" y="10130"/>
                  </a:cubicBezTo>
                  <a:cubicBezTo>
                    <a:pt x="10944" y="7033"/>
                    <a:pt x="11520" y="4521"/>
                    <a:pt x="13392" y="2930"/>
                  </a:cubicBezTo>
                  <a:cubicBezTo>
                    <a:pt x="15264" y="1340"/>
                    <a:pt x="18432" y="6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4168811" y="6322230"/>
              <a:ext cx="118660" cy="586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533" fill="norm" stroke="1" extrusionOk="0">
                  <a:moveTo>
                    <a:pt x="20877" y="1021"/>
                  </a:moveTo>
                  <a:cubicBezTo>
                    <a:pt x="19760" y="555"/>
                    <a:pt x="18643" y="88"/>
                    <a:pt x="17339" y="11"/>
                  </a:cubicBezTo>
                  <a:cubicBezTo>
                    <a:pt x="16036" y="-67"/>
                    <a:pt x="14546" y="244"/>
                    <a:pt x="11753" y="1526"/>
                  </a:cubicBezTo>
                  <a:cubicBezTo>
                    <a:pt x="8960" y="2808"/>
                    <a:pt x="4863" y="5061"/>
                    <a:pt x="2443" y="7703"/>
                  </a:cubicBezTo>
                  <a:cubicBezTo>
                    <a:pt x="22" y="10345"/>
                    <a:pt x="-723" y="13375"/>
                    <a:pt x="767" y="15745"/>
                  </a:cubicBezTo>
                  <a:cubicBezTo>
                    <a:pt x="2256" y="18114"/>
                    <a:pt x="5980" y="19824"/>
                    <a:pt x="9705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2266948" y="4494720"/>
              <a:ext cx="1601423" cy="71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70" fill="norm" stroke="1" extrusionOk="0">
                  <a:moveTo>
                    <a:pt x="21588" y="21570"/>
                  </a:moveTo>
                  <a:cubicBezTo>
                    <a:pt x="21559" y="20109"/>
                    <a:pt x="21531" y="18648"/>
                    <a:pt x="21403" y="16869"/>
                  </a:cubicBezTo>
                  <a:cubicBezTo>
                    <a:pt x="21274" y="15090"/>
                    <a:pt x="21046" y="12994"/>
                    <a:pt x="20761" y="11564"/>
                  </a:cubicBezTo>
                  <a:cubicBezTo>
                    <a:pt x="20475" y="10135"/>
                    <a:pt x="20133" y="9372"/>
                    <a:pt x="19705" y="9118"/>
                  </a:cubicBezTo>
                  <a:cubicBezTo>
                    <a:pt x="19277" y="8864"/>
                    <a:pt x="18763" y="9118"/>
                    <a:pt x="18007" y="9690"/>
                  </a:cubicBezTo>
                  <a:cubicBezTo>
                    <a:pt x="17251" y="10262"/>
                    <a:pt x="16252" y="11151"/>
                    <a:pt x="15196" y="11723"/>
                  </a:cubicBezTo>
                  <a:cubicBezTo>
                    <a:pt x="14141" y="12295"/>
                    <a:pt x="13028" y="12549"/>
                    <a:pt x="11887" y="12644"/>
                  </a:cubicBezTo>
                  <a:cubicBezTo>
                    <a:pt x="10745" y="12739"/>
                    <a:pt x="9575" y="12676"/>
                    <a:pt x="8534" y="12517"/>
                  </a:cubicBezTo>
                  <a:cubicBezTo>
                    <a:pt x="7492" y="12358"/>
                    <a:pt x="6579" y="12104"/>
                    <a:pt x="5680" y="11628"/>
                  </a:cubicBezTo>
                  <a:cubicBezTo>
                    <a:pt x="4782" y="11151"/>
                    <a:pt x="3897" y="10452"/>
                    <a:pt x="3198" y="9404"/>
                  </a:cubicBezTo>
                  <a:cubicBezTo>
                    <a:pt x="2499" y="8356"/>
                    <a:pt x="1985" y="6958"/>
                    <a:pt x="1657" y="5624"/>
                  </a:cubicBezTo>
                  <a:cubicBezTo>
                    <a:pt x="1329" y="4290"/>
                    <a:pt x="1186" y="3019"/>
                    <a:pt x="1115" y="2225"/>
                  </a:cubicBezTo>
                  <a:cubicBezTo>
                    <a:pt x="1044" y="1431"/>
                    <a:pt x="1044" y="1114"/>
                    <a:pt x="1101" y="764"/>
                  </a:cubicBezTo>
                  <a:cubicBezTo>
                    <a:pt x="1158" y="415"/>
                    <a:pt x="1272" y="34"/>
                    <a:pt x="1329" y="2"/>
                  </a:cubicBezTo>
                  <a:cubicBezTo>
                    <a:pt x="1386" y="-30"/>
                    <a:pt x="1386" y="288"/>
                    <a:pt x="1315" y="1145"/>
                  </a:cubicBezTo>
                  <a:cubicBezTo>
                    <a:pt x="1243" y="2003"/>
                    <a:pt x="1101" y="3401"/>
                    <a:pt x="987" y="4258"/>
                  </a:cubicBezTo>
                  <a:cubicBezTo>
                    <a:pt x="873" y="5116"/>
                    <a:pt x="787" y="5434"/>
                    <a:pt x="687" y="5688"/>
                  </a:cubicBezTo>
                  <a:cubicBezTo>
                    <a:pt x="587" y="5942"/>
                    <a:pt x="473" y="6132"/>
                    <a:pt x="373" y="6101"/>
                  </a:cubicBezTo>
                  <a:cubicBezTo>
                    <a:pt x="273" y="6069"/>
                    <a:pt x="188" y="5815"/>
                    <a:pt x="116" y="5052"/>
                  </a:cubicBezTo>
                  <a:cubicBezTo>
                    <a:pt x="45" y="4290"/>
                    <a:pt x="-12" y="3019"/>
                    <a:pt x="2" y="2225"/>
                  </a:cubicBezTo>
                  <a:cubicBezTo>
                    <a:pt x="17" y="1431"/>
                    <a:pt x="102" y="1114"/>
                    <a:pt x="202" y="859"/>
                  </a:cubicBezTo>
                  <a:cubicBezTo>
                    <a:pt x="302" y="605"/>
                    <a:pt x="416" y="415"/>
                    <a:pt x="873" y="478"/>
                  </a:cubicBezTo>
                  <a:cubicBezTo>
                    <a:pt x="1329" y="542"/>
                    <a:pt x="2128" y="859"/>
                    <a:pt x="2927" y="1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5195520" y="4446700"/>
              <a:ext cx="259176" cy="7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550" fill="norm" stroke="1" extrusionOk="0">
                  <a:moveTo>
                    <a:pt x="0" y="21550"/>
                  </a:moveTo>
                  <a:cubicBezTo>
                    <a:pt x="174" y="20071"/>
                    <a:pt x="348" y="18593"/>
                    <a:pt x="958" y="16986"/>
                  </a:cubicBezTo>
                  <a:cubicBezTo>
                    <a:pt x="1568" y="15379"/>
                    <a:pt x="2613" y="13643"/>
                    <a:pt x="4181" y="11618"/>
                  </a:cubicBezTo>
                  <a:cubicBezTo>
                    <a:pt x="5748" y="9593"/>
                    <a:pt x="7839" y="7279"/>
                    <a:pt x="9755" y="5446"/>
                  </a:cubicBezTo>
                  <a:cubicBezTo>
                    <a:pt x="11671" y="3614"/>
                    <a:pt x="13413" y="2264"/>
                    <a:pt x="14545" y="1429"/>
                  </a:cubicBezTo>
                  <a:cubicBezTo>
                    <a:pt x="15677" y="593"/>
                    <a:pt x="16200" y="271"/>
                    <a:pt x="16374" y="271"/>
                  </a:cubicBezTo>
                  <a:cubicBezTo>
                    <a:pt x="16548" y="271"/>
                    <a:pt x="16374" y="593"/>
                    <a:pt x="15242" y="1204"/>
                  </a:cubicBezTo>
                  <a:cubicBezTo>
                    <a:pt x="14110" y="1814"/>
                    <a:pt x="12019" y="2714"/>
                    <a:pt x="10626" y="3261"/>
                  </a:cubicBezTo>
                  <a:cubicBezTo>
                    <a:pt x="9232" y="3807"/>
                    <a:pt x="8535" y="4000"/>
                    <a:pt x="7577" y="4129"/>
                  </a:cubicBezTo>
                  <a:cubicBezTo>
                    <a:pt x="6619" y="4257"/>
                    <a:pt x="5400" y="4321"/>
                    <a:pt x="4529" y="4193"/>
                  </a:cubicBezTo>
                  <a:cubicBezTo>
                    <a:pt x="3658" y="4064"/>
                    <a:pt x="3135" y="3743"/>
                    <a:pt x="2874" y="3421"/>
                  </a:cubicBezTo>
                  <a:cubicBezTo>
                    <a:pt x="2613" y="3100"/>
                    <a:pt x="2613" y="2779"/>
                    <a:pt x="3223" y="2361"/>
                  </a:cubicBezTo>
                  <a:cubicBezTo>
                    <a:pt x="3832" y="1943"/>
                    <a:pt x="5052" y="1429"/>
                    <a:pt x="7055" y="1011"/>
                  </a:cubicBezTo>
                  <a:cubicBezTo>
                    <a:pt x="9058" y="593"/>
                    <a:pt x="11845" y="271"/>
                    <a:pt x="13674" y="111"/>
                  </a:cubicBezTo>
                  <a:cubicBezTo>
                    <a:pt x="15503" y="-50"/>
                    <a:pt x="16374" y="-50"/>
                    <a:pt x="17594" y="207"/>
                  </a:cubicBezTo>
                  <a:cubicBezTo>
                    <a:pt x="18813" y="464"/>
                    <a:pt x="20381" y="979"/>
                    <a:pt x="20990" y="1396"/>
                  </a:cubicBezTo>
                  <a:cubicBezTo>
                    <a:pt x="21600" y="1814"/>
                    <a:pt x="21252" y="2136"/>
                    <a:pt x="20990" y="2329"/>
                  </a:cubicBezTo>
                  <a:cubicBezTo>
                    <a:pt x="20729" y="2521"/>
                    <a:pt x="20555" y="2586"/>
                    <a:pt x="20381" y="2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3354020" y="5918250"/>
              <a:ext cx="234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4400"/>
                    <a:pt x="10119" y="7200"/>
                    <a:pt x="13135" y="3600"/>
                  </a:cubicBezTo>
                  <a:cubicBezTo>
                    <a:pt x="16151" y="0"/>
                    <a:pt x="17124" y="0"/>
                    <a:pt x="18195" y="0"/>
                  </a:cubicBezTo>
                  <a:cubicBezTo>
                    <a:pt x="19265" y="0"/>
                    <a:pt x="20432" y="0"/>
                    <a:pt x="21016" y="720"/>
                  </a:cubicBezTo>
                  <a:cubicBezTo>
                    <a:pt x="21600" y="1440"/>
                    <a:pt x="21600" y="2880"/>
                    <a:pt x="21600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3354020" y="5937300"/>
              <a:ext cx="311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7" y="15943"/>
                    <a:pt x="7935" y="10286"/>
                    <a:pt x="11535" y="6686"/>
                  </a:cubicBezTo>
                  <a:cubicBezTo>
                    <a:pt x="15135" y="3086"/>
                    <a:pt x="18367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4439870" y="6381800"/>
              <a:ext cx="6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4376370" y="6546900"/>
              <a:ext cx="222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6364"/>
                    <a:pt x="3703" y="11127"/>
                    <a:pt x="7303" y="7527"/>
                  </a:cubicBezTo>
                  <a:cubicBezTo>
                    <a:pt x="10903" y="3927"/>
                    <a:pt x="16251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4432957" y="6648025"/>
              <a:ext cx="127564" cy="14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61" fill="norm" stroke="1" extrusionOk="0">
                  <a:moveTo>
                    <a:pt x="1156" y="10252"/>
                  </a:moveTo>
                  <a:cubicBezTo>
                    <a:pt x="448" y="14572"/>
                    <a:pt x="-260" y="18892"/>
                    <a:pt x="94" y="17658"/>
                  </a:cubicBezTo>
                  <a:cubicBezTo>
                    <a:pt x="448" y="16424"/>
                    <a:pt x="1865" y="9635"/>
                    <a:pt x="4166" y="5624"/>
                  </a:cubicBezTo>
                  <a:cubicBezTo>
                    <a:pt x="6468" y="1612"/>
                    <a:pt x="9655" y="378"/>
                    <a:pt x="12133" y="70"/>
                  </a:cubicBezTo>
                  <a:cubicBezTo>
                    <a:pt x="14612" y="-239"/>
                    <a:pt x="16383" y="378"/>
                    <a:pt x="17799" y="4081"/>
                  </a:cubicBezTo>
                  <a:cubicBezTo>
                    <a:pt x="19215" y="7784"/>
                    <a:pt x="20278" y="14572"/>
                    <a:pt x="21340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4687520" y="654690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4776420" y="6351047"/>
              <a:ext cx="215901" cy="22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21503"/>
                  </a:moveTo>
                  <a:cubicBezTo>
                    <a:pt x="2329" y="15949"/>
                    <a:pt x="4659" y="10394"/>
                    <a:pt x="5929" y="6794"/>
                  </a:cubicBezTo>
                  <a:cubicBezTo>
                    <a:pt x="7200" y="3194"/>
                    <a:pt x="7412" y="1549"/>
                    <a:pt x="7306" y="1343"/>
                  </a:cubicBezTo>
                  <a:cubicBezTo>
                    <a:pt x="7200" y="1137"/>
                    <a:pt x="6776" y="2372"/>
                    <a:pt x="6565" y="5046"/>
                  </a:cubicBezTo>
                  <a:cubicBezTo>
                    <a:pt x="6353" y="7720"/>
                    <a:pt x="6353" y="11834"/>
                    <a:pt x="6565" y="14406"/>
                  </a:cubicBezTo>
                  <a:cubicBezTo>
                    <a:pt x="6776" y="16977"/>
                    <a:pt x="7200" y="18006"/>
                    <a:pt x="7941" y="18212"/>
                  </a:cubicBezTo>
                  <a:cubicBezTo>
                    <a:pt x="8682" y="18417"/>
                    <a:pt x="9741" y="17800"/>
                    <a:pt x="11118" y="15640"/>
                  </a:cubicBezTo>
                  <a:cubicBezTo>
                    <a:pt x="12494" y="13480"/>
                    <a:pt x="14188" y="9777"/>
                    <a:pt x="15247" y="7412"/>
                  </a:cubicBezTo>
                  <a:cubicBezTo>
                    <a:pt x="16306" y="5046"/>
                    <a:pt x="16729" y="4017"/>
                    <a:pt x="17047" y="2783"/>
                  </a:cubicBezTo>
                  <a:cubicBezTo>
                    <a:pt x="17365" y="1549"/>
                    <a:pt x="17576" y="109"/>
                    <a:pt x="17576" y="6"/>
                  </a:cubicBezTo>
                  <a:cubicBezTo>
                    <a:pt x="17576" y="-97"/>
                    <a:pt x="17365" y="1137"/>
                    <a:pt x="18000" y="4326"/>
                  </a:cubicBezTo>
                  <a:cubicBezTo>
                    <a:pt x="18635" y="7514"/>
                    <a:pt x="20118" y="12657"/>
                    <a:pt x="21600" y="17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5144720" y="6534200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5265370" y="6451650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133"/>
                    <a:pt x="0" y="12267"/>
                    <a:pt x="0" y="15867"/>
                  </a:cubicBezTo>
                  <a:cubicBezTo>
                    <a:pt x="0" y="19467"/>
                    <a:pt x="10800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4795470" y="5845956"/>
              <a:ext cx="2603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6322" y="12582"/>
                    <a:pt x="12644" y="4867"/>
                    <a:pt x="16244" y="1782"/>
                  </a:cubicBezTo>
                  <a:cubicBezTo>
                    <a:pt x="19844" y="-1304"/>
                    <a:pt x="20722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4820870" y="5930950"/>
              <a:ext cx="292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8" y="15429"/>
                    <a:pt x="10957" y="9257"/>
                    <a:pt x="14557" y="5657"/>
                  </a:cubicBezTo>
                  <a:cubicBezTo>
                    <a:pt x="18157" y="2057"/>
                    <a:pt x="1987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5557470" y="6322533"/>
              <a:ext cx="25401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34"/>
                  </a:moveTo>
                  <a:cubicBezTo>
                    <a:pt x="1800" y="1317"/>
                    <a:pt x="3600" y="0"/>
                    <a:pt x="6300" y="0"/>
                  </a:cubicBezTo>
                  <a:cubicBezTo>
                    <a:pt x="9000" y="0"/>
                    <a:pt x="12600" y="1317"/>
                    <a:pt x="15300" y="5137"/>
                  </a:cubicBezTo>
                  <a:cubicBezTo>
                    <a:pt x="18000" y="8956"/>
                    <a:pt x="19800" y="152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5481270" y="6553250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5513490" y="6639898"/>
              <a:ext cx="101131" cy="144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07" fill="norm" stroke="1" extrusionOk="0">
                  <a:moveTo>
                    <a:pt x="3950" y="2211"/>
                  </a:moveTo>
                  <a:cubicBezTo>
                    <a:pt x="3050" y="7533"/>
                    <a:pt x="2150" y="12855"/>
                    <a:pt x="1475" y="16298"/>
                  </a:cubicBezTo>
                  <a:cubicBezTo>
                    <a:pt x="800" y="19742"/>
                    <a:pt x="350" y="21307"/>
                    <a:pt x="125" y="21307"/>
                  </a:cubicBezTo>
                  <a:cubicBezTo>
                    <a:pt x="-100" y="21307"/>
                    <a:pt x="-100" y="19742"/>
                    <a:pt x="800" y="16611"/>
                  </a:cubicBezTo>
                  <a:cubicBezTo>
                    <a:pt x="1700" y="13481"/>
                    <a:pt x="3500" y="8785"/>
                    <a:pt x="5300" y="5811"/>
                  </a:cubicBezTo>
                  <a:cubicBezTo>
                    <a:pt x="7100" y="2837"/>
                    <a:pt x="8900" y="1585"/>
                    <a:pt x="11375" y="803"/>
                  </a:cubicBezTo>
                  <a:cubicBezTo>
                    <a:pt x="13850" y="20"/>
                    <a:pt x="17000" y="-293"/>
                    <a:pt x="18800" y="333"/>
                  </a:cubicBezTo>
                  <a:cubicBezTo>
                    <a:pt x="20600" y="959"/>
                    <a:pt x="21050" y="2524"/>
                    <a:pt x="21275" y="4716"/>
                  </a:cubicBezTo>
                  <a:cubicBezTo>
                    <a:pt x="21500" y="6907"/>
                    <a:pt x="21500" y="9724"/>
                    <a:pt x="21500" y="12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5716220" y="653420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5811470" y="6367400"/>
              <a:ext cx="148168" cy="185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0" y="21310"/>
                  </a:moveTo>
                  <a:cubicBezTo>
                    <a:pt x="926" y="18883"/>
                    <a:pt x="1851" y="16456"/>
                    <a:pt x="3240" y="13544"/>
                  </a:cubicBezTo>
                  <a:cubicBezTo>
                    <a:pt x="4629" y="10631"/>
                    <a:pt x="6480" y="7234"/>
                    <a:pt x="7869" y="4685"/>
                  </a:cubicBezTo>
                  <a:cubicBezTo>
                    <a:pt x="9257" y="2137"/>
                    <a:pt x="10183" y="438"/>
                    <a:pt x="10183" y="74"/>
                  </a:cubicBezTo>
                  <a:cubicBezTo>
                    <a:pt x="10183" y="-290"/>
                    <a:pt x="9257" y="681"/>
                    <a:pt x="7869" y="3350"/>
                  </a:cubicBezTo>
                  <a:cubicBezTo>
                    <a:pt x="6480" y="6020"/>
                    <a:pt x="4629" y="10389"/>
                    <a:pt x="3703" y="13422"/>
                  </a:cubicBezTo>
                  <a:cubicBezTo>
                    <a:pt x="2777" y="16456"/>
                    <a:pt x="2777" y="18155"/>
                    <a:pt x="3549" y="19126"/>
                  </a:cubicBezTo>
                  <a:cubicBezTo>
                    <a:pt x="4320" y="20097"/>
                    <a:pt x="5863" y="20339"/>
                    <a:pt x="8023" y="19126"/>
                  </a:cubicBezTo>
                  <a:cubicBezTo>
                    <a:pt x="10183" y="17912"/>
                    <a:pt x="12960" y="15243"/>
                    <a:pt x="15120" y="12452"/>
                  </a:cubicBezTo>
                  <a:cubicBezTo>
                    <a:pt x="17280" y="9661"/>
                    <a:pt x="18823" y="6748"/>
                    <a:pt x="19903" y="4443"/>
                  </a:cubicBezTo>
                  <a:cubicBezTo>
                    <a:pt x="20983" y="2137"/>
                    <a:pt x="21600" y="438"/>
                    <a:pt x="21600" y="1045"/>
                  </a:cubicBezTo>
                  <a:cubicBezTo>
                    <a:pt x="21600" y="1652"/>
                    <a:pt x="20983" y="4564"/>
                    <a:pt x="20829" y="7962"/>
                  </a:cubicBezTo>
                  <a:cubicBezTo>
                    <a:pt x="20674" y="11359"/>
                    <a:pt x="20983" y="15243"/>
                    <a:pt x="21291" y="19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6046420" y="6527850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6089647" y="6508800"/>
              <a:ext cx="1392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280"/>
                    <a:pt x="-1303" y="10560"/>
                    <a:pt x="240" y="14160"/>
                  </a:cubicBezTo>
                  <a:cubicBezTo>
                    <a:pt x="1783" y="17760"/>
                    <a:pt x="11040" y="1968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6389320" y="6553250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7075120" y="6559600"/>
              <a:ext cx="444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7551370" y="6350050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287"/>
                    <a:pt x="0" y="6574"/>
                    <a:pt x="3600" y="10174"/>
                  </a:cubicBezTo>
                  <a:cubicBezTo>
                    <a:pt x="7200" y="13774"/>
                    <a:pt x="14400" y="1768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7411670" y="6662901"/>
              <a:ext cx="3238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1271" y="3953"/>
                    <a:pt x="2541" y="-1447"/>
                    <a:pt x="6141" y="353"/>
                  </a:cubicBezTo>
                  <a:cubicBezTo>
                    <a:pt x="9741" y="2153"/>
                    <a:pt x="15671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7475896" y="6858997"/>
              <a:ext cx="118223" cy="203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396" fill="norm" stroke="1" extrusionOk="0">
                  <a:moveTo>
                    <a:pt x="4417" y="1904"/>
                  </a:moveTo>
                  <a:cubicBezTo>
                    <a:pt x="3659" y="7694"/>
                    <a:pt x="2902" y="13484"/>
                    <a:pt x="2144" y="16935"/>
                  </a:cubicBezTo>
                  <a:cubicBezTo>
                    <a:pt x="1386" y="20387"/>
                    <a:pt x="628" y="21500"/>
                    <a:pt x="249" y="21389"/>
                  </a:cubicBezTo>
                  <a:cubicBezTo>
                    <a:pt x="-130" y="21277"/>
                    <a:pt x="-130" y="19941"/>
                    <a:pt x="628" y="16935"/>
                  </a:cubicBezTo>
                  <a:cubicBezTo>
                    <a:pt x="1386" y="13929"/>
                    <a:pt x="2902" y="9253"/>
                    <a:pt x="4228" y="6469"/>
                  </a:cubicBezTo>
                  <a:cubicBezTo>
                    <a:pt x="5554" y="3686"/>
                    <a:pt x="6691" y="2795"/>
                    <a:pt x="7828" y="1904"/>
                  </a:cubicBezTo>
                  <a:cubicBezTo>
                    <a:pt x="8965" y="1013"/>
                    <a:pt x="10102" y="123"/>
                    <a:pt x="11617" y="11"/>
                  </a:cubicBezTo>
                  <a:cubicBezTo>
                    <a:pt x="13133" y="-100"/>
                    <a:pt x="15028" y="568"/>
                    <a:pt x="16923" y="2795"/>
                  </a:cubicBezTo>
                  <a:cubicBezTo>
                    <a:pt x="18817" y="5022"/>
                    <a:pt x="20712" y="8807"/>
                    <a:pt x="21091" y="11925"/>
                  </a:cubicBezTo>
                  <a:cubicBezTo>
                    <a:pt x="21470" y="15042"/>
                    <a:pt x="20333" y="17492"/>
                    <a:pt x="19196" y="19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7648412" y="6788200"/>
              <a:ext cx="144259" cy="11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600" fill="norm" stroke="1" extrusionOk="0">
                  <a:moveTo>
                    <a:pt x="4367" y="0"/>
                  </a:moveTo>
                  <a:cubicBezTo>
                    <a:pt x="5910" y="785"/>
                    <a:pt x="7453" y="1571"/>
                    <a:pt x="8533" y="3142"/>
                  </a:cubicBezTo>
                  <a:cubicBezTo>
                    <a:pt x="9613" y="4713"/>
                    <a:pt x="10230" y="7069"/>
                    <a:pt x="9150" y="10015"/>
                  </a:cubicBezTo>
                  <a:cubicBezTo>
                    <a:pt x="8070" y="12960"/>
                    <a:pt x="5293" y="16495"/>
                    <a:pt x="3133" y="18655"/>
                  </a:cubicBezTo>
                  <a:cubicBezTo>
                    <a:pt x="973" y="20815"/>
                    <a:pt x="-570" y="21600"/>
                    <a:pt x="201" y="21600"/>
                  </a:cubicBezTo>
                  <a:cubicBezTo>
                    <a:pt x="973" y="21600"/>
                    <a:pt x="4059" y="20815"/>
                    <a:pt x="7916" y="20029"/>
                  </a:cubicBezTo>
                  <a:cubicBezTo>
                    <a:pt x="11773" y="19244"/>
                    <a:pt x="16401" y="18458"/>
                    <a:pt x="2103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7881570" y="669930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2651095" y="4438700"/>
              <a:ext cx="398126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0982" fill="norm" stroke="1" extrusionOk="0">
                  <a:moveTo>
                    <a:pt x="4330" y="0"/>
                  </a:moveTo>
                  <a:cubicBezTo>
                    <a:pt x="3762" y="3600"/>
                    <a:pt x="3194" y="7200"/>
                    <a:pt x="2341" y="10800"/>
                  </a:cubicBezTo>
                  <a:cubicBezTo>
                    <a:pt x="1488" y="14400"/>
                    <a:pt x="351" y="18000"/>
                    <a:pt x="67" y="19800"/>
                  </a:cubicBezTo>
                  <a:cubicBezTo>
                    <a:pt x="-217" y="21600"/>
                    <a:pt x="351" y="21600"/>
                    <a:pt x="2739" y="18000"/>
                  </a:cubicBezTo>
                  <a:cubicBezTo>
                    <a:pt x="5126" y="14400"/>
                    <a:pt x="9332" y="7200"/>
                    <a:pt x="12743" y="3600"/>
                  </a:cubicBezTo>
                  <a:cubicBezTo>
                    <a:pt x="16154" y="0"/>
                    <a:pt x="18768" y="0"/>
                    <a:pt x="213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2668220" y="4451400"/>
              <a:ext cx="292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78" y="19200"/>
                    <a:pt x="3757" y="16800"/>
                    <a:pt x="7357" y="13200"/>
                  </a:cubicBezTo>
                  <a:cubicBezTo>
                    <a:pt x="10957" y="9600"/>
                    <a:pt x="16278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7902144" y="6512156"/>
              <a:ext cx="252477" cy="13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05" fill="norm" stroke="1" extrusionOk="0">
                  <a:moveTo>
                    <a:pt x="4730" y="15423"/>
                  </a:moveTo>
                  <a:cubicBezTo>
                    <a:pt x="4910" y="13762"/>
                    <a:pt x="5090" y="12100"/>
                    <a:pt x="5630" y="9940"/>
                  </a:cubicBezTo>
                  <a:cubicBezTo>
                    <a:pt x="6170" y="7780"/>
                    <a:pt x="7070" y="5122"/>
                    <a:pt x="7250" y="4790"/>
                  </a:cubicBezTo>
                  <a:cubicBezTo>
                    <a:pt x="7430" y="4457"/>
                    <a:pt x="6890" y="6451"/>
                    <a:pt x="6260" y="9276"/>
                  </a:cubicBezTo>
                  <a:cubicBezTo>
                    <a:pt x="5630" y="12100"/>
                    <a:pt x="4910" y="15756"/>
                    <a:pt x="4190" y="18082"/>
                  </a:cubicBezTo>
                  <a:cubicBezTo>
                    <a:pt x="3470" y="20408"/>
                    <a:pt x="2750" y="21405"/>
                    <a:pt x="2030" y="21405"/>
                  </a:cubicBezTo>
                  <a:cubicBezTo>
                    <a:pt x="1310" y="21405"/>
                    <a:pt x="590" y="20408"/>
                    <a:pt x="230" y="19079"/>
                  </a:cubicBezTo>
                  <a:cubicBezTo>
                    <a:pt x="-130" y="17750"/>
                    <a:pt x="-130" y="16088"/>
                    <a:pt x="680" y="13263"/>
                  </a:cubicBezTo>
                  <a:cubicBezTo>
                    <a:pt x="1490" y="10439"/>
                    <a:pt x="3110" y="6451"/>
                    <a:pt x="6260" y="3959"/>
                  </a:cubicBezTo>
                  <a:cubicBezTo>
                    <a:pt x="9410" y="1467"/>
                    <a:pt x="14090" y="470"/>
                    <a:pt x="16880" y="137"/>
                  </a:cubicBezTo>
                  <a:cubicBezTo>
                    <a:pt x="19670" y="-195"/>
                    <a:pt x="20570" y="137"/>
                    <a:pt x="21470" y="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8097470" y="6255742"/>
              <a:ext cx="196851" cy="141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1765"/>
                  </a:moveTo>
                  <a:cubicBezTo>
                    <a:pt x="1161" y="812"/>
                    <a:pt x="2323" y="-141"/>
                    <a:pt x="4181" y="18"/>
                  </a:cubicBezTo>
                  <a:cubicBezTo>
                    <a:pt x="6039" y="177"/>
                    <a:pt x="8594" y="1447"/>
                    <a:pt x="9174" y="4783"/>
                  </a:cubicBezTo>
                  <a:cubicBezTo>
                    <a:pt x="9755" y="8118"/>
                    <a:pt x="8361" y="13518"/>
                    <a:pt x="6619" y="16694"/>
                  </a:cubicBezTo>
                  <a:cubicBezTo>
                    <a:pt x="4877" y="19871"/>
                    <a:pt x="2787" y="20824"/>
                    <a:pt x="2323" y="21141"/>
                  </a:cubicBezTo>
                  <a:cubicBezTo>
                    <a:pt x="1858" y="21459"/>
                    <a:pt x="3019" y="21141"/>
                    <a:pt x="6503" y="20665"/>
                  </a:cubicBezTo>
                  <a:cubicBezTo>
                    <a:pt x="9987" y="20188"/>
                    <a:pt x="15794" y="19553"/>
                    <a:pt x="21600" y="18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8376870" y="6676016"/>
              <a:ext cx="24765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38" y="10800"/>
                    <a:pt x="1477" y="0"/>
                    <a:pt x="5077" y="0"/>
                  </a:cubicBezTo>
                  <a:cubicBezTo>
                    <a:pt x="8677" y="0"/>
                    <a:pt x="1513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8503820" y="6591350"/>
              <a:ext cx="254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275"/>
                    <a:pt x="-1622" y="8550"/>
                    <a:pt x="870" y="12150"/>
                  </a:cubicBezTo>
                  <a:cubicBezTo>
                    <a:pt x="3363" y="15750"/>
                    <a:pt x="11670" y="18675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8770570" y="6477050"/>
              <a:ext cx="38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00"/>
                    <a:pt x="7200" y="12000"/>
                    <a:pt x="3600" y="1560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8668970" y="6718713"/>
              <a:ext cx="2794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636" y="11918"/>
                    <a:pt x="3273" y="3818"/>
                    <a:pt x="6873" y="1118"/>
                  </a:cubicBezTo>
                  <a:cubicBezTo>
                    <a:pt x="10473" y="-1582"/>
                    <a:pt x="1603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8691376" y="6865349"/>
              <a:ext cx="174445" cy="177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64" fill="norm" stroke="1" extrusionOk="0">
                  <a:moveTo>
                    <a:pt x="1930" y="9034"/>
                  </a:moveTo>
                  <a:cubicBezTo>
                    <a:pt x="1149" y="12338"/>
                    <a:pt x="368" y="15641"/>
                    <a:pt x="108" y="17928"/>
                  </a:cubicBezTo>
                  <a:cubicBezTo>
                    <a:pt x="-152" y="20215"/>
                    <a:pt x="108" y="21486"/>
                    <a:pt x="368" y="21232"/>
                  </a:cubicBezTo>
                  <a:cubicBezTo>
                    <a:pt x="629" y="20978"/>
                    <a:pt x="889" y="19199"/>
                    <a:pt x="2320" y="15641"/>
                  </a:cubicBezTo>
                  <a:cubicBezTo>
                    <a:pt x="3752" y="12084"/>
                    <a:pt x="6354" y="6747"/>
                    <a:pt x="8436" y="3698"/>
                  </a:cubicBezTo>
                  <a:cubicBezTo>
                    <a:pt x="10518" y="648"/>
                    <a:pt x="12079" y="-114"/>
                    <a:pt x="13250" y="13"/>
                  </a:cubicBezTo>
                  <a:cubicBezTo>
                    <a:pt x="14421" y="140"/>
                    <a:pt x="15202" y="1157"/>
                    <a:pt x="16503" y="4206"/>
                  </a:cubicBezTo>
                  <a:cubicBezTo>
                    <a:pt x="17805" y="7255"/>
                    <a:pt x="19626" y="12338"/>
                    <a:pt x="20537" y="15133"/>
                  </a:cubicBezTo>
                  <a:cubicBezTo>
                    <a:pt x="21448" y="17928"/>
                    <a:pt x="21448" y="18437"/>
                    <a:pt x="21448" y="18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8841620" y="6813600"/>
              <a:ext cx="119451" cy="101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510" fill="norm" stroke="1" extrusionOk="0">
                  <a:moveTo>
                    <a:pt x="3140" y="0"/>
                  </a:moveTo>
                  <a:cubicBezTo>
                    <a:pt x="5002" y="450"/>
                    <a:pt x="6864" y="900"/>
                    <a:pt x="8354" y="2250"/>
                  </a:cubicBezTo>
                  <a:cubicBezTo>
                    <a:pt x="9844" y="3600"/>
                    <a:pt x="10961" y="5850"/>
                    <a:pt x="11706" y="8100"/>
                  </a:cubicBezTo>
                  <a:cubicBezTo>
                    <a:pt x="12450" y="10350"/>
                    <a:pt x="12823" y="12600"/>
                    <a:pt x="12078" y="14625"/>
                  </a:cubicBezTo>
                  <a:cubicBezTo>
                    <a:pt x="11333" y="16650"/>
                    <a:pt x="9471" y="18450"/>
                    <a:pt x="6864" y="19575"/>
                  </a:cubicBezTo>
                  <a:cubicBezTo>
                    <a:pt x="4257" y="20700"/>
                    <a:pt x="906" y="21150"/>
                    <a:pt x="161" y="21375"/>
                  </a:cubicBezTo>
                  <a:cubicBezTo>
                    <a:pt x="-584" y="21600"/>
                    <a:pt x="1278" y="21600"/>
                    <a:pt x="5188" y="20925"/>
                  </a:cubicBezTo>
                  <a:cubicBezTo>
                    <a:pt x="9099" y="20250"/>
                    <a:pt x="15057" y="18900"/>
                    <a:pt x="21016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9046976" y="6591350"/>
              <a:ext cx="282395" cy="12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23" fill="norm" stroke="1" extrusionOk="0">
                  <a:moveTo>
                    <a:pt x="5986" y="0"/>
                  </a:moveTo>
                  <a:cubicBezTo>
                    <a:pt x="5826" y="5574"/>
                    <a:pt x="5666" y="11148"/>
                    <a:pt x="5186" y="14632"/>
                  </a:cubicBezTo>
                  <a:cubicBezTo>
                    <a:pt x="4706" y="18116"/>
                    <a:pt x="3906" y="19510"/>
                    <a:pt x="3106" y="20381"/>
                  </a:cubicBezTo>
                  <a:cubicBezTo>
                    <a:pt x="2306" y="21252"/>
                    <a:pt x="1506" y="21600"/>
                    <a:pt x="866" y="21077"/>
                  </a:cubicBezTo>
                  <a:cubicBezTo>
                    <a:pt x="226" y="20555"/>
                    <a:pt x="-254" y="19161"/>
                    <a:pt x="146" y="16200"/>
                  </a:cubicBezTo>
                  <a:cubicBezTo>
                    <a:pt x="546" y="13239"/>
                    <a:pt x="1826" y="8710"/>
                    <a:pt x="5106" y="6445"/>
                  </a:cubicBezTo>
                  <a:cubicBezTo>
                    <a:pt x="8386" y="4181"/>
                    <a:pt x="13666" y="4181"/>
                    <a:pt x="16706" y="4529"/>
                  </a:cubicBezTo>
                  <a:cubicBezTo>
                    <a:pt x="19746" y="4877"/>
                    <a:pt x="20546" y="5574"/>
                    <a:pt x="21346" y="6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9278570" y="6376902"/>
              <a:ext cx="102002" cy="150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334" fill="norm" stroke="1" extrusionOk="0">
                  <a:moveTo>
                    <a:pt x="0" y="3394"/>
                  </a:moveTo>
                  <a:cubicBezTo>
                    <a:pt x="1296" y="2194"/>
                    <a:pt x="2592" y="994"/>
                    <a:pt x="4320" y="394"/>
                  </a:cubicBezTo>
                  <a:cubicBezTo>
                    <a:pt x="6048" y="-206"/>
                    <a:pt x="8208" y="-206"/>
                    <a:pt x="11016" y="994"/>
                  </a:cubicBezTo>
                  <a:cubicBezTo>
                    <a:pt x="13824" y="2194"/>
                    <a:pt x="17280" y="4594"/>
                    <a:pt x="19224" y="6544"/>
                  </a:cubicBezTo>
                  <a:cubicBezTo>
                    <a:pt x="21168" y="8494"/>
                    <a:pt x="21600" y="9994"/>
                    <a:pt x="19008" y="11944"/>
                  </a:cubicBezTo>
                  <a:cubicBezTo>
                    <a:pt x="16416" y="13894"/>
                    <a:pt x="10800" y="16294"/>
                    <a:pt x="6696" y="17944"/>
                  </a:cubicBezTo>
                  <a:cubicBezTo>
                    <a:pt x="2592" y="19594"/>
                    <a:pt x="0" y="20494"/>
                    <a:pt x="432" y="20944"/>
                  </a:cubicBezTo>
                  <a:cubicBezTo>
                    <a:pt x="864" y="21394"/>
                    <a:pt x="4320" y="21394"/>
                    <a:pt x="8208" y="21244"/>
                  </a:cubicBezTo>
                  <a:cubicBezTo>
                    <a:pt x="12096" y="21094"/>
                    <a:pt x="16416" y="20794"/>
                    <a:pt x="20736" y="20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9386520" y="6712000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4400"/>
                    <a:pt x="5867" y="7200"/>
                    <a:pt x="9467" y="3600"/>
                  </a:cubicBezTo>
                  <a:cubicBezTo>
                    <a:pt x="13067" y="0"/>
                    <a:pt x="173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9481770" y="6635800"/>
              <a:ext cx="1" cy="165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9621470" y="6781850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9894520" y="6779172"/>
              <a:ext cx="1016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950" y="12302"/>
                    <a:pt x="9900" y="4448"/>
                    <a:pt x="13500" y="1502"/>
                  </a:cubicBezTo>
                  <a:cubicBezTo>
                    <a:pt x="17100" y="-1443"/>
                    <a:pt x="1935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0110420" y="6769150"/>
              <a:ext cx="63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0332670" y="6438950"/>
              <a:ext cx="135105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600" fill="norm" stroke="1" extrusionOk="0">
                  <a:moveTo>
                    <a:pt x="12960" y="0"/>
                  </a:moveTo>
                  <a:cubicBezTo>
                    <a:pt x="14289" y="2221"/>
                    <a:pt x="15618" y="4443"/>
                    <a:pt x="17114" y="6855"/>
                  </a:cubicBezTo>
                  <a:cubicBezTo>
                    <a:pt x="18609" y="9268"/>
                    <a:pt x="20271" y="11872"/>
                    <a:pt x="20935" y="14055"/>
                  </a:cubicBezTo>
                  <a:cubicBezTo>
                    <a:pt x="21600" y="16238"/>
                    <a:pt x="21268" y="18000"/>
                    <a:pt x="17612" y="19187"/>
                  </a:cubicBezTo>
                  <a:cubicBezTo>
                    <a:pt x="13957" y="20374"/>
                    <a:pt x="6978" y="209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4395420" y="6905126"/>
              <a:ext cx="2381251" cy="13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03" fill="norm" stroke="1" extrusionOk="0">
                  <a:moveTo>
                    <a:pt x="0" y="6566"/>
                  </a:moveTo>
                  <a:cubicBezTo>
                    <a:pt x="230" y="11551"/>
                    <a:pt x="461" y="16536"/>
                    <a:pt x="902" y="18862"/>
                  </a:cubicBezTo>
                  <a:cubicBezTo>
                    <a:pt x="1344" y="21188"/>
                    <a:pt x="1997" y="20856"/>
                    <a:pt x="2630" y="19028"/>
                  </a:cubicBezTo>
                  <a:cubicBezTo>
                    <a:pt x="3264" y="17200"/>
                    <a:pt x="3878" y="13877"/>
                    <a:pt x="4550" y="10388"/>
                  </a:cubicBezTo>
                  <a:cubicBezTo>
                    <a:pt x="5222" y="6899"/>
                    <a:pt x="5952" y="3243"/>
                    <a:pt x="6653" y="1416"/>
                  </a:cubicBezTo>
                  <a:cubicBezTo>
                    <a:pt x="7354" y="-412"/>
                    <a:pt x="8026" y="-412"/>
                    <a:pt x="8755" y="1083"/>
                  </a:cubicBezTo>
                  <a:cubicBezTo>
                    <a:pt x="9485" y="2579"/>
                    <a:pt x="10272" y="5570"/>
                    <a:pt x="11078" y="8394"/>
                  </a:cubicBezTo>
                  <a:cubicBezTo>
                    <a:pt x="11885" y="11219"/>
                    <a:pt x="12710" y="13877"/>
                    <a:pt x="13440" y="15539"/>
                  </a:cubicBezTo>
                  <a:cubicBezTo>
                    <a:pt x="14170" y="17200"/>
                    <a:pt x="14803" y="17865"/>
                    <a:pt x="15389" y="18363"/>
                  </a:cubicBezTo>
                  <a:cubicBezTo>
                    <a:pt x="15974" y="18862"/>
                    <a:pt x="16512" y="19194"/>
                    <a:pt x="17059" y="18197"/>
                  </a:cubicBezTo>
                  <a:cubicBezTo>
                    <a:pt x="17606" y="17200"/>
                    <a:pt x="18163" y="14874"/>
                    <a:pt x="18758" y="13046"/>
                  </a:cubicBezTo>
                  <a:cubicBezTo>
                    <a:pt x="19354" y="11219"/>
                    <a:pt x="19987" y="9890"/>
                    <a:pt x="20467" y="9059"/>
                  </a:cubicBezTo>
                  <a:cubicBezTo>
                    <a:pt x="20947" y="8228"/>
                    <a:pt x="21274" y="7896"/>
                    <a:pt x="21600" y="7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5246320" y="7186375"/>
              <a:ext cx="495301" cy="30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21289"/>
                  </a:moveTo>
                  <a:cubicBezTo>
                    <a:pt x="1754" y="17028"/>
                    <a:pt x="3508" y="12767"/>
                    <a:pt x="4662" y="9828"/>
                  </a:cubicBezTo>
                  <a:cubicBezTo>
                    <a:pt x="5815" y="6889"/>
                    <a:pt x="6369" y="5273"/>
                    <a:pt x="6738" y="3730"/>
                  </a:cubicBezTo>
                  <a:cubicBezTo>
                    <a:pt x="7108" y="2187"/>
                    <a:pt x="7292" y="718"/>
                    <a:pt x="7200" y="203"/>
                  </a:cubicBezTo>
                  <a:cubicBezTo>
                    <a:pt x="7108" y="-311"/>
                    <a:pt x="6738" y="130"/>
                    <a:pt x="6462" y="1746"/>
                  </a:cubicBezTo>
                  <a:cubicBezTo>
                    <a:pt x="6185" y="3362"/>
                    <a:pt x="6000" y="6154"/>
                    <a:pt x="6092" y="8505"/>
                  </a:cubicBezTo>
                  <a:cubicBezTo>
                    <a:pt x="6185" y="10856"/>
                    <a:pt x="6554" y="12767"/>
                    <a:pt x="7246" y="13869"/>
                  </a:cubicBezTo>
                  <a:cubicBezTo>
                    <a:pt x="7938" y="14971"/>
                    <a:pt x="8954" y="15265"/>
                    <a:pt x="10246" y="14236"/>
                  </a:cubicBezTo>
                  <a:cubicBezTo>
                    <a:pt x="11538" y="13207"/>
                    <a:pt x="13108" y="10856"/>
                    <a:pt x="14215" y="8946"/>
                  </a:cubicBezTo>
                  <a:cubicBezTo>
                    <a:pt x="15323" y="7036"/>
                    <a:pt x="15969" y="5567"/>
                    <a:pt x="16385" y="4391"/>
                  </a:cubicBezTo>
                  <a:cubicBezTo>
                    <a:pt x="16800" y="3216"/>
                    <a:pt x="16985" y="2334"/>
                    <a:pt x="16892" y="2113"/>
                  </a:cubicBezTo>
                  <a:cubicBezTo>
                    <a:pt x="16800" y="1893"/>
                    <a:pt x="16431" y="2334"/>
                    <a:pt x="16200" y="3583"/>
                  </a:cubicBezTo>
                  <a:cubicBezTo>
                    <a:pt x="15969" y="4832"/>
                    <a:pt x="15877" y="6889"/>
                    <a:pt x="16800" y="9167"/>
                  </a:cubicBezTo>
                  <a:cubicBezTo>
                    <a:pt x="17723" y="11444"/>
                    <a:pt x="19662" y="13942"/>
                    <a:pt x="21600" y="16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7459440" y="7124750"/>
              <a:ext cx="2290157" cy="15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029" fill="norm" stroke="1" extrusionOk="0">
                  <a:moveTo>
                    <a:pt x="88" y="0"/>
                  </a:moveTo>
                  <a:cubicBezTo>
                    <a:pt x="29" y="1152"/>
                    <a:pt x="-31" y="2304"/>
                    <a:pt x="19" y="4608"/>
                  </a:cubicBezTo>
                  <a:cubicBezTo>
                    <a:pt x="69" y="6912"/>
                    <a:pt x="228" y="10368"/>
                    <a:pt x="616" y="13536"/>
                  </a:cubicBezTo>
                  <a:cubicBezTo>
                    <a:pt x="1004" y="16704"/>
                    <a:pt x="1621" y="19584"/>
                    <a:pt x="2338" y="20592"/>
                  </a:cubicBezTo>
                  <a:cubicBezTo>
                    <a:pt x="3055" y="21600"/>
                    <a:pt x="3871" y="20736"/>
                    <a:pt x="4637" y="19296"/>
                  </a:cubicBezTo>
                  <a:cubicBezTo>
                    <a:pt x="5404" y="17856"/>
                    <a:pt x="6121" y="15840"/>
                    <a:pt x="6827" y="14112"/>
                  </a:cubicBezTo>
                  <a:cubicBezTo>
                    <a:pt x="7534" y="12384"/>
                    <a:pt x="8231" y="10944"/>
                    <a:pt x="8928" y="9936"/>
                  </a:cubicBezTo>
                  <a:cubicBezTo>
                    <a:pt x="9624" y="8928"/>
                    <a:pt x="10321" y="8352"/>
                    <a:pt x="11018" y="8496"/>
                  </a:cubicBezTo>
                  <a:cubicBezTo>
                    <a:pt x="11715" y="8640"/>
                    <a:pt x="12411" y="9504"/>
                    <a:pt x="13118" y="10656"/>
                  </a:cubicBezTo>
                  <a:cubicBezTo>
                    <a:pt x="13825" y="11808"/>
                    <a:pt x="14542" y="13248"/>
                    <a:pt x="15238" y="14256"/>
                  </a:cubicBezTo>
                  <a:cubicBezTo>
                    <a:pt x="15935" y="15264"/>
                    <a:pt x="16612" y="15840"/>
                    <a:pt x="17279" y="15696"/>
                  </a:cubicBezTo>
                  <a:cubicBezTo>
                    <a:pt x="17946" y="15552"/>
                    <a:pt x="18603" y="14688"/>
                    <a:pt x="19250" y="13536"/>
                  </a:cubicBezTo>
                  <a:cubicBezTo>
                    <a:pt x="19897" y="12384"/>
                    <a:pt x="20534" y="10944"/>
                    <a:pt x="20932" y="10224"/>
                  </a:cubicBezTo>
                  <a:cubicBezTo>
                    <a:pt x="21330" y="9504"/>
                    <a:pt x="21489" y="9504"/>
                    <a:pt x="21529" y="9936"/>
                  </a:cubicBezTo>
                  <a:cubicBezTo>
                    <a:pt x="21569" y="10368"/>
                    <a:pt x="21489" y="11232"/>
                    <a:pt x="21410" y="12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8167755" y="7358477"/>
              <a:ext cx="304366" cy="159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193" fill="norm" stroke="1" extrusionOk="0">
                  <a:moveTo>
                    <a:pt x="5332" y="7737"/>
                  </a:moveTo>
                  <a:cubicBezTo>
                    <a:pt x="4885" y="11103"/>
                    <a:pt x="4438" y="14469"/>
                    <a:pt x="3991" y="16853"/>
                  </a:cubicBezTo>
                  <a:cubicBezTo>
                    <a:pt x="3544" y="19238"/>
                    <a:pt x="3097" y="20640"/>
                    <a:pt x="2501" y="21061"/>
                  </a:cubicBezTo>
                  <a:cubicBezTo>
                    <a:pt x="1906" y="21482"/>
                    <a:pt x="1161" y="20921"/>
                    <a:pt x="639" y="19098"/>
                  </a:cubicBezTo>
                  <a:cubicBezTo>
                    <a:pt x="118" y="17274"/>
                    <a:pt x="-180" y="14188"/>
                    <a:pt x="118" y="11103"/>
                  </a:cubicBezTo>
                  <a:cubicBezTo>
                    <a:pt x="416" y="8017"/>
                    <a:pt x="1310" y="4931"/>
                    <a:pt x="4140" y="2968"/>
                  </a:cubicBezTo>
                  <a:cubicBezTo>
                    <a:pt x="6970" y="1004"/>
                    <a:pt x="11737" y="163"/>
                    <a:pt x="14940" y="22"/>
                  </a:cubicBezTo>
                  <a:cubicBezTo>
                    <a:pt x="18143" y="-118"/>
                    <a:pt x="19781" y="443"/>
                    <a:pt x="21420" y="1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8427670" y="7236798"/>
              <a:ext cx="139701" cy="116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5039"/>
                  </a:moveTo>
                  <a:cubicBezTo>
                    <a:pt x="1309" y="3496"/>
                    <a:pt x="2618" y="1953"/>
                    <a:pt x="4582" y="989"/>
                  </a:cubicBezTo>
                  <a:cubicBezTo>
                    <a:pt x="6545" y="25"/>
                    <a:pt x="9164" y="-361"/>
                    <a:pt x="10964" y="410"/>
                  </a:cubicBezTo>
                  <a:cubicBezTo>
                    <a:pt x="12764" y="1182"/>
                    <a:pt x="13745" y="3110"/>
                    <a:pt x="12927" y="5425"/>
                  </a:cubicBezTo>
                  <a:cubicBezTo>
                    <a:pt x="12109" y="7739"/>
                    <a:pt x="9491" y="10439"/>
                    <a:pt x="7364" y="12175"/>
                  </a:cubicBezTo>
                  <a:cubicBezTo>
                    <a:pt x="5236" y="13910"/>
                    <a:pt x="3600" y="14682"/>
                    <a:pt x="3436" y="15646"/>
                  </a:cubicBezTo>
                  <a:cubicBezTo>
                    <a:pt x="3273" y="16610"/>
                    <a:pt x="4582" y="17768"/>
                    <a:pt x="7855" y="18732"/>
                  </a:cubicBezTo>
                  <a:cubicBezTo>
                    <a:pt x="11127" y="19696"/>
                    <a:pt x="16364" y="20468"/>
                    <a:pt x="21600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8441584" y="7302550"/>
              <a:ext cx="240087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21304" y="0"/>
                  </a:moveTo>
                  <a:cubicBezTo>
                    <a:pt x="18487" y="3380"/>
                    <a:pt x="15669" y="6759"/>
                    <a:pt x="12852" y="9478"/>
                  </a:cubicBezTo>
                  <a:cubicBezTo>
                    <a:pt x="10034" y="12196"/>
                    <a:pt x="7217" y="14253"/>
                    <a:pt x="5151" y="15722"/>
                  </a:cubicBezTo>
                  <a:cubicBezTo>
                    <a:pt x="3085" y="17192"/>
                    <a:pt x="1770" y="18073"/>
                    <a:pt x="925" y="18882"/>
                  </a:cubicBezTo>
                  <a:cubicBezTo>
                    <a:pt x="80" y="19690"/>
                    <a:pt x="-296" y="20424"/>
                    <a:pt x="267" y="20865"/>
                  </a:cubicBezTo>
                  <a:cubicBezTo>
                    <a:pt x="831" y="21306"/>
                    <a:pt x="2334" y="21453"/>
                    <a:pt x="3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8602627" y="7475034"/>
              <a:ext cx="151011" cy="16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193" fill="norm" stroke="1" extrusionOk="0">
                  <a:moveTo>
                    <a:pt x="2173" y="4788"/>
                  </a:moveTo>
                  <a:cubicBezTo>
                    <a:pt x="2173" y="7522"/>
                    <a:pt x="2173" y="10256"/>
                    <a:pt x="1729" y="12307"/>
                  </a:cubicBezTo>
                  <a:cubicBezTo>
                    <a:pt x="1285" y="14358"/>
                    <a:pt x="398" y="15725"/>
                    <a:pt x="102" y="15588"/>
                  </a:cubicBezTo>
                  <a:cubicBezTo>
                    <a:pt x="-194" y="15451"/>
                    <a:pt x="102" y="13811"/>
                    <a:pt x="1729" y="11077"/>
                  </a:cubicBezTo>
                  <a:cubicBezTo>
                    <a:pt x="3357" y="8342"/>
                    <a:pt x="6316" y="4515"/>
                    <a:pt x="8831" y="2327"/>
                  </a:cubicBezTo>
                  <a:cubicBezTo>
                    <a:pt x="11346" y="140"/>
                    <a:pt x="13417" y="-407"/>
                    <a:pt x="15488" y="277"/>
                  </a:cubicBezTo>
                  <a:cubicBezTo>
                    <a:pt x="17559" y="960"/>
                    <a:pt x="19631" y="2874"/>
                    <a:pt x="20518" y="6565"/>
                  </a:cubicBezTo>
                  <a:cubicBezTo>
                    <a:pt x="21406" y="10256"/>
                    <a:pt x="21110" y="15725"/>
                    <a:pt x="20814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7" name="Drawing"/>
          <p:cNvGrpSpPr/>
          <p:nvPr/>
        </p:nvGrpSpPr>
        <p:grpSpPr>
          <a:xfrm>
            <a:off x="1609246" y="1346178"/>
            <a:ext cx="9427054" cy="4446152"/>
            <a:chOff x="0" y="0"/>
            <a:chExt cx="9427053" cy="4446151"/>
          </a:xfrm>
        </p:grpSpPr>
        <p:sp>
          <p:nvSpPr>
            <p:cNvPr id="1647" name="Line"/>
            <p:cNvSpPr/>
            <p:nvPr/>
          </p:nvSpPr>
          <p:spPr>
            <a:xfrm>
              <a:off x="1165703" y="2127271"/>
              <a:ext cx="62039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4" y="21093"/>
                    <a:pt x="427" y="20586"/>
                    <a:pt x="656" y="19977"/>
                  </a:cubicBezTo>
                  <a:cubicBezTo>
                    <a:pt x="884" y="19369"/>
                    <a:pt x="1128" y="18659"/>
                    <a:pt x="1389" y="18051"/>
                  </a:cubicBezTo>
                  <a:cubicBezTo>
                    <a:pt x="1651" y="17442"/>
                    <a:pt x="1931" y="16935"/>
                    <a:pt x="2192" y="16530"/>
                  </a:cubicBezTo>
                  <a:cubicBezTo>
                    <a:pt x="2454" y="16124"/>
                    <a:pt x="2697" y="15820"/>
                    <a:pt x="2963" y="15465"/>
                  </a:cubicBezTo>
                  <a:cubicBezTo>
                    <a:pt x="3228" y="15110"/>
                    <a:pt x="3515" y="14704"/>
                    <a:pt x="3817" y="14349"/>
                  </a:cubicBezTo>
                  <a:cubicBezTo>
                    <a:pt x="4120" y="13994"/>
                    <a:pt x="4436" y="13690"/>
                    <a:pt x="4720" y="13386"/>
                  </a:cubicBezTo>
                  <a:cubicBezTo>
                    <a:pt x="5004" y="13082"/>
                    <a:pt x="5254" y="12777"/>
                    <a:pt x="5501" y="12423"/>
                  </a:cubicBezTo>
                  <a:cubicBezTo>
                    <a:pt x="5748" y="12068"/>
                    <a:pt x="5991" y="11662"/>
                    <a:pt x="6242" y="11307"/>
                  </a:cubicBezTo>
                  <a:cubicBezTo>
                    <a:pt x="6493" y="10952"/>
                    <a:pt x="6750" y="10648"/>
                    <a:pt x="7023" y="10344"/>
                  </a:cubicBezTo>
                  <a:cubicBezTo>
                    <a:pt x="7296" y="10039"/>
                    <a:pt x="7583" y="9735"/>
                    <a:pt x="7871" y="9431"/>
                  </a:cubicBezTo>
                  <a:cubicBezTo>
                    <a:pt x="8158" y="9127"/>
                    <a:pt x="8445" y="8823"/>
                    <a:pt x="8733" y="8468"/>
                  </a:cubicBezTo>
                  <a:cubicBezTo>
                    <a:pt x="9020" y="8113"/>
                    <a:pt x="9308" y="7707"/>
                    <a:pt x="9602" y="7352"/>
                  </a:cubicBezTo>
                  <a:cubicBezTo>
                    <a:pt x="9897" y="6997"/>
                    <a:pt x="10199" y="6693"/>
                    <a:pt x="10498" y="6389"/>
                  </a:cubicBezTo>
                  <a:cubicBezTo>
                    <a:pt x="10796" y="6085"/>
                    <a:pt x="11091" y="5780"/>
                    <a:pt x="11390" y="5476"/>
                  </a:cubicBezTo>
                  <a:cubicBezTo>
                    <a:pt x="11688" y="5172"/>
                    <a:pt x="11990" y="4868"/>
                    <a:pt x="12289" y="4563"/>
                  </a:cubicBezTo>
                  <a:cubicBezTo>
                    <a:pt x="12587" y="4259"/>
                    <a:pt x="12882" y="3955"/>
                    <a:pt x="13180" y="3701"/>
                  </a:cubicBezTo>
                  <a:cubicBezTo>
                    <a:pt x="13479" y="3448"/>
                    <a:pt x="13781" y="3245"/>
                    <a:pt x="14083" y="3042"/>
                  </a:cubicBezTo>
                  <a:cubicBezTo>
                    <a:pt x="14385" y="2839"/>
                    <a:pt x="14687" y="2637"/>
                    <a:pt x="14986" y="2434"/>
                  </a:cubicBezTo>
                  <a:cubicBezTo>
                    <a:pt x="15284" y="2231"/>
                    <a:pt x="15579" y="2028"/>
                    <a:pt x="15867" y="1876"/>
                  </a:cubicBezTo>
                  <a:cubicBezTo>
                    <a:pt x="16154" y="1724"/>
                    <a:pt x="16434" y="1623"/>
                    <a:pt x="16699" y="1521"/>
                  </a:cubicBezTo>
                  <a:cubicBezTo>
                    <a:pt x="16965" y="1420"/>
                    <a:pt x="17215" y="1318"/>
                    <a:pt x="17466" y="1217"/>
                  </a:cubicBezTo>
                  <a:cubicBezTo>
                    <a:pt x="17716" y="1115"/>
                    <a:pt x="17967" y="1014"/>
                    <a:pt x="18214" y="963"/>
                  </a:cubicBezTo>
                  <a:cubicBezTo>
                    <a:pt x="18461" y="913"/>
                    <a:pt x="18704" y="913"/>
                    <a:pt x="19032" y="862"/>
                  </a:cubicBezTo>
                  <a:cubicBezTo>
                    <a:pt x="19360" y="811"/>
                    <a:pt x="19772" y="710"/>
                    <a:pt x="20126" y="608"/>
                  </a:cubicBezTo>
                  <a:cubicBezTo>
                    <a:pt x="20480" y="507"/>
                    <a:pt x="20775" y="406"/>
                    <a:pt x="21010" y="304"/>
                  </a:cubicBezTo>
                  <a:cubicBezTo>
                    <a:pt x="21246" y="203"/>
                    <a:pt x="21423" y="10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1013303" y="390298"/>
              <a:ext cx="6813551" cy="2016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0" y="21569"/>
                  </a:moveTo>
                  <a:cubicBezTo>
                    <a:pt x="201" y="21433"/>
                    <a:pt x="403" y="21297"/>
                    <a:pt x="631" y="21071"/>
                  </a:cubicBezTo>
                  <a:cubicBezTo>
                    <a:pt x="859" y="20844"/>
                    <a:pt x="1114" y="20527"/>
                    <a:pt x="1352" y="20222"/>
                  </a:cubicBezTo>
                  <a:cubicBezTo>
                    <a:pt x="1590" y="19916"/>
                    <a:pt x="1812" y="19622"/>
                    <a:pt x="2040" y="19294"/>
                  </a:cubicBezTo>
                  <a:cubicBezTo>
                    <a:pt x="2268" y="18965"/>
                    <a:pt x="2503" y="18603"/>
                    <a:pt x="2724" y="18252"/>
                  </a:cubicBezTo>
                  <a:cubicBezTo>
                    <a:pt x="2946" y="17901"/>
                    <a:pt x="3154" y="17561"/>
                    <a:pt x="3365" y="17177"/>
                  </a:cubicBezTo>
                  <a:cubicBezTo>
                    <a:pt x="3577" y="16792"/>
                    <a:pt x="3791" y="16361"/>
                    <a:pt x="3993" y="15909"/>
                  </a:cubicBezTo>
                  <a:cubicBezTo>
                    <a:pt x="4194" y="15456"/>
                    <a:pt x="4382" y="14980"/>
                    <a:pt x="4563" y="14448"/>
                  </a:cubicBezTo>
                  <a:cubicBezTo>
                    <a:pt x="4744" y="13916"/>
                    <a:pt x="4919" y="13327"/>
                    <a:pt x="5076" y="12716"/>
                  </a:cubicBezTo>
                  <a:cubicBezTo>
                    <a:pt x="5234" y="12105"/>
                    <a:pt x="5375" y="11471"/>
                    <a:pt x="5533" y="10780"/>
                  </a:cubicBezTo>
                  <a:cubicBezTo>
                    <a:pt x="5690" y="10090"/>
                    <a:pt x="5865" y="9343"/>
                    <a:pt x="6019" y="8675"/>
                  </a:cubicBezTo>
                  <a:cubicBezTo>
                    <a:pt x="6173" y="8007"/>
                    <a:pt x="6308" y="7418"/>
                    <a:pt x="6459" y="6795"/>
                  </a:cubicBezTo>
                  <a:cubicBezTo>
                    <a:pt x="6610" y="6173"/>
                    <a:pt x="6777" y="5516"/>
                    <a:pt x="6938" y="4894"/>
                  </a:cubicBezTo>
                  <a:cubicBezTo>
                    <a:pt x="7099" y="4271"/>
                    <a:pt x="7254" y="3682"/>
                    <a:pt x="7408" y="3150"/>
                  </a:cubicBezTo>
                  <a:cubicBezTo>
                    <a:pt x="7562" y="2618"/>
                    <a:pt x="7717" y="2143"/>
                    <a:pt x="7874" y="1746"/>
                  </a:cubicBezTo>
                  <a:cubicBezTo>
                    <a:pt x="8032" y="1350"/>
                    <a:pt x="8193" y="1033"/>
                    <a:pt x="8374" y="773"/>
                  </a:cubicBezTo>
                  <a:cubicBezTo>
                    <a:pt x="8555" y="512"/>
                    <a:pt x="8757" y="309"/>
                    <a:pt x="8961" y="173"/>
                  </a:cubicBezTo>
                  <a:cubicBezTo>
                    <a:pt x="9166" y="37"/>
                    <a:pt x="9374" y="-31"/>
                    <a:pt x="9592" y="14"/>
                  </a:cubicBezTo>
                  <a:cubicBezTo>
                    <a:pt x="9810" y="60"/>
                    <a:pt x="10038" y="218"/>
                    <a:pt x="10267" y="444"/>
                  </a:cubicBezTo>
                  <a:cubicBezTo>
                    <a:pt x="10495" y="671"/>
                    <a:pt x="10723" y="965"/>
                    <a:pt x="10931" y="1327"/>
                  </a:cubicBezTo>
                  <a:cubicBezTo>
                    <a:pt x="11139" y="1690"/>
                    <a:pt x="11327" y="2120"/>
                    <a:pt x="11511" y="2561"/>
                  </a:cubicBezTo>
                  <a:cubicBezTo>
                    <a:pt x="11696" y="3003"/>
                    <a:pt x="11877" y="3456"/>
                    <a:pt x="12045" y="3920"/>
                  </a:cubicBezTo>
                  <a:cubicBezTo>
                    <a:pt x="12212" y="4384"/>
                    <a:pt x="12367" y="4860"/>
                    <a:pt x="12525" y="5403"/>
                  </a:cubicBezTo>
                  <a:cubicBezTo>
                    <a:pt x="12682" y="5946"/>
                    <a:pt x="12843" y="6558"/>
                    <a:pt x="13008" y="7169"/>
                  </a:cubicBezTo>
                  <a:cubicBezTo>
                    <a:pt x="13172" y="7780"/>
                    <a:pt x="13340" y="8392"/>
                    <a:pt x="13524" y="8935"/>
                  </a:cubicBezTo>
                  <a:cubicBezTo>
                    <a:pt x="13709" y="9478"/>
                    <a:pt x="13910" y="9954"/>
                    <a:pt x="14115" y="10441"/>
                  </a:cubicBezTo>
                  <a:cubicBezTo>
                    <a:pt x="14319" y="10927"/>
                    <a:pt x="14527" y="11426"/>
                    <a:pt x="14719" y="11856"/>
                  </a:cubicBezTo>
                  <a:cubicBezTo>
                    <a:pt x="14910" y="12286"/>
                    <a:pt x="15084" y="12648"/>
                    <a:pt x="15276" y="12965"/>
                  </a:cubicBezTo>
                  <a:cubicBezTo>
                    <a:pt x="15467" y="13282"/>
                    <a:pt x="15675" y="13554"/>
                    <a:pt x="15900" y="13860"/>
                  </a:cubicBezTo>
                  <a:cubicBezTo>
                    <a:pt x="16125" y="14165"/>
                    <a:pt x="16366" y="14505"/>
                    <a:pt x="16591" y="14811"/>
                  </a:cubicBezTo>
                  <a:cubicBezTo>
                    <a:pt x="16816" y="15116"/>
                    <a:pt x="17024" y="15388"/>
                    <a:pt x="17245" y="15626"/>
                  </a:cubicBezTo>
                  <a:cubicBezTo>
                    <a:pt x="17467" y="15863"/>
                    <a:pt x="17701" y="16067"/>
                    <a:pt x="17946" y="16226"/>
                  </a:cubicBezTo>
                  <a:cubicBezTo>
                    <a:pt x="18191" y="16384"/>
                    <a:pt x="18446" y="16497"/>
                    <a:pt x="18691" y="16588"/>
                  </a:cubicBezTo>
                  <a:cubicBezTo>
                    <a:pt x="18936" y="16678"/>
                    <a:pt x="19171" y="16746"/>
                    <a:pt x="19409" y="16826"/>
                  </a:cubicBezTo>
                  <a:cubicBezTo>
                    <a:pt x="19647" y="16905"/>
                    <a:pt x="19889" y="16995"/>
                    <a:pt x="20141" y="17109"/>
                  </a:cubicBezTo>
                  <a:cubicBezTo>
                    <a:pt x="20392" y="17222"/>
                    <a:pt x="20654" y="17358"/>
                    <a:pt x="20899" y="17527"/>
                  </a:cubicBezTo>
                  <a:cubicBezTo>
                    <a:pt x="21144" y="17697"/>
                    <a:pt x="21372" y="17901"/>
                    <a:pt x="21600" y="18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3957259" y="533421"/>
              <a:ext cx="2784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950"/>
                    <a:pt x="4867" y="9900"/>
                    <a:pt x="1782" y="13500"/>
                  </a:cubicBezTo>
                  <a:cubicBezTo>
                    <a:pt x="-1304" y="17100"/>
                    <a:pt x="239" y="1935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3967572" y="984271"/>
              <a:ext cx="81032" cy="8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600" fill="norm" stroke="1" extrusionOk="0">
                  <a:moveTo>
                    <a:pt x="12573" y="0"/>
                  </a:moveTo>
                  <a:cubicBezTo>
                    <a:pt x="7713" y="1484"/>
                    <a:pt x="2853" y="2968"/>
                    <a:pt x="963" y="4507"/>
                  </a:cubicBezTo>
                  <a:cubicBezTo>
                    <a:pt x="-927" y="6046"/>
                    <a:pt x="153" y="7640"/>
                    <a:pt x="2583" y="9234"/>
                  </a:cubicBezTo>
                  <a:cubicBezTo>
                    <a:pt x="5013" y="10827"/>
                    <a:pt x="8793" y="12421"/>
                    <a:pt x="11763" y="14263"/>
                  </a:cubicBezTo>
                  <a:cubicBezTo>
                    <a:pt x="14733" y="16104"/>
                    <a:pt x="16893" y="18192"/>
                    <a:pt x="18243" y="19456"/>
                  </a:cubicBezTo>
                  <a:cubicBezTo>
                    <a:pt x="19593" y="20721"/>
                    <a:pt x="20133" y="21160"/>
                    <a:pt x="20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4048603" y="1955821"/>
              <a:ext cx="508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040"/>
                    <a:pt x="3600" y="10080"/>
                    <a:pt x="7200" y="13680"/>
                  </a:cubicBezTo>
                  <a:cubicBezTo>
                    <a:pt x="10800" y="17280"/>
                    <a:pt x="162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062392" y="2238306"/>
              <a:ext cx="101732" cy="11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209" fill="norm" stroke="1" extrusionOk="0">
                  <a:moveTo>
                    <a:pt x="12997" y="14480"/>
                  </a:moveTo>
                  <a:cubicBezTo>
                    <a:pt x="12116" y="12552"/>
                    <a:pt x="11234" y="10623"/>
                    <a:pt x="9691" y="10623"/>
                  </a:cubicBezTo>
                  <a:cubicBezTo>
                    <a:pt x="8149" y="10623"/>
                    <a:pt x="5944" y="12552"/>
                    <a:pt x="5724" y="14094"/>
                  </a:cubicBezTo>
                  <a:cubicBezTo>
                    <a:pt x="5504" y="15637"/>
                    <a:pt x="7267" y="16794"/>
                    <a:pt x="8810" y="16602"/>
                  </a:cubicBezTo>
                  <a:cubicBezTo>
                    <a:pt x="10353" y="16409"/>
                    <a:pt x="11675" y="14866"/>
                    <a:pt x="12557" y="13130"/>
                  </a:cubicBezTo>
                  <a:cubicBezTo>
                    <a:pt x="13438" y="11394"/>
                    <a:pt x="13879" y="9466"/>
                    <a:pt x="14100" y="7537"/>
                  </a:cubicBezTo>
                  <a:cubicBezTo>
                    <a:pt x="14320" y="5609"/>
                    <a:pt x="14320" y="3680"/>
                    <a:pt x="13218" y="2330"/>
                  </a:cubicBezTo>
                  <a:cubicBezTo>
                    <a:pt x="12116" y="980"/>
                    <a:pt x="9912" y="209"/>
                    <a:pt x="7487" y="1752"/>
                  </a:cubicBezTo>
                  <a:cubicBezTo>
                    <a:pt x="5063" y="3294"/>
                    <a:pt x="2418" y="7152"/>
                    <a:pt x="1095" y="10044"/>
                  </a:cubicBezTo>
                  <a:cubicBezTo>
                    <a:pt x="-227" y="12937"/>
                    <a:pt x="-227" y="14866"/>
                    <a:pt x="434" y="16602"/>
                  </a:cubicBezTo>
                  <a:cubicBezTo>
                    <a:pt x="1095" y="18337"/>
                    <a:pt x="2418" y="19880"/>
                    <a:pt x="4181" y="20652"/>
                  </a:cubicBezTo>
                  <a:cubicBezTo>
                    <a:pt x="5944" y="21423"/>
                    <a:pt x="8149" y="21423"/>
                    <a:pt x="9691" y="20459"/>
                  </a:cubicBezTo>
                  <a:cubicBezTo>
                    <a:pt x="11234" y="19494"/>
                    <a:pt x="12116" y="17566"/>
                    <a:pt x="12557" y="15637"/>
                  </a:cubicBezTo>
                  <a:cubicBezTo>
                    <a:pt x="12997" y="13709"/>
                    <a:pt x="12997" y="11780"/>
                    <a:pt x="11895" y="10623"/>
                  </a:cubicBezTo>
                  <a:cubicBezTo>
                    <a:pt x="10793" y="9466"/>
                    <a:pt x="8589" y="9080"/>
                    <a:pt x="8810" y="8694"/>
                  </a:cubicBezTo>
                  <a:cubicBezTo>
                    <a:pt x="9030" y="8309"/>
                    <a:pt x="11675" y="7923"/>
                    <a:pt x="13879" y="7152"/>
                  </a:cubicBezTo>
                  <a:cubicBezTo>
                    <a:pt x="16083" y="6380"/>
                    <a:pt x="17846" y="5223"/>
                    <a:pt x="19169" y="3680"/>
                  </a:cubicBezTo>
                  <a:cubicBezTo>
                    <a:pt x="20491" y="2137"/>
                    <a:pt x="21373" y="209"/>
                    <a:pt x="21153" y="16"/>
                  </a:cubicBezTo>
                  <a:cubicBezTo>
                    <a:pt x="20932" y="-177"/>
                    <a:pt x="19610" y="1366"/>
                    <a:pt x="18508" y="3102"/>
                  </a:cubicBezTo>
                  <a:cubicBezTo>
                    <a:pt x="17406" y="4837"/>
                    <a:pt x="16524" y="6766"/>
                    <a:pt x="15642" y="8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4058843" y="2529052"/>
              <a:ext cx="148181" cy="28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4" h="21146" fill="norm" stroke="1" extrusionOk="0">
                  <a:moveTo>
                    <a:pt x="12598" y="1763"/>
                  </a:moveTo>
                  <a:cubicBezTo>
                    <a:pt x="11723" y="975"/>
                    <a:pt x="10847" y="186"/>
                    <a:pt x="9825" y="29"/>
                  </a:cubicBezTo>
                  <a:cubicBezTo>
                    <a:pt x="8804" y="-129"/>
                    <a:pt x="7636" y="344"/>
                    <a:pt x="6031" y="1921"/>
                  </a:cubicBezTo>
                  <a:cubicBezTo>
                    <a:pt x="4425" y="3497"/>
                    <a:pt x="2382" y="6178"/>
                    <a:pt x="1214" y="8858"/>
                  </a:cubicBezTo>
                  <a:cubicBezTo>
                    <a:pt x="47" y="11538"/>
                    <a:pt x="-245" y="14218"/>
                    <a:pt x="193" y="16268"/>
                  </a:cubicBezTo>
                  <a:cubicBezTo>
                    <a:pt x="631" y="18318"/>
                    <a:pt x="1798" y="19737"/>
                    <a:pt x="3404" y="20525"/>
                  </a:cubicBezTo>
                  <a:cubicBezTo>
                    <a:pt x="5009" y="21313"/>
                    <a:pt x="7052" y="21471"/>
                    <a:pt x="9825" y="20289"/>
                  </a:cubicBezTo>
                  <a:cubicBezTo>
                    <a:pt x="12598" y="19106"/>
                    <a:pt x="16101" y="16583"/>
                    <a:pt x="18290" y="13903"/>
                  </a:cubicBezTo>
                  <a:cubicBezTo>
                    <a:pt x="20479" y="11223"/>
                    <a:pt x="21355" y="8385"/>
                    <a:pt x="19166" y="6256"/>
                  </a:cubicBezTo>
                  <a:cubicBezTo>
                    <a:pt x="16977" y="4128"/>
                    <a:pt x="11723" y="2709"/>
                    <a:pt x="6469" y="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5089519" y="517589"/>
              <a:ext cx="343385" cy="369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179" fill="norm" stroke="1" extrusionOk="0">
                  <a:moveTo>
                    <a:pt x="821" y="6732"/>
                  </a:moveTo>
                  <a:cubicBezTo>
                    <a:pt x="821" y="6125"/>
                    <a:pt x="821" y="5519"/>
                    <a:pt x="2401" y="4669"/>
                  </a:cubicBezTo>
                  <a:cubicBezTo>
                    <a:pt x="3982" y="3820"/>
                    <a:pt x="7143" y="2728"/>
                    <a:pt x="9118" y="2060"/>
                  </a:cubicBezTo>
                  <a:cubicBezTo>
                    <a:pt x="11094" y="1393"/>
                    <a:pt x="11884" y="1150"/>
                    <a:pt x="13004" y="725"/>
                  </a:cubicBezTo>
                  <a:cubicBezTo>
                    <a:pt x="14123" y="301"/>
                    <a:pt x="15572" y="-306"/>
                    <a:pt x="15835" y="179"/>
                  </a:cubicBezTo>
                  <a:cubicBezTo>
                    <a:pt x="16099" y="665"/>
                    <a:pt x="15177" y="2242"/>
                    <a:pt x="13465" y="4609"/>
                  </a:cubicBezTo>
                  <a:cubicBezTo>
                    <a:pt x="11752" y="6975"/>
                    <a:pt x="9250" y="10130"/>
                    <a:pt x="7011" y="12678"/>
                  </a:cubicBezTo>
                  <a:cubicBezTo>
                    <a:pt x="4772" y="15227"/>
                    <a:pt x="2796" y="17168"/>
                    <a:pt x="1545" y="18503"/>
                  </a:cubicBezTo>
                  <a:cubicBezTo>
                    <a:pt x="294" y="19838"/>
                    <a:pt x="-233" y="20566"/>
                    <a:pt x="96" y="20930"/>
                  </a:cubicBezTo>
                  <a:cubicBezTo>
                    <a:pt x="426" y="21294"/>
                    <a:pt x="1611" y="21294"/>
                    <a:pt x="4047" y="20687"/>
                  </a:cubicBezTo>
                  <a:cubicBezTo>
                    <a:pt x="6484" y="20081"/>
                    <a:pt x="10172" y="18867"/>
                    <a:pt x="13267" y="18018"/>
                  </a:cubicBezTo>
                  <a:cubicBezTo>
                    <a:pt x="16362" y="17168"/>
                    <a:pt x="18865" y="16683"/>
                    <a:pt x="21367" y="16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5595845" y="565171"/>
              <a:ext cx="26885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3210" y="21600"/>
                  </a:moveTo>
                  <a:cubicBezTo>
                    <a:pt x="2197" y="21312"/>
                    <a:pt x="1185" y="21024"/>
                    <a:pt x="594" y="20160"/>
                  </a:cubicBezTo>
                  <a:cubicBezTo>
                    <a:pt x="4" y="19296"/>
                    <a:pt x="-165" y="17856"/>
                    <a:pt x="172" y="15552"/>
                  </a:cubicBezTo>
                  <a:cubicBezTo>
                    <a:pt x="510" y="13248"/>
                    <a:pt x="1354" y="10080"/>
                    <a:pt x="2535" y="7920"/>
                  </a:cubicBezTo>
                  <a:cubicBezTo>
                    <a:pt x="3716" y="5760"/>
                    <a:pt x="5235" y="4608"/>
                    <a:pt x="6669" y="5328"/>
                  </a:cubicBezTo>
                  <a:cubicBezTo>
                    <a:pt x="8104" y="6048"/>
                    <a:pt x="9454" y="8640"/>
                    <a:pt x="10551" y="10512"/>
                  </a:cubicBezTo>
                  <a:cubicBezTo>
                    <a:pt x="11647" y="12384"/>
                    <a:pt x="12491" y="13536"/>
                    <a:pt x="13335" y="14112"/>
                  </a:cubicBezTo>
                  <a:cubicBezTo>
                    <a:pt x="14179" y="14688"/>
                    <a:pt x="15023" y="14688"/>
                    <a:pt x="15951" y="13536"/>
                  </a:cubicBezTo>
                  <a:cubicBezTo>
                    <a:pt x="16879" y="12384"/>
                    <a:pt x="17891" y="10080"/>
                    <a:pt x="18819" y="7632"/>
                  </a:cubicBezTo>
                  <a:cubicBezTo>
                    <a:pt x="19748" y="5184"/>
                    <a:pt x="20591" y="2592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6044620" y="302704"/>
              <a:ext cx="172356" cy="39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56" fill="norm" stroke="1" extrusionOk="0">
                  <a:moveTo>
                    <a:pt x="527" y="7009"/>
                  </a:moveTo>
                  <a:cubicBezTo>
                    <a:pt x="263" y="9766"/>
                    <a:pt x="0" y="12523"/>
                    <a:pt x="0" y="14591"/>
                  </a:cubicBezTo>
                  <a:cubicBezTo>
                    <a:pt x="0" y="16660"/>
                    <a:pt x="263" y="18038"/>
                    <a:pt x="395" y="19187"/>
                  </a:cubicBezTo>
                  <a:cubicBezTo>
                    <a:pt x="527" y="20336"/>
                    <a:pt x="527" y="21255"/>
                    <a:pt x="527" y="21428"/>
                  </a:cubicBezTo>
                  <a:cubicBezTo>
                    <a:pt x="527" y="21600"/>
                    <a:pt x="527" y="21026"/>
                    <a:pt x="395" y="18728"/>
                  </a:cubicBezTo>
                  <a:cubicBezTo>
                    <a:pt x="263" y="16430"/>
                    <a:pt x="0" y="12409"/>
                    <a:pt x="0" y="10053"/>
                  </a:cubicBezTo>
                  <a:cubicBezTo>
                    <a:pt x="0" y="7698"/>
                    <a:pt x="263" y="7009"/>
                    <a:pt x="922" y="6491"/>
                  </a:cubicBezTo>
                  <a:cubicBezTo>
                    <a:pt x="1580" y="5974"/>
                    <a:pt x="2634" y="5630"/>
                    <a:pt x="3556" y="5745"/>
                  </a:cubicBezTo>
                  <a:cubicBezTo>
                    <a:pt x="4478" y="5860"/>
                    <a:pt x="5268" y="6434"/>
                    <a:pt x="6849" y="7640"/>
                  </a:cubicBezTo>
                  <a:cubicBezTo>
                    <a:pt x="8429" y="8847"/>
                    <a:pt x="10800" y="10685"/>
                    <a:pt x="12512" y="11891"/>
                  </a:cubicBezTo>
                  <a:cubicBezTo>
                    <a:pt x="14224" y="13098"/>
                    <a:pt x="15278" y="13672"/>
                    <a:pt x="16332" y="13787"/>
                  </a:cubicBezTo>
                  <a:cubicBezTo>
                    <a:pt x="17385" y="13902"/>
                    <a:pt x="18439" y="13557"/>
                    <a:pt x="19361" y="11777"/>
                  </a:cubicBezTo>
                  <a:cubicBezTo>
                    <a:pt x="20283" y="9996"/>
                    <a:pt x="21073" y="6779"/>
                    <a:pt x="21337" y="4768"/>
                  </a:cubicBezTo>
                  <a:cubicBezTo>
                    <a:pt x="21600" y="2757"/>
                    <a:pt x="21337" y="1953"/>
                    <a:pt x="21205" y="1264"/>
                  </a:cubicBezTo>
                  <a:cubicBezTo>
                    <a:pt x="21073" y="574"/>
                    <a:pt x="21073" y="0"/>
                    <a:pt x="21073" y="0"/>
                  </a:cubicBezTo>
                  <a:cubicBezTo>
                    <a:pt x="21073" y="0"/>
                    <a:pt x="21073" y="574"/>
                    <a:pt x="21073" y="1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6266036" y="342921"/>
              <a:ext cx="208268" cy="195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60" fill="norm" stroke="1" extrusionOk="0">
                  <a:moveTo>
                    <a:pt x="4450" y="20206"/>
                  </a:moveTo>
                  <a:cubicBezTo>
                    <a:pt x="4232" y="19045"/>
                    <a:pt x="4013" y="17884"/>
                    <a:pt x="3250" y="17071"/>
                  </a:cubicBezTo>
                  <a:cubicBezTo>
                    <a:pt x="2486" y="16258"/>
                    <a:pt x="1177" y="15794"/>
                    <a:pt x="523" y="16258"/>
                  </a:cubicBezTo>
                  <a:cubicBezTo>
                    <a:pt x="-132" y="16723"/>
                    <a:pt x="-132" y="18116"/>
                    <a:pt x="304" y="19161"/>
                  </a:cubicBezTo>
                  <a:cubicBezTo>
                    <a:pt x="741" y="20206"/>
                    <a:pt x="1613" y="20903"/>
                    <a:pt x="2595" y="21252"/>
                  </a:cubicBezTo>
                  <a:cubicBezTo>
                    <a:pt x="3577" y="21600"/>
                    <a:pt x="4668" y="21600"/>
                    <a:pt x="5541" y="20555"/>
                  </a:cubicBezTo>
                  <a:cubicBezTo>
                    <a:pt x="6413" y="19510"/>
                    <a:pt x="7068" y="17419"/>
                    <a:pt x="7286" y="15794"/>
                  </a:cubicBezTo>
                  <a:cubicBezTo>
                    <a:pt x="7504" y="14168"/>
                    <a:pt x="7286" y="13006"/>
                    <a:pt x="7613" y="12077"/>
                  </a:cubicBezTo>
                  <a:cubicBezTo>
                    <a:pt x="7941" y="11148"/>
                    <a:pt x="8813" y="10452"/>
                    <a:pt x="9904" y="10568"/>
                  </a:cubicBezTo>
                  <a:cubicBezTo>
                    <a:pt x="10995" y="10684"/>
                    <a:pt x="12304" y="11613"/>
                    <a:pt x="13395" y="12426"/>
                  </a:cubicBezTo>
                  <a:cubicBezTo>
                    <a:pt x="14486" y="13239"/>
                    <a:pt x="15359" y="13935"/>
                    <a:pt x="16013" y="14865"/>
                  </a:cubicBezTo>
                  <a:cubicBezTo>
                    <a:pt x="16668" y="15794"/>
                    <a:pt x="17104" y="16955"/>
                    <a:pt x="16995" y="18000"/>
                  </a:cubicBezTo>
                  <a:cubicBezTo>
                    <a:pt x="16886" y="19045"/>
                    <a:pt x="16232" y="19974"/>
                    <a:pt x="15686" y="19858"/>
                  </a:cubicBezTo>
                  <a:cubicBezTo>
                    <a:pt x="15141" y="19742"/>
                    <a:pt x="14704" y="18581"/>
                    <a:pt x="15032" y="15677"/>
                  </a:cubicBezTo>
                  <a:cubicBezTo>
                    <a:pt x="15359" y="12774"/>
                    <a:pt x="16450" y="8129"/>
                    <a:pt x="17650" y="5226"/>
                  </a:cubicBezTo>
                  <a:cubicBezTo>
                    <a:pt x="18850" y="2323"/>
                    <a:pt x="20159" y="1161"/>
                    <a:pt x="214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6533796" y="266721"/>
              <a:ext cx="6115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600" fill="norm" stroke="1" extrusionOk="0">
                  <a:moveTo>
                    <a:pt x="20803" y="2107"/>
                  </a:moveTo>
                  <a:cubicBezTo>
                    <a:pt x="18643" y="1054"/>
                    <a:pt x="16483" y="0"/>
                    <a:pt x="13603" y="0"/>
                  </a:cubicBezTo>
                  <a:cubicBezTo>
                    <a:pt x="10723" y="0"/>
                    <a:pt x="7123" y="1054"/>
                    <a:pt x="4243" y="3600"/>
                  </a:cubicBezTo>
                  <a:cubicBezTo>
                    <a:pt x="1363" y="6146"/>
                    <a:pt x="-797" y="10185"/>
                    <a:pt x="283" y="13434"/>
                  </a:cubicBezTo>
                  <a:cubicBezTo>
                    <a:pt x="1363" y="16683"/>
                    <a:pt x="5683" y="19141"/>
                    <a:pt x="9643" y="20371"/>
                  </a:cubicBezTo>
                  <a:cubicBezTo>
                    <a:pt x="13603" y="21600"/>
                    <a:pt x="17203" y="21600"/>
                    <a:pt x="208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6659094" y="321792"/>
              <a:ext cx="99780" cy="138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124" fill="norm" stroke="1" extrusionOk="0">
                  <a:moveTo>
                    <a:pt x="10664" y="3218"/>
                  </a:moveTo>
                  <a:cubicBezTo>
                    <a:pt x="8414" y="3218"/>
                    <a:pt x="6164" y="3218"/>
                    <a:pt x="4364" y="3863"/>
                  </a:cubicBezTo>
                  <a:cubicBezTo>
                    <a:pt x="2564" y="4508"/>
                    <a:pt x="1214" y="5797"/>
                    <a:pt x="539" y="8215"/>
                  </a:cubicBezTo>
                  <a:cubicBezTo>
                    <a:pt x="-136" y="10633"/>
                    <a:pt x="-136" y="14179"/>
                    <a:pt x="314" y="16759"/>
                  </a:cubicBezTo>
                  <a:cubicBezTo>
                    <a:pt x="764" y="19338"/>
                    <a:pt x="1664" y="20950"/>
                    <a:pt x="4364" y="21111"/>
                  </a:cubicBezTo>
                  <a:cubicBezTo>
                    <a:pt x="7064" y="21272"/>
                    <a:pt x="11564" y="19982"/>
                    <a:pt x="14714" y="17565"/>
                  </a:cubicBezTo>
                  <a:cubicBezTo>
                    <a:pt x="17864" y="15147"/>
                    <a:pt x="19664" y="11600"/>
                    <a:pt x="20564" y="8538"/>
                  </a:cubicBezTo>
                  <a:cubicBezTo>
                    <a:pt x="21464" y="5475"/>
                    <a:pt x="21464" y="2896"/>
                    <a:pt x="20339" y="1445"/>
                  </a:cubicBezTo>
                  <a:cubicBezTo>
                    <a:pt x="19214" y="-6"/>
                    <a:pt x="16964" y="-328"/>
                    <a:pt x="15164" y="317"/>
                  </a:cubicBezTo>
                  <a:cubicBezTo>
                    <a:pt x="13364" y="962"/>
                    <a:pt x="12014" y="2573"/>
                    <a:pt x="11114" y="4185"/>
                  </a:cubicBezTo>
                  <a:cubicBezTo>
                    <a:pt x="10214" y="5797"/>
                    <a:pt x="9764" y="7409"/>
                    <a:pt x="9314" y="9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6817203" y="499227"/>
              <a:ext cx="571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21600" y="1782"/>
                  </a:moveTo>
                  <a:cubicBezTo>
                    <a:pt x="16800" y="239"/>
                    <a:pt x="12000" y="-1304"/>
                    <a:pt x="8400" y="1782"/>
                  </a:cubicBezTo>
                  <a:cubicBezTo>
                    <a:pt x="4800" y="4867"/>
                    <a:pt x="2400" y="12582"/>
                    <a:pt x="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6988653" y="279421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7058503" y="202023"/>
              <a:ext cx="102226" cy="255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1346" fill="norm" stroke="1" extrusionOk="0">
                  <a:moveTo>
                    <a:pt x="0" y="100"/>
                  </a:moveTo>
                  <a:cubicBezTo>
                    <a:pt x="2118" y="-77"/>
                    <a:pt x="4235" y="-254"/>
                    <a:pt x="8259" y="1782"/>
                  </a:cubicBezTo>
                  <a:cubicBezTo>
                    <a:pt x="12282" y="3818"/>
                    <a:pt x="18212" y="8067"/>
                    <a:pt x="19906" y="11697"/>
                  </a:cubicBezTo>
                  <a:cubicBezTo>
                    <a:pt x="21600" y="15326"/>
                    <a:pt x="19059" y="18336"/>
                    <a:pt x="16518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7706203" y="241321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7744303" y="152421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7823958" y="0"/>
              <a:ext cx="72746" cy="387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84" fill="norm" stroke="1" extrusionOk="0">
                  <a:moveTo>
                    <a:pt x="21210" y="1762"/>
                  </a:moveTo>
                  <a:cubicBezTo>
                    <a:pt x="18741" y="1293"/>
                    <a:pt x="16273" y="823"/>
                    <a:pt x="13496" y="471"/>
                  </a:cubicBezTo>
                  <a:cubicBezTo>
                    <a:pt x="10719" y="119"/>
                    <a:pt x="7633" y="-116"/>
                    <a:pt x="5164" y="60"/>
                  </a:cubicBezTo>
                  <a:cubicBezTo>
                    <a:pt x="2696" y="236"/>
                    <a:pt x="844" y="823"/>
                    <a:pt x="227" y="2760"/>
                  </a:cubicBezTo>
                  <a:cubicBezTo>
                    <a:pt x="-390" y="4697"/>
                    <a:pt x="227" y="7984"/>
                    <a:pt x="2387" y="11330"/>
                  </a:cubicBezTo>
                  <a:cubicBezTo>
                    <a:pt x="4547" y="14675"/>
                    <a:pt x="8250" y="18080"/>
                    <a:pt x="11953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7801403" y="196871"/>
              <a:ext cx="146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600" fill="norm" stroke="1" extrusionOk="0">
                  <a:moveTo>
                    <a:pt x="933" y="21600"/>
                  </a:moveTo>
                  <a:cubicBezTo>
                    <a:pt x="316" y="19200"/>
                    <a:pt x="-301" y="16800"/>
                    <a:pt x="162" y="13440"/>
                  </a:cubicBezTo>
                  <a:cubicBezTo>
                    <a:pt x="625" y="10080"/>
                    <a:pt x="2168" y="5760"/>
                    <a:pt x="5870" y="3360"/>
                  </a:cubicBezTo>
                  <a:cubicBezTo>
                    <a:pt x="9573" y="960"/>
                    <a:pt x="15436" y="480"/>
                    <a:pt x="212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8271353" y="95271"/>
              <a:ext cx="635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469"/>
                    <a:pt x="12960" y="2939"/>
                    <a:pt x="10080" y="5510"/>
                  </a:cubicBezTo>
                  <a:cubicBezTo>
                    <a:pt x="7200" y="8082"/>
                    <a:pt x="5760" y="11755"/>
                    <a:pt x="4320" y="14620"/>
                  </a:cubicBezTo>
                  <a:cubicBezTo>
                    <a:pt x="2880" y="17486"/>
                    <a:pt x="144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8252303" y="90124"/>
              <a:ext cx="178296" cy="265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33" fill="norm" stroke="1" extrusionOk="0">
                  <a:moveTo>
                    <a:pt x="0" y="18782"/>
                  </a:moveTo>
                  <a:cubicBezTo>
                    <a:pt x="0" y="16911"/>
                    <a:pt x="0" y="15040"/>
                    <a:pt x="1398" y="13594"/>
                  </a:cubicBezTo>
                  <a:cubicBezTo>
                    <a:pt x="2795" y="12149"/>
                    <a:pt x="5591" y="11128"/>
                    <a:pt x="9021" y="9172"/>
                  </a:cubicBezTo>
                  <a:cubicBezTo>
                    <a:pt x="12452" y="7216"/>
                    <a:pt x="16518" y="4325"/>
                    <a:pt x="18805" y="2454"/>
                  </a:cubicBezTo>
                  <a:cubicBezTo>
                    <a:pt x="21092" y="583"/>
                    <a:pt x="21600" y="-267"/>
                    <a:pt x="21346" y="73"/>
                  </a:cubicBezTo>
                  <a:cubicBezTo>
                    <a:pt x="21092" y="413"/>
                    <a:pt x="20075" y="1944"/>
                    <a:pt x="19186" y="5686"/>
                  </a:cubicBezTo>
                  <a:cubicBezTo>
                    <a:pt x="18296" y="9427"/>
                    <a:pt x="17534" y="15380"/>
                    <a:pt x="16772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8464183" y="311171"/>
              <a:ext cx="59991" cy="93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6" h="21172" fill="norm" stroke="1" extrusionOk="0">
                  <a:moveTo>
                    <a:pt x="3527" y="0"/>
                  </a:moveTo>
                  <a:cubicBezTo>
                    <a:pt x="1367" y="1920"/>
                    <a:pt x="-793" y="3840"/>
                    <a:pt x="287" y="7440"/>
                  </a:cubicBezTo>
                  <a:cubicBezTo>
                    <a:pt x="1367" y="11040"/>
                    <a:pt x="5687" y="16320"/>
                    <a:pt x="9647" y="18960"/>
                  </a:cubicBezTo>
                  <a:cubicBezTo>
                    <a:pt x="13607" y="21600"/>
                    <a:pt x="17207" y="21600"/>
                    <a:pt x="19007" y="20400"/>
                  </a:cubicBezTo>
                  <a:cubicBezTo>
                    <a:pt x="20807" y="19200"/>
                    <a:pt x="20807" y="16800"/>
                    <a:pt x="19367" y="13200"/>
                  </a:cubicBezTo>
                  <a:cubicBezTo>
                    <a:pt x="17927" y="9600"/>
                    <a:pt x="15047" y="4800"/>
                    <a:pt x="121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8872900" y="21"/>
              <a:ext cx="554154" cy="34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44" fill="norm" stroke="1" extrusionOk="0">
                  <a:moveTo>
                    <a:pt x="4748" y="0"/>
                  </a:moveTo>
                  <a:cubicBezTo>
                    <a:pt x="4337" y="262"/>
                    <a:pt x="3926" y="524"/>
                    <a:pt x="3475" y="1702"/>
                  </a:cubicBezTo>
                  <a:cubicBezTo>
                    <a:pt x="3023" y="2880"/>
                    <a:pt x="2530" y="4975"/>
                    <a:pt x="2161" y="7527"/>
                  </a:cubicBezTo>
                  <a:cubicBezTo>
                    <a:pt x="1791" y="10080"/>
                    <a:pt x="1545" y="13091"/>
                    <a:pt x="1421" y="15316"/>
                  </a:cubicBezTo>
                  <a:cubicBezTo>
                    <a:pt x="1298" y="17542"/>
                    <a:pt x="1298" y="18982"/>
                    <a:pt x="1462" y="19898"/>
                  </a:cubicBezTo>
                  <a:cubicBezTo>
                    <a:pt x="1627" y="20815"/>
                    <a:pt x="1955" y="21207"/>
                    <a:pt x="2325" y="21404"/>
                  </a:cubicBezTo>
                  <a:cubicBezTo>
                    <a:pt x="2694" y="21600"/>
                    <a:pt x="3105" y="21600"/>
                    <a:pt x="3434" y="21338"/>
                  </a:cubicBezTo>
                  <a:cubicBezTo>
                    <a:pt x="3762" y="21076"/>
                    <a:pt x="4008" y="20553"/>
                    <a:pt x="4091" y="19505"/>
                  </a:cubicBezTo>
                  <a:cubicBezTo>
                    <a:pt x="4173" y="18458"/>
                    <a:pt x="4091" y="16887"/>
                    <a:pt x="3598" y="15709"/>
                  </a:cubicBezTo>
                  <a:cubicBezTo>
                    <a:pt x="3105" y="14531"/>
                    <a:pt x="2202" y="13745"/>
                    <a:pt x="1462" y="13156"/>
                  </a:cubicBezTo>
                  <a:cubicBezTo>
                    <a:pt x="723" y="12567"/>
                    <a:pt x="148" y="12175"/>
                    <a:pt x="25" y="11782"/>
                  </a:cubicBezTo>
                  <a:cubicBezTo>
                    <a:pt x="-98" y="11389"/>
                    <a:pt x="231" y="10996"/>
                    <a:pt x="1093" y="10800"/>
                  </a:cubicBezTo>
                  <a:cubicBezTo>
                    <a:pt x="1955" y="10604"/>
                    <a:pt x="3351" y="10604"/>
                    <a:pt x="4378" y="10996"/>
                  </a:cubicBezTo>
                  <a:cubicBezTo>
                    <a:pt x="5405" y="11389"/>
                    <a:pt x="6062" y="12175"/>
                    <a:pt x="6472" y="13091"/>
                  </a:cubicBezTo>
                  <a:cubicBezTo>
                    <a:pt x="6883" y="14007"/>
                    <a:pt x="7047" y="15055"/>
                    <a:pt x="7088" y="15905"/>
                  </a:cubicBezTo>
                  <a:cubicBezTo>
                    <a:pt x="7129" y="16756"/>
                    <a:pt x="7047" y="17411"/>
                    <a:pt x="6801" y="17869"/>
                  </a:cubicBezTo>
                  <a:cubicBezTo>
                    <a:pt x="6554" y="18327"/>
                    <a:pt x="6144" y="18589"/>
                    <a:pt x="5939" y="18393"/>
                  </a:cubicBezTo>
                  <a:cubicBezTo>
                    <a:pt x="5733" y="18196"/>
                    <a:pt x="5733" y="17542"/>
                    <a:pt x="5897" y="16625"/>
                  </a:cubicBezTo>
                  <a:cubicBezTo>
                    <a:pt x="6062" y="15709"/>
                    <a:pt x="6390" y="14531"/>
                    <a:pt x="6965" y="13745"/>
                  </a:cubicBezTo>
                  <a:cubicBezTo>
                    <a:pt x="7540" y="12960"/>
                    <a:pt x="8361" y="12567"/>
                    <a:pt x="8977" y="12436"/>
                  </a:cubicBezTo>
                  <a:cubicBezTo>
                    <a:pt x="9593" y="12305"/>
                    <a:pt x="10004" y="12436"/>
                    <a:pt x="10332" y="13025"/>
                  </a:cubicBezTo>
                  <a:cubicBezTo>
                    <a:pt x="10661" y="13615"/>
                    <a:pt x="10907" y="14662"/>
                    <a:pt x="11236" y="15316"/>
                  </a:cubicBezTo>
                  <a:cubicBezTo>
                    <a:pt x="11564" y="15971"/>
                    <a:pt x="11975" y="16233"/>
                    <a:pt x="12591" y="16102"/>
                  </a:cubicBezTo>
                  <a:cubicBezTo>
                    <a:pt x="13207" y="15971"/>
                    <a:pt x="14028" y="15447"/>
                    <a:pt x="14850" y="14793"/>
                  </a:cubicBezTo>
                  <a:cubicBezTo>
                    <a:pt x="15671" y="14138"/>
                    <a:pt x="16492" y="13353"/>
                    <a:pt x="17026" y="12698"/>
                  </a:cubicBezTo>
                  <a:cubicBezTo>
                    <a:pt x="17560" y="12044"/>
                    <a:pt x="17806" y="11520"/>
                    <a:pt x="17724" y="11258"/>
                  </a:cubicBezTo>
                  <a:cubicBezTo>
                    <a:pt x="17642" y="10996"/>
                    <a:pt x="17231" y="10996"/>
                    <a:pt x="16862" y="11193"/>
                  </a:cubicBezTo>
                  <a:cubicBezTo>
                    <a:pt x="16492" y="11389"/>
                    <a:pt x="16164" y="11782"/>
                    <a:pt x="15917" y="12305"/>
                  </a:cubicBezTo>
                  <a:cubicBezTo>
                    <a:pt x="15671" y="12829"/>
                    <a:pt x="15507" y="13484"/>
                    <a:pt x="15589" y="14138"/>
                  </a:cubicBezTo>
                  <a:cubicBezTo>
                    <a:pt x="15671" y="14793"/>
                    <a:pt x="15999" y="15447"/>
                    <a:pt x="17026" y="16036"/>
                  </a:cubicBezTo>
                  <a:cubicBezTo>
                    <a:pt x="18053" y="16625"/>
                    <a:pt x="19777" y="17149"/>
                    <a:pt x="21502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5676219" y="2128214"/>
              <a:ext cx="89328" cy="104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0962" fill="norm" stroke="1" extrusionOk="0">
                  <a:moveTo>
                    <a:pt x="17205" y="12517"/>
                  </a:moveTo>
                  <a:cubicBezTo>
                    <a:pt x="16223" y="10399"/>
                    <a:pt x="15241" y="8282"/>
                    <a:pt x="13523" y="7223"/>
                  </a:cubicBezTo>
                  <a:cubicBezTo>
                    <a:pt x="11805" y="6164"/>
                    <a:pt x="9350" y="6164"/>
                    <a:pt x="7387" y="7011"/>
                  </a:cubicBezTo>
                  <a:cubicBezTo>
                    <a:pt x="5423" y="7858"/>
                    <a:pt x="3950" y="9552"/>
                    <a:pt x="2968" y="12093"/>
                  </a:cubicBezTo>
                  <a:cubicBezTo>
                    <a:pt x="1987" y="14635"/>
                    <a:pt x="1496" y="18023"/>
                    <a:pt x="2477" y="19717"/>
                  </a:cubicBezTo>
                  <a:cubicBezTo>
                    <a:pt x="3459" y="21411"/>
                    <a:pt x="5914" y="21411"/>
                    <a:pt x="8614" y="19505"/>
                  </a:cubicBezTo>
                  <a:cubicBezTo>
                    <a:pt x="11314" y="17599"/>
                    <a:pt x="14259" y="13787"/>
                    <a:pt x="15977" y="10823"/>
                  </a:cubicBezTo>
                  <a:cubicBezTo>
                    <a:pt x="17696" y="7858"/>
                    <a:pt x="18187" y="5740"/>
                    <a:pt x="17696" y="3835"/>
                  </a:cubicBezTo>
                  <a:cubicBezTo>
                    <a:pt x="17205" y="1929"/>
                    <a:pt x="15732" y="235"/>
                    <a:pt x="12541" y="23"/>
                  </a:cubicBezTo>
                  <a:cubicBezTo>
                    <a:pt x="9350" y="-189"/>
                    <a:pt x="4441" y="1082"/>
                    <a:pt x="1987" y="2776"/>
                  </a:cubicBezTo>
                  <a:cubicBezTo>
                    <a:pt x="-468" y="4470"/>
                    <a:pt x="-468" y="6587"/>
                    <a:pt x="1005" y="9552"/>
                  </a:cubicBezTo>
                  <a:cubicBezTo>
                    <a:pt x="2477" y="12517"/>
                    <a:pt x="5423" y="16329"/>
                    <a:pt x="8123" y="18235"/>
                  </a:cubicBezTo>
                  <a:cubicBezTo>
                    <a:pt x="10823" y="20140"/>
                    <a:pt x="13277" y="20140"/>
                    <a:pt x="15241" y="19293"/>
                  </a:cubicBezTo>
                  <a:cubicBezTo>
                    <a:pt x="17205" y="18446"/>
                    <a:pt x="18677" y="16752"/>
                    <a:pt x="18677" y="15058"/>
                  </a:cubicBezTo>
                  <a:cubicBezTo>
                    <a:pt x="18677" y="13364"/>
                    <a:pt x="17205" y="11670"/>
                    <a:pt x="15241" y="10611"/>
                  </a:cubicBezTo>
                  <a:cubicBezTo>
                    <a:pt x="13277" y="9552"/>
                    <a:pt x="10823" y="9129"/>
                    <a:pt x="8614" y="9764"/>
                  </a:cubicBezTo>
                  <a:cubicBezTo>
                    <a:pt x="6405" y="10399"/>
                    <a:pt x="4441" y="12093"/>
                    <a:pt x="4441" y="13576"/>
                  </a:cubicBezTo>
                  <a:cubicBezTo>
                    <a:pt x="4441" y="15058"/>
                    <a:pt x="6405" y="16329"/>
                    <a:pt x="8859" y="16964"/>
                  </a:cubicBezTo>
                  <a:cubicBezTo>
                    <a:pt x="11314" y="17599"/>
                    <a:pt x="14259" y="17599"/>
                    <a:pt x="16714" y="15905"/>
                  </a:cubicBezTo>
                  <a:cubicBezTo>
                    <a:pt x="19168" y="14211"/>
                    <a:pt x="21132" y="10823"/>
                    <a:pt x="20641" y="9129"/>
                  </a:cubicBezTo>
                  <a:cubicBezTo>
                    <a:pt x="20150" y="7435"/>
                    <a:pt x="17205" y="7435"/>
                    <a:pt x="14505" y="8282"/>
                  </a:cubicBezTo>
                  <a:cubicBezTo>
                    <a:pt x="11805" y="9129"/>
                    <a:pt x="9350" y="10823"/>
                    <a:pt x="8614" y="12729"/>
                  </a:cubicBezTo>
                  <a:cubicBezTo>
                    <a:pt x="7877" y="14635"/>
                    <a:pt x="8859" y="16752"/>
                    <a:pt x="9841" y="188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5680553" y="2400321"/>
              <a:ext cx="183561" cy="206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62" fill="norm" stroke="1" extrusionOk="0">
                  <a:moveTo>
                    <a:pt x="0" y="5951"/>
                  </a:moveTo>
                  <a:cubicBezTo>
                    <a:pt x="245" y="4849"/>
                    <a:pt x="491" y="3747"/>
                    <a:pt x="2823" y="2755"/>
                  </a:cubicBezTo>
                  <a:cubicBezTo>
                    <a:pt x="5155" y="1763"/>
                    <a:pt x="9573" y="882"/>
                    <a:pt x="12395" y="441"/>
                  </a:cubicBezTo>
                  <a:cubicBezTo>
                    <a:pt x="15218" y="0"/>
                    <a:pt x="16445" y="0"/>
                    <a:pt x="17795" y="0"/>
                  </a:cubicBezTo>
                  <a:cubicBezTo>
                    <a:pt x="19145" y="0"/>
                    <a:pt x="20618" y="0"/>
                    <a:pt x="21109" y="551"/>
                  </a:cubicBezTo>
                  <a:cubicBezTo>
                    <a:pt x="21600" y="1102"/>
                    <a:pt x="21109" y="2204"/>
                    <a:pt x="19145" y="3747"/>
                  </a:cubicBezTo>
                  <a:cubicBezTo>
                    <a:pt x="17182" y="5290"/>
                    <a:pt x="13745" y="7273"/>
                    <a:pt x="10432" y="9698"/>
                  </a:cubicBezTo>
                  <a:cubicBezTo>
                    <a:pt x="7118" y="12122"/>
                    <a:pt x="3927" y="14988"/>
                    <a:pt x="2209" y="16971"/>
                  </a:cubicBezTo>
                  <a:cubicBezTo>
                    <a:pt x="491" y="18955"/>
                    <a:pt x="245" y="20057"/>
                    <a:pt x="736" y="20718"/>
                  </a:cubicBezTo>
                  <a:cubicBezTo>
                    <a:pt x="1227" y="21380"/>
                    <a:pt x="2455" y="21600"/>
                    <a:pt x="5523" y="21380"/>
                  </a:cubicBezTo>
                  <a:cubicBezTo>
                    <a:pt x="8591" y="21159"/>
                    <a:pt x="13500" y="20498"/>
                    <a:pt x="18409" y="198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5831235" y="2546371"/>
              <a:ext cx="13506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19211" y="0"/>
                  </a:moveTo>
                  <a:cubicBezTo>
                    <a:pt x="16220" y="5506"/>
                    <a:pt x="13230" y="11012"/>
                    <a:pt x="10903" y="14188"/>
                  </a:cubicBezTo>
                  <a:cubicBezTo>
                    <a:pt x="8577" y="17365"/>
                    <a:pt x="6916" y="18212"/>
                    <a:pt x="5254" y="18212"/>
                  </a:cubicBezTo>
                  <a:cubicBezTo>
                    <a:pt x="3593" y="18212"/>
                    <a:pt x="1931" y="17365"/>
                    <a:pt x="934" y="15671"/>
                  </a:cubicBezTo>
                  <a:cubicBezTo>
                    <a:pt x="-63" y="13976"/>
                    <a:pt x="-395" y="11435"/>
                    <a:pt x="602" y="10165"/>
                  </a:cubicBezTo>
                  <a:cubicBezTo>
                    <a:pt x="1599" y="8894"/>
                    <a:pt x="3925" y="8894"/>
                    <a:pt x="7580" y="11012"/>
                  </a:cubicBezTo>
                  <a:cubicBezTo>
                    <a:pt x="11236" y="13129"/>
                    <a:pt x="16220" y="17365"/>
                    <a:pt x="2120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5991703" y="2489221"/>
              <a:ext cx="571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3323"/>
                    <a:pt x="10400" y="6646"/>
                    <a:pt x="6800" y="10246"/>
                  </a:cubicBezTo>
                  <a:cubicBezTo>
                    <a:pt x="3200" y="13846"/>
                    <a:pt x="1600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6046809" y="2626461"/>
              <a:ext cx="148095" cy="176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143" fill="norm" stroke="1" extrusionOk="0">
                  <a:moveTo>
                    <a:pt x="293" y="2582"/>
                  </a:moveTo>
                  <a:cubicBezTo>
                    <a:pt x="1206" y="1566"/>
                    <a:pt x="2119" y="549"/>
                    <a:pt x="3488" y="168"/>
                  </a:cubicBezTo>
                  <a:cubicBezTo>
                    <a:pt x="4857" y="-213"/>
                    <a:pt x="6682" y="41"/>
                    <a:pt x="7595" y="1058"/>
                  </a:cubicBezTo>
                  <a:cubicBezTo>
                    <a:pt x="8508" y="2074"/>
                    <a:pt x="8508" y="3853"/>
                    <a:pt x="7139" y="6648"/>
                  </a:cubicBezTo>
                  <a:cubicBezTo>
                    <a:pt x="5770" y="9443"/>
                    <a:pt x="3031" y="13255"/>
                    <a:pt x="1510" y="15796"/>
                  </a:cubicBezTo>
                  <a:cubicBezTo>
                    <a:pt x="-11" y="18338"/>
                    <a:pt x="-315" y="19608"/>
                    <a:pt x="293" y="20371"/>
                  </a:cubicBezTo>
                  <a:cubicBezTo>
                    <a:pt x="902" y="21133"/>
                    <a:pt x="2423" y="21387"/>
                    <a:pt x="6074" y="20879"/>
                  </a:cubicBezTo>
                  <a:cubicBezTo>
                    <a:pt x="9724" y="20371"/>
                    <a:pt x="15505" y="19100"/>
                    <a:pt x="21285" y="178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1864708" y="2446472"/>
              <a:ext cx="37604" cy="7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118" fill="norm" stroke="1" extrusionOk="0">
                  <a:moveTo>
                    <a:pt x="16782" y="3118"/>
                  </a:moveTo>
                  <a:cubicBezTo>
                    <a:pt x="12234" y="1318"/>
                    <a:pt x="7687" y="-482"/>
                    <a:pt x="4845" y="118"/>
                  </a:cubicBezTo>
                  <a:cubicBezTo>
                    <a:pt x="2003" y="718"/>
                    <a:pt x="866" y="3718"/>
                    <a:pt x="297" y="6718"/>
                  </a:cubicBezTo>
                  <a:cubicBezTo>
                    <a:pt x="-271" y="9718"/>
                    <a:pt x="-271" y="12718"/>
                    <a:pt x="2571" y="14218"/>
                  </a:cubicBezTo>
                  <a:cubicBezTo>
                    <a:pt x="5413" y="15718"/>
                    <a:pt x="11097" y="15718"/>
                    <a:pt x="15076" y="14218"/>
                  </a:cubicBezTo>
                  <a:cubicBezTo>
                    <a:pt x="19055" y="12718"/>
                    <a:pt x="21329" y="9718"/>
                    <a:pt x="19624" y="10018"/>
                  </a:cubicBezTo>
                  <a:cubicBezTo>
                    <a:pt x="17918" y="10318"/>
                    <a:pt x="12234" y="13918"/>
                    <a:pt x="11666" y="14518"/>
                  </a:cubicBezTo>
                  <a:cubicBezTo>
                    <a:pt x="11097" y="15118"/>
                    <a:pt x="15645" y="12718"/>
                    <a:pt x="17350" y="13318"/>
                  </a:cubicBezTo>
                  <a:cubicBezTo>
                    <a:pt x="19055" y="13918"/>
                    <a:pt x="17918" y="17518"/>
                    <a:pt x="16782" y="211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807053" y="2755921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1978503" y="2639730"/>
              <a:ext cx="127001" cy="17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6252"/>
                  </a:moveTo>
                  <a:cubicBezTo>
                    <a:pt x="1080" y="4996"/>
                    <a:pt x="2160" y="3741"/>
                    <a:pt x="4680" y="2736"/>
                  </a:cubicBezTo>
                  <a:cubicBezTo>
                    <a:pt x="7200" y="1731"/>
                    <a:pt x="11160" y="978"/>
                    <a:pt x="14220" y="475"/>
                  </a:cubicBezTo>
                  <a:cubicBezTo>
                    <a:pt x="17280" y="-27"/>
                    <a:pt x="19440" y="-278"/>
                    <a:pt x="19800" y="475"/>
                  </a:cubicBezTo>
                  <a:cubicBezTo>
                    <a:pt x="20160" y="1229"/>
                    <a:pt x="18720" y="2987"/>
                    <a:pt x="16020" y="5624"/>
                  </a:cubicBezTo>
                  <a:cubicBezTo>
                    <a:pt x="13320" y="8262"/>
                    <a:pt x="9360" y="11778"/>
                    <a:pt x="7020" y="14541"/>
                  </a:cubicBezTo>
                  <a:cubicBezTo>
                    <a:pt x="4680" y="17303"/>
                    <a:pt x="3960" y="19313"/>
                    <a:pt x="4680" y="20317"/>
                  </a:cubicBezTo>
                  <a:cubicBezTo>
                    <a:pt x="5400" y="21322"/>
                    <a:pt x="7560" y="21322"/>
                    <a:pt x="10620" y="20569"/>
                  </a:cubicBezTo>
                  <a:cubicBezTo>
                    <a:pt x="13680" y="19815"/>
                    <a:pt x="17640" y="18308"/>
                    <a:pt x="21600" y="168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2100211" y="2768621"/>
              <a:ext cx="106893" cy="81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53" fill="norm" stroke="1" extrusionOk="0">
                  <a:moveTo>
                    <a:pt x="13764" y="0"/>
                  </a:moveTo>
                  <a:cubicBezTo>
                    <a:pt x="12494" y="5538"/>
                    <a:pt x="11223" y="11077"/>
                    <a:pt x="9741" y="14954"/>
                  </a:cubicBezTo>
                  <a:cubicBezTo>
                    <a:pt x="8259" y="18831"/>
                    <a:pt x="6564" y="21046"/>
                    <a:pt x="4870" y="21323"/>
                  </a:cubicBezTo>
                  <a:cubicBezTo>
                    <a:pt x="3176" y="21600"/>
                    <a:pt x="1482" y="19938"/>
                    <a:pt x="635" y="17723"/>
                  </a:cubicBezTo>
                  <a:cubicBezTo>
                    <a:pt x="-212" y="15508"/>
                    <a:pt x="-212" y="12738"/>
                    <a:pt x="635" y="10523"/>
                  </a:cubicBezTo>
                  <a:cubicBezTo>
                    <a:pt x="1482" y="8308"/>
                    <a:pt x="3176" y="6646"/>
                    <a:pt x="6776" y="7754"/>
                  </a:cubicBezTo>
                  <a:cubicBezTo>
                    <a:pt x="10376" y="8862"/>
                    <a:pt x="15882" y="12738"/>
                    <a:pt x="21388" y="166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2264253" y="2686071"/>
              <a:ext cx="444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411"/>
                    <a:pt x="11314" y="6821"/>
                    <a:pt x="7714" y="10421"/>
                  </a:cubicBezTo>
                  <a:cubicBezTo>
                    <a:pt x="4114" y="14021"/>
                    <a:pt x="2057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2296003" y="2815488"/>
              <a:ext cx="165101" cy="20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2964"/>
                  </a:moveTo>
                  <a:cubicBezTo>
                    <a:pt x="1662" y="1681"/>
                    <a:pt x="3323" y="398"/>
                    <a:pt x="5538" y="77"/>
                  </a:cubicBezTo>
                  <a:cubicBezTo>
                    <a:pt x="7754" y="-244"/>
                    <a:pt x="10523" y="398"/>
                    <a:pt x="11215" y="2857"/>
                  </a:cubicBezTo>
                  <a:cubicBezTo>
                    <a:pt x="11908" y="5316"/>
                    <a:pt x="10523" y="9594"/>
                    <a:pt x="8862" y="12588"/>
                  </a:cubicBezTo>
                  <a:cubicBezTo>
                    <a:pt x="7200" y="15582"/>
                    <a:pt x="5262" y="17293"/>
                    <a:pt x="3877" y="18576"/>
                  </a:cubicBezTo>
                  <a:cubicBezTo>
                    <a:pt x="2492" y="19859"/>
                    <a:pt x="1662" y="20714"/>
                    <a:pt x="2354" y="21035"/>
                  </a:cubicBezTo>
                  <a:cubicBezTo>
                    <a:pt x="3046" y="21356"/>
                    <a:pt x="5262" y="21142"/>
                    <a:pt x="8723" y="20501"/>
                  </a:cubicBezTo>
                  <a:cubicBezTo>
                    <a:pt x="12185" y="19859"/>
                    <a:pt x="16892" y="18790"/>
                    <a:pt x="21600" y="177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5699603" y="1517671"/>
              <a:ext cx="50801" cy="78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2381"/>
                    <a:pt x="1800" y="4761"/>
                    <a:pt x="4050" y="6881"/>
                  </a:cubicBezTo>
                  <a:cubicBezTo>
                    <a:pt x="6300" y="9000"/>
                    <a:pt x="9900" y="10858"/>
                    <a:pt x="12600" y="12658"/>
                  </a:cubicBezTo>
                  <a:cubicBezTo>
                    <a:pt x="15300" y="14458"/>
                    <a:pt x="17100" y="16200"/>
                    <a:pt x="18450" y="17681"/>
                  </a:cubicBezTo>
                  <a:cubicBezTo>
                    <a:pt x="19800" y="19161"/>
                    <a:pt x="20700" y="203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5718653" y="1708171"/>
              <a:ext cx="1524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000"/>
                    <a:pt x="14400" y="8000"/>
                    <a:pt x="10800" y="11600"/>
                  </a:cubicBezTo>
                  <a:cubicBezTo>
                    <a:pt x="7200" y="15200"/>
                    <a:pt x="36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5902803" y="1770174"/>
              <a:ext cx="190501" cy="357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1600" y="90"/>
                  </a:moveTo>
                  <a:cubicBezTo>
                    <a:pt x="20400" y="-37"/>
                    <a:pt x="19200" y="-164"/>
                    <a:pt x="17040" y="725"/>
                  </a:cubicBezTo>
                  <a:cubicBezTo>
                    <a:pt x="14880" y="1615"/>
                    <a:pt x="11760" y="3521"/>
                    <a:pt x="8760" y="6125"/>
                  </a:cubicBezTo>
                  <a:cubicBezTo>
                    <a:pt x="5760" y="8730"/>
                    <a:pt x="2880" y="12034"/>
                    <a:pt x="1440" y="14702"/>
                  </a:cubicBezTo>
                  <a:cubicBezTo>
                    <a:pt x="0" y="17370"/>
                    <a:pt x="0" y="19403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6067903" y="1860571"/>
              <a:ext cx="1968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19" y="3380"/>
                    <a:pt x="13239" y="6759"/>
                    <a:pt x="9639" y="10359"/>
                  </a:cubicBezTo>
                  <a:cubicBezTo>
                    <a:pt x="6039" y="13959"/>
                    <a:pt x="3019" y="177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6290153" y="1879621"/>
              <a:ext cx="1968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74" y="171"/>
                    <a:pt x="18348" y="343"/>
                    <a:pt x="15910" y="2057"/>
                  </a:cubicBezTo>
                  <a:cubicBezTo>
                    <a:pt x="13471" y="3771"/>
                    <a:pt x="10219" y="7029"/>
                    <a:pt x="7432" y="10543"/>
                  </a:cubicBezTo>
                  <a:cubicBezTo>
                    <a:pt x="4645" y="14057"/>
                    <a:pt x="2323" y="17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6423503" y="1930421"/>
              <a:ext cx="1651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38" y="3812"/>
                    <a:pt x="11077" y="7624"/>
                    <a:pt x="7477" y="11224"/>
                  </a:cubicBezTo>
                  <a:cubicBezTo>
                    <a:pt x="3877" y="14824"/>
                    <a:pt x="1938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6671153" y="1924071"/>
              <a:ext cx="1143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80"/>
                    <a:pt x="14400" y="5760"/>
                    <a:pt x="10800" y="9360"/>
                  </a:cubicBezTo>
                  <a:cubicBezTo>
                    <a:pt x="7200" y="12960"/>
                    <a:pt x="36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845153" y="2108221"/>
              <a:ext cx="635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345"/>
                    <a:pt x="7200" y="8690"/>
                    <a:pt x="9360" y="12041"/>
                  </a:cubicBezTo>
                  <a:cubicBezTo>
                    <a:pt x="11520" y="15393"/>
                    <a:pt x="12240" y="17752"/>
                    <a:pt x="14040" y="19179"/>
                  </a:cubicBezTo>
                  <a:cubicBezTo>
                    <a:pt x="15840" y="20607"/>
                    <a:pt x="18720" y="211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1362553" y="2254271"/>
              <a:ext cx="1587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152"/>
                    <a:pt x="18720" y="2304"/>
                    <a:pt x="15696" y="5112"/>
                  </a:cubicBezTo>
                  <a:cubicBezTo>
                    <a:pt x="12672" y="7920"/>
                    <a:pt x="8064" y="12384"/>
                    <a:pt x="5184" y="15408"/>
                  </a:cubicBezTo>
                  <a:cubicBezTo>
                    <a:pt x="2304" y="18432"/>
                    <a:pt x="1152" y="20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494175" y="2197121"/>
              <a:ext cx="166829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21280" y="0"/>
                  </a:moveTo>
                  <a:cubicBezTo>
                    <a:pt x="16960" y="2700"/>
                    <a:pt x="12640" y="5400"/>
                    <a:pt x="8995" y="8357"/>
                  </a:cubicBezTo>
                  <a:cubicBezTo>
                    <a:pt x="5350" y="11314"/>
                    <a:pt x="2380" y="14529"/>
                    <a:pt x="1030" y="16779"/>
                  </a:cubicBezTo>
                  <a:cubicBezTo>
                    <a:pt x="-320" y="19029"/>
                    <a:pt x="-50" y="20314"/>
                    <a:pt x="22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1584803" y="2216171"/>
              <a:ext cx="1587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704" y="3671"/>
                    <a:pt x="11808" y="7341"/>
                    <a:pt x="8208" y="10941"/>
                  </a:cubicBezTo>
                  <a:cubicBezTo>
                    <a:pt x="4608" y="14541"/>
                    <a:pt x="2304" y="18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1762603" y="2216171"/>
              <a:ext cx="133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71" y="5082"/>
                    <a:pt x="9943" y="10165"/>
                    <a:pt x="6343" y="13765"/>
                  </a:cubicBezTo>
                  <a:cubicBezTo>
                    <a:pt x="2743" y="17365"/>
                    <a:pt x="1371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6321903" y="1526914"/>
              <a:ext cx="504531" cy="568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71" fill="norm" stroke="1" extrusionOk="0">
                  <a:moveTo>
                    <a:pt x="0" y="21571"/>
                  </a:moveTo>
                  <a:cubicBezTo>
                    <a:pt x="362" y="19082"/>
                    <a:pt x="723" y="16593"/>
                    <a:pt x="1762" y="14143"/>
                  </a:cubicBezTo>
                  <a:cubicBezTo>
                    <a:pt x="2802" y="11694"/>
                    <a:pt x="4519" y="9285"/>
                    <a:pt x="6326" y="7599"/>
                  </a:cubicBezTo>
                  <a:cubicBezTo>
                    <a:pt x="8134" y="5913"/>
                    <a:pt x="10032" y="4949"/>
                    <a:pt x="11704" y="4428"/>
                  </a:cubicBezTo>
                  <a:cubicBezTo>
                    <a:pt x="13376" y="3906"/>
                    <a:pt x="14822" y="3825"/>
                    <a:pt x="15771" y="3745"/>
                  </a:cubicBezTo>
                  <a:cubicBezTo>
                    <a:pt x="16720" y="3665"/>
                    <a:pt x="17172" y="3584"/>
                    <a:pt x="17533" y="3384"/>
                  </a:cubicBezTo>
                  <a:cubicBezTo>
                    <a:pt x="17895" y="3183"/>
                    <a:pt x="18166" y="2862"/>
                    <a:pt x="18166" y="2541"/>
                  </a:cubicBezTo>
                  <a:cubicBezTo>
                    <a:pt x="18166" y="2219"/>
                    <a:pt x="17895" y="1898"/>
                    <a:pt x="17126" y="1657"/>
                  </a:cubicBezTo>
                  <a:cubicBezTo>
                    <a:pt x="16358" y="1416"/>
                    <a:pt x="15093" y="1256"/>
                    <a:pt x="14099" y="1055"/>
                  </a:cubicBezTo>
                  <a:cubicBezTo>
                    <a:pt x="13105" y="854"/>
                    <a:pt x="12382" y="613"/>
                    <a:pt x="12291" y="453"/>
                  </a:cubicBezTo>
                  <a:cubicBezTo>
                    <a:pt x="12201" y="292"/>
                    <a:pt x="12743" y="212"/>
                    <a:pt x="14054" y="132"/>
                  </a:cubicBezTo>
                  <a:cubicBezTo>
                    <a:pt x="15364" y="51"/>
                    <a:pt x="17443" y="-29"/>
                    <a:pt x="18708" y="11"/>
                  </a:cubicBezTo>
                  <a:cubicBezTo>
                    <a:pt x="19973" y="51"/>
                    <a:pt x="20425" y="212"/>
                    <a:pt x="20787" y="453"/>
                  </a:cubicBezTo>
                  <a:cubicBezTo>
                    <a:pt x="21148" y="694"/>
                    <a:pt x="21419" y="1015"/>
                    <a:pt x="21510" y="1617"/>
                  </a:cubicBezTo>
                  <a:cubicBezTo>
                    <a:pt x="21600" y="2219"/>
                    <a:pt x="21510" y="3103"/>
                    <a:pt x="21148" y="4106"/>
                  </a:cubicBezTo>
                  <a:cubicBezTo>
                    <a:pt x="20787" y="5110"/>
                    <a:pt x="20154" y="6234"/>
                    <a:pt x="19521" y="73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7065490" y="1301771"/>
              <a:ext cx="177164" cy="214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72" fill="norm" stroke="1" extrusionOk="0">
                  <a:moveTo>
                    <a:pt x="16123" y="0"/>
                  </a:moveTo>
                  <a:cubicBezTo>
                    <a:pt x="13294" y="6353"/>
                    <a:pt x="10466" y="12706"/>
                    <a:pt x="8537" y="16306"/>
                  </a:cubicBezTo>
                  <a:cubicBezTo>
                    <a:pt x="6609" y="19906"/>
                    <a:pt x="5580" y="20753"/>
                    <a:pt x="4423" y="21176"/>
                  </a:cubicBezTo>
                  <a:cubicBezTo>
                    <a:pt x="3266" y="21600"/>
                    <a:pt x="1980" y="21600"/>
                    <a:pt x="1209" y="20965"/>
                  </a:cubicBezTo>
                  <a:cubicBezTo>
                    <a:pt x="437" y="20329"/>
                    <a:pt x="180" y="19059"/>
                    <a:pt x="52" y="17788"/>
                  </a:cubicBezTo>
                  <a:cubicBezTo>
                    <a:pt x="-77" y="16518"/>
                    <a:pt x="-77" y="15247"/>
                    <a:pt x="1466" y="13976"/>
                  </a:cubicBezTo>
                  <a:cubicBezTo>
                    <a:pt x="3009" y="12706"/>
                    <a:pt x="6094" y="11435"/>
                    <a:pt x="9694" y="12071"/>
                  </a:cubicBezTo>
                  <a:cubicBezTo>
                    <a:pt x="13294" y="12706"/>
                    <a:pt x="17409" y="15247"/>
                    <a:pt x="21523" y="177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7261703" y="1301771"/>
              <a:ext cx="952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464"/>
                    <a:pt x="15840" y="2929"/>
                    <a:pt x="12960" y="5797"/>
                  </a:cubicBezTo>
                  <a:cubicBezTo>
                    <a:pt x="10080" y="8664"/>
                    <a:pt x="7200" y="12936"/>
                    <a:pt x="5040" y="15803"/>
                  </a:cubicBezTo>
                  <a:cubicBezTo>
                    <a:pt x="2880" y="18671"/>
                    <a:pt x="1440" y="20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7325203" y="1503179"/>
              <a:ext cx="196851" cy="178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9" fill="norm" stroke="1" extrusionOk="0">
                  <a:moveTo>
                    <a:pt x="0" y="6994"/>
                  </a:moveTo>
                  <a:cubicBezTo>
                    <a:pt x="232" y="5738"/>
                    <a:pt x="465" y="4482"/>
                    <a:pt x="1974" y="3226"/>
                  </a:cubicBezTo>
                  <a:cubicBezTo>
                    <a:pt x="3484" y="1970"/>
                    <a:pt x="6271" y="715"/>
                    <a:pt x="8245" y="212"/>
                  </a:cubicBezTo>
                  <a:cubicBezTo>
                    <a:pt x="10219" y="-290"/>
                    <a:pt x="11381" y="-39"/>
                    <a:pt x="11729" y="2473"/>
                  </a:cubicBezTo>
                  <a:cubicBezTo>
                    <a:pt x="12077" y="4984"/>
                    <a:pt x="11613" y="9757"/>
                    <a:pt x="11148" y="13273"/>
                  </a:cubicBezTo>
                  <a:cubicBezTo>
                    <a:pt x="10684" y="16789"/>
                    <a:pt x="10219" y="19050"/>
                    <a:pt x="10684" y="20180"/>
                  </a:cubicBezTo>
                  <a:cubicBezTo>
                    <a:pt x="11148" y="21310"/>
                    <a:pt x="12542" y="21310"/>
                    <a:pt x="14516" y="20808"/>
                  </a:cubicBezTo>
                  <a:cubicBezTo>
                    <a:pt x="16490" y="20305"/>
                    <a:pt x="19045" y="19301"/>
                    <a:pt x="21600" y="182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235916" y="1777849"/>
              <a:ext cx="399688" cy="463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18" fill="norm" stroke="1" extrusionOk="0">
                  <a:moveTo>
                    <a:pt x="322" y="2051"/>
                  </a:moveTo>
                  <a:cubicBezTo>
                    <a:pt x="94" y="1370"/>
                    <a:pt x="-133" y="689"/>
                    <a:pt x="94" y="299"/>
                  </a:cubicBezTo>
                  <a:cubicBezTo>
                    <a:pt x="322" y="-90"/>
                    <a:pt x="1004" y="-187"/>
                    <a:pt x="2823" y="543"/>
                  </a:cubicBezTo>
                  <a:cubicBezTo>
                    <a:pt x="4642" y="1272"/>
                    <a:pt x="7598" y="2829"/>
                    <a:pt x="10496" y="5116"/>
                  </a:cubicBezTo>
                  <a:cubicBezTo>
                    <a:pt x="13395" y="7402"/>
                    <a:pt x="16238" y="10418"/>
                    <a:pt x="18056" y="13045"/>
                  </a:cubicBezTo>
                  <a:cubicBezTo>
                    <a:pt x="19875" y="15672"/>
                    <a:pt x="20671" y="17910"/>
                    <a:pt x="21069" y="19272"/>
                  </a:cubicBezTo>
                  <a:cubicBezTo>
                    <a:pt x="21467" y="20635"/>
                    <a:pt x="21467" y="21121"/>
                    <a:pt x="21467" y="21267"/>
                  </a:cubicBezTo>
                  <a:cubicBezTo>
                    <a:pt x="21467" y="21413"/>
                    <a:pt x="21467" y="21218"/>
                    <a:pt x="21467" y="210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191103" y="1682771"/>
              <a:ext cx="184151" cy="311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14449"/>
                  </a:moveTo>
                  <a:cubicBezTo>
                    <a:pt x="1738" y="15762"/>
                    <a:pt x="3476" y="17076"/>
                    <a:pt x="4717" y="18462"/>
                  </a:cubicBezTo>
                  <a:cubicBezTo>
                    <a:pt x="5959" y="19849"/>
                    <a:pt x="6703" y="21308"/>
                    <a:pt x="6952" y="21454"/>
                  </a:cubicBezTo>
                  <a:cubicBezTo>
                    <a:pt x="7200" y="21600"/>
                    <a:pt x="6952" y="20432"/>
                    <a:pt x="5959" y="18170"/>
                  </a:cubicBezTo>
                  <a:cubicBezTo>
                    <a:pt x="4966" y="15908"/>
                    <a:pt x="3228" y="12551"/>
                    <a:pt x="2855" y="10070"/>
                  </a:cubicBezTo>
                  <a:cubicBezTo>
                    <a:pt x="2483" y="7589"/>
                    <a:pt x="3476" y="5984"/>
                    <a:pt x="6828" y="4451"/>
                  </a:cubicBezTo>
                  <a:cubicBezTo>
                    <a:pt x="10179" y="2919"/>
                    <a:pt x="15890" y="1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100376" y="1365271"/>
              <a:ext cx="16692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9143" y="0"/>
                  </a:moveTo>
                  <a:cubicBezTo>
                    <a:pt x="9683" y="2880"/>
                    <a:pt x="10223" y="5760"/>
                    <a:pt x="9683" y="8160"/>
                  </a:cubicBezTo>
                  <a:cubicBezTo>
                    <a:pt x="9143" y="10560"/>
                    <a:pt x="7523" y="12480"/>
                    <a:pt x="5768" y="13200"/>
                  </a:cubicBezTo>
                  <a:cubicBezTo>
                    <a:pt x="4013" y="13920"/>
                    <a:pt x="2123" y="13440"/>
                    <a:pt x="1043" y="12600"/>
                  </a:cubicBezTo>
                  <a:cubicBezTo>
                    <a:pt x="-37" y="11760"/>
                    <a:pt x="-307" y="10560"/>
                    <a:pt x="368" y="9960"/>
                  </a:cubicBezTo>
                  <a:cubicBezTo>
                    <a:pt x="1043" y="9360"/>
                    <a:pt x="2663" y="9360"/>
                    <a:pt x="6308" y="11400"/>
                  </a:cubicBezTo>
                  <a:cubicBezTo>
                    <a:pt x="9953" y="13440"/>
                    <a:pt x="15623" y="17520"/>
                    <a:pt x="2129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334709" y="1276371"/>
              <a:ext cx="2784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5040"/>
                    <a:pt x="-1304" y="10080"/>
                    <a:pt x="1782" y="13680"/>
                  </a:cubicBezTo>
                  <a:cubicBezTo>
                    <a:pt x="4867" y="17280"/>
                    <a:pt x="12582" y="19440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356203" y="1419158"/>
              <a:ext cx="292101" cy="20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6165"/>
                  </a:moveTo>
                  <a:cubicBezTo>
                    <a:pt x="0" y="4869"/>
                    <a:pt x="0" y="3573"/>
                    <a:pt x="157" y="2385"/>
                  </a:cubicBezTo>
                  <a:cubicBezTo>
                    <a:pt x="313" y="1197"/>
                    <a:pt x="626" y="117"/>
                    <a:pt x="1722" y="9"/>
                  </a:cubicBezTo>
                  <a:cubicBezTo>
                    <a:pt x="2817" y="-99"/>
                    <a:pt x="4696" y="765"/>
                    <a:pt x="5870" y="2817"/>
                  </a:cubicBezTo>
                  <a:cubicBezTo>
                    <a:pt x="7043" y="4869"/>
                    <a:pt x="7513" y="8109"/>
                    <a:pt x="7513" y="10809"/>
                  </a:cubicBezTo>
                  <a:cubicBezTo>
                    <a:pt x="7513" y="13509"/>
                    <a:pt x="7043" y="15669"/>
                    <a:pt x="6730" y="17289"/>
                  </a:cubicBezTo>
                  <a:cubicBezTo>
                    <a:pt x="6417" y="18909"/>
                    <a:pt x="6261" y="19989"/>
                    <a:pt x="6809" y="20637"/>
                  </a:cubicBezTo>
                  <a:cubicBezTo>
                    <a:pt x="7357" y="21285"/>
                    <a:pt x="8609" y="21501"/>
                    <a:pt x="11191" y="20313"/>
                  </a:cubicBezTo>
                  <a:cubicBezTo>
                    <a:pt x="13774" y="19125"/>
                    <a:pt x="17687" y="16533"/>
                    <a:pt x="21600" y="139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3267553" y="844571"/>
              <a:ext cx="11430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9614"/>
                    <a:pt x="1920" y="17628"/>
                    <a:pt x="3180" y="16014"/>
                  </a:cubicBezTo>
                  <a:cubicBezTo>
                    <a:pt x="4440" y="14400"/>
                    <a:pt x="6000" y="13159"/>
                    <a:pt x="7540" y="11793"/>
                  </a:cubicBezTo>
                  <a:cubicBezTo>
                    <a:pt x="9080" y="10428"/>
                    <a:pt x="10600" y="8938"/>
                    <a:pt x="12100" y="7448"/>
                  </a:cubicBezTo>
                  <a:cubicBezTo>
                    <a:pt x="13600" y="5959"/>
                    <a:pt x="15080" y="4469"/>
                    <a:pt x="16660" y="3228"/>
                  </a:cubicBezTo>
                  <a:cubicBezTo>
                    <a:pt x="18240" y="1986"/>
                    <a:pt x="19920" y="9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2829403" y="1331404"/>
              <a:ext cx="1676401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09" y="19636"/>
                    <a:pt x="2018" y="17673"/>
                    <a:pt x="3000" y="15709"/>
                  </a:cubicBezTo>
                  <a:cubicBezTo>
                    <a:pt x="3982" y="13745"/>
                    <a:pt x="4936" y="11782"/>
                    <a:pt x="5945" y="9941"/>
                  </a:cubicBezTo>
                  <a:cubicBezTo>
                    <a:pt x="6955" y="8100"/>
                    <a:pt x="8018" y="6382"/>
                    <a:pt x="9177" y="4909"/>
                  </a:cubicBezTo>
                  <a:cubicBezTo>
                    <a:pt x="10336" y="3436"/>
                    <a:pt x="11591" y="2209"/>
                    <a:pt x="12791" y="1350"/>
                  </a:cubicBezTo>
                  <a:cubicBezTo>
                    <a:pt x="13991" y="491"/>
                    <a:pt x="15136" y="0"/>
                    <a:pt x="16282" y="0"/>
                  </a:cubicBezTo>
                  <a:cubicBezTo>
                    <a:pt x="17427" y="0"/>
                    <a:pt x="18573" y="491"/>
                    <a:pt x="19459" y="1718"/>
                  </a:cubicBezTo>
                  <a:cubicBezTo>
                    <a:pt x="20345" y="2945"/>
                    <a:pt x="20973" y="4909"/>
                    <a:pt x="21600" y="687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2467453" y="1710288"/>
              <a:ext cx="2159001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" y="20093"/>
                    <a:pt x="974" y="18586"/>
                    <a:pt x="1535" y="17205"/>
                  </a:cubicBezTo>
                  <a:cubicBezTo>
                    <a:pt x="2096" y="15823"/>
                    <a:pt x="2732" y="14567"/>
                    <a:pt x="3494" y="13060"/>
                  </a:cubicBezTo>
                  <a:cubicBezTo>
                    <a:pt x="4256" y="11553"/>
                    <a:pt x="5146" y="9795"/>
                    <a:pt x="5919" y="8288"/>
                  </a:cubicBezTo>
                  <a:cubicBezTo>
                    <a:pt x="6692" y="6781"/>
                    <a:pt x="7348" y="5526"/>
                    <a:pt x="8079" y="4521"/>
                  </a:cubicBezTo>
                  <a:cubicBezTo>
                    <a:pt x="8809" y="3516"/>
                    <a:pt x="9614" y="2763"/>
                    <a:pt x="10408" y="2135"/>
                  </a:cubicBezTo>
                  <a:cubicBezTo>
                    <a:pt x="11202" y="1507"/>
                    <a:pt x="11986" y="1005"/>
                    <a:pt x="12748" y="628"/>
                  </a:cubicBezTo>
                  <a:cubicBezTo>
                    <a:pt x="13511" y="251"/>
                    <a:pt x="14252" y="0"/>
                    <a:pt x="15152" y="0"/>
                  </a:cubicBezTo>
                  <a:cubicBezTo>
                    <a:pt x="16052" y="0"/>
                    <a:pt x="17111" y="251"/>
                    <a:pt x="18148" y="1256"/>
                  </a:cubicBezTo>
                  <a:cubicBezTo>
                    <a:pt x="19186" y="2260"/>
                    <a:pt x="20202" y="4019"/>
                    <a:pt x="20774" y="5274"/>
                  </a:cubicBezTo>
                  <a:cubicBezTo>
                    <a:pt x="21346" y="6530"/>
                    <a:pt x="21473" y="7284"/>
                    <a:pt x="21600" y="803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2232503" y="1930421"/>
              <a:ext cx="25971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6" y="21600"/>
                    <a:pt x="1232" y="21600"/>
                    <a:pt x="1866" y="21189"/>
                  </a:cubicBezTo>
                  <a:cubicBezTo>
                    <a:pt x="2500" y="20777"/>
                    <a:pt x="3151" y="19954"/>
                    <a:pt x="3741" y="19131"/>
                  </a:cubicBezTo>
                  <a:cubicBezTo>
                    <a:pt x="4331" y="18309"/>
                    <a:pt x="4859" y="17486"/>
                    <a:pt x="5457" y="16509"/>
                  </a:cubicBezTo>
                  <a:cubicBezTo>
                    <a:pt x="6056" y="15531"/>
                    <a:pt x="6725" y="14400"/>
                    <a:pt x="7411" y="13423"/>
                  </a:cubicBezTo>
                  <a:cubicBezTo>
                    <a:pt x="8098" y="12446"/>
                    <a:pt x="8802" y="11623"/>
                    <a:pt x="9541" y="10800"/>
                  </a:cubicBezTo>
                  <a:cubicBezTo>
                    <a:pt x="10281" y="9977"/>
                    <a:pt x="11055" y="9154"/>
                    <a:pt x="11821" y="8383"/>
                  </a:cubicBezTo>
                  <a:cubicBezTo>
                    <a:pt x="12587" y="7611"/>
                    <a:pt x="13344" y="6891"/>
                    <a:pt x="14101" y="6171"/>
                  </a:cubicBezTo>
                  <a:cubicBezTo>
                    <a:pt x="14858" y="5451"/>
                    <a:pt x="15615" y="4731"/>
                    <a:pt x="16310" y="4166"/>
                  </a:cubicBezTo>
                  <a:cubicBezTo>
                    <a:pt x="17005" y="3600"/>
                    <a:pt x="17639" y="3189"/>
                    <a:pt x="18431" y="2726"/>
                  </a:cubicBezTo>
                  <a:cubicBezTo>
                    <a:pt x="19223" y="2263"/>
                    <a:pt x="20174" y="1749"/>
                    <a:pt x="20729" y="1286"/>
                  </a:cubicBezTo>
                  <a:cubicBezTo>
                    <a:pt x="21283" y="823"/>
                    <a:pt x="21442" y="4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2454753" y="685821"/>
              <a:ext cx="52070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71" y="369"/>
                    <a:pt x="4741" y="738"/>
                    <a:pt x="7156" y="2123"/>
                  </a:cubicBezTo>
                  <a:cubicBezTo>
                    <a:pt x="9571" y="3508"/>
                    <a:pt x="12029" y="5908"/>
                    <a:pt x="14180" y="8585"/>
                  </a:cubicBezTo>
                  <a:cubicBezTo>
                    <a:pt x="16332" y="11262"/>
                    <a:pt x="18176" y="14215"/>
                    <a:pt x="19361" y="16431"/>
                  </a:cubicBezTo>
                  <a:cubicBezTo>
                    <a:pt x="20546" y="18646"/>
                    <a:pt x="21073" y="201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2438942" y="565171"/>
              <a:ext cx="174562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537" fill="norm" stroke="1" extrusionOk="0">
                  <a:moveTo>
                    <a:pt x="4948" y="11340"/>
                  </a:moveTo>
                  <a:cubicBezTo>
                    <a:pt x="6218" y="14175"/>
                    <a:pt x="7489" y="17010"/>
                    <a:pt x="8251" y="18833"/>
                  </a:cubicBezTo>
                  <a:cubicBezTo>
                    <a:pt x="9013" y="20655"/>
                    <a:pt x="9268" y="21465"/>
                    <a:pt x="9141" y="21533"/>
                  </a:cubicBezTo>
                  <a:cubicBezTo>
                    <a:pt x="9013" y="21600"/>
                    <a:pt x="8505" y="20925"/>
                    <a:pt x="6726" y="19035"/>
                  </a:cubicBezTo>
                  <a:cubicBezTo>
                    <a:pt x="4948" y="17145"/>
                    <a:pt x="1898" y="14040"/>
                    <a:pt x="628" y="11678"/>
                  </a:cubicBezTo>
                  <a:cubicBezTo>
                    <a:pt x="-643" y="9315"/>
                    <a:pt x="-135" y="7695"/>
                    <a:pt x="3550" y="5873"/>
                  </a:cubicBezTo>
                  <a:cubicBezTo>
                    <a:pt x="7235" y="4050"/>
                    <a:pt x="14096" y="2025"/>
                    <a:pt x="20957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2426921" y="203449"/>
              <a:ext cx="116733" cy="266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44" fill="norm" stroke="1" extrusionOk="0">
                  <a:moveTo>
                    <a:pt x="17801" y="3019"/>
                  </a:moveTo>
                  <a:cubicBezTo>
                    <a:pt x="15872" y="2007"/>
                    <a:pt x="13943" y="994"/>
                    <a:pt x="11822" y="403"/>
                  </a:cubicBezTo>
                  <a:cubicBezTo>
                    <a:pt x="9701" y="-187"/>
                    <a:pt x="7386" y="-356"/>
                    <a:pt x="5072" y="1500"/>
                  </a:cubicBezTo>
                  <a:cubicBezTo>
                    <a:pt x="2758" y="3356"/>
                    <a:pt x="443" y="7238"/>
                    <a:pt x="58" y="10613"/>
                  </a:cubicBezTo>
                  <a:cubicBezTo>
                    <a:pt x="-328" y="13988"/>
                    <a:pt x="1215" y="16856"/>
                    <a:pt x="5072" y="18544"/>
                  </a:cubicBezTo>
                  <a:cubicBezTo>
                    <a:pt x="8929" y="20232"/>
                    <a:pt x="15101" y="20738"/>
                    <a:pt x="21272" y="2124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2613503" y="184171"/>
              <a:ext cx="571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2702403" y="222271"/>
              <a:ext cx="165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54" y="16971"/>
                    <a:pt x="8308" y="12343"/>
                    <a:pt x="11908" y="8743"/>
                  </a:cubicBezTo>
                  <a:cubicBezTo>
                    <a:pt x="15508" y="5143"/>
                    <a:pt x="18554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2884388" y="95271"/>
              <a:ext cx="154566" cy="20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69" fill="norm" stroke="1" extrusionOk="0">
                  <a:moveTo>
                    <a:pt x="14310" y="0"/>
                  </a:moveTo>
                  <a:cubicBezTo>
                    <a:pt x="13434" y="4849"/>
                    <a:pt x="12558" y="9698"/>
                    <a:pt x="11245" y="13224"/>
                  </a:cubicBezTo>
                  <a:cubicBezTo>
                    <a:pt x="9931" y="16751"/>
                    <a:pt x="8180" y="18955"/>
                    <a:pt x="6574" y="20167"/>
                  </a:cubicBezTo>
                  <a:cubicBezTo>
                    <a:pt x="4969" y="21380"/>
                    <a:pt x="3510" y="21600"/>
                    <a:pt x="2488" y="21159"/>
                  </a:cubicBezTo>
                  <a:cubicBezTo>
                    <a:pt x="1466" y="20718"/>
                    <a:pt x="883" y="19616"/>
                    <a:pt x="445" y="18514"/>
                  </a:cubicBezTo>
                  <a:cubicBezTo>
                    <a:pt x="7" y="17412"/>
                    <a:pt x="-285" y="16310"/>
                    <a:pt x="445" y="14988"/>
                  </a:cubicBezTo>
                  <a:cubicBezTo>
                    <a:pt x="1174" y="13665"/>
                    <a:pt x="2926" y="12122"/>
                    <a:pt x="6574" y="11792"/>
                  </a:cubicBezTo>
                  <a:cubicBezTo>
                    <a:pt x="10223" y="11461"/>
                    <a:pt x="15769" y="12343"/>
                    <a:pt x="21315" y="1322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3115153" y="25421"/>
              <a:ext cx="9694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0" y="0"/>
                  </a:moveTo>
                  <a:cubicBezTo>
                    <a:pt x="2700" y="0"/>
                    <a:pt x="5400" y="0"/>
                    <a:pt x="9450" y="2636"/>
                  </a:cubicBezTo>
                  <a:cubicBezTo>
                    <a:pt x="13500" y="5271"/>
                    <a:pt x="18900" y="10543"/>
                    <a:pt x="20250" y="14143"/>
                  </a:cubicBezTo>
                  <a:cubicBezTo>
                    <a:pt x="21600" y="17743"/>
                    <a:pt x="18900" y="19671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81453" y="3943371"/>
              <a:ext cx="444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480"/>
                    <a:pt x="6171" y="6960"/>
                    <a:pt x="9771" y="10560"/>
                  </a:cubicBezTo>
                  <a:cubicBezTo>
                    <a:pt x="13371" y="14160"/>
                    <a:pt x="17486" y="17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-1" y="3873521"/>
              <a:ext cx="37195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fill="norm" stroke="1" extrusionOk="0">
                  <a:moveTo>
                    <a:pt x="2042" y="21600"/>
                  </a:moveTo>
                  <a:cubicBezTo>
                    <a:pt x="1309" y="20541"/>
                    <a:pt x="577" y="19482"/>
                    <a:pt x="211" y="18424"/>
                  </a:cubicBezTo>
                  <a:cubicBezTo>
                    <a:pt x="-155" y="17365"/>
                    <a:pt x="-155" y="16306"/>
                    <a:pt x="1126" y="13976"/>
                  </a:cubicBezTo>
                  <a:cubicBezTo>
                    <a:pt x="2408" y="11647"/>
                    <a:pt x="4970" y="8047"/>
                    <a:pt x="8570" y="5506"/>
                  </a:cubicBezTo>
                  <a:cubicBezTo>
                    <a:pt x="12170" y="2965"/>
                    <a:pt x="16808" y="1482"/>
                    <a:pt x="214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270353" y="4133871"/>
              <a:ext cx="189218" cy="193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55" fill="norm" stroke="1" extrusionOk="0">
                  <a:moveTo>
                    <a:pt x="0" y="0"/>
                  </a:moveTo>
                  <a:cubicBezTo>
                    <a:pt x="1680" y="2348"/>
                    <a:pt x="3360" y="4696"/>
                    <a:pt x="5520" y="6104"/>
                  </a:cubicBezTo>
                  <a:cubicBezTo>
                    <a:pt x="7680" y="7513"/>
                    <a:pt x="10320" y="7983"/>
                    <a:pt x="12000" y="7630"/>
                  </a:cubicBezTo>
                  <a:cubicBezTo>
                    <a:pt x="13680" y="7278"/>
                    <a:pt x="14400" y="6104"/>
                    <a:pt x="14760" y="4930"/>
                  </a:cubicBezTo>
                  <a:cubicBezTo>
                    <a:pt x="15120" y="3757"/>
                    <a:pt x="15120" y="2583"/>
                    <a:pt x="15480" y="3170"/>
                  </a:cubicBezTo>
                  <a:cubicBezTo>
                    <a:pt x="15840" y="3757"/>
                    <a:pt x="16560" y="6104"/>
                    <a:pt x="17640" y="8570"/>
                  </a:cubicBezTo>
                  <a:cubicBezTo>
                    <a:pt x="18720" y="11035"/>
                    <a:pt x="20160" y="13617"/>
                    <a:pt x="20880" y="15496"/>
                  </a:cubicBezTo>
                  <a:cubicBezTo>
                    <a:pt x="21600" y="17374"/>
                    <a:pt x="21600" y="18548"/>
                    <a:pt x="21120" y="19487"/>
                  </a:cubicBezTo>
                  <a:cubicBezTo>
                    <a:pt x="20640" y="20426"/>
                    <a:pt x="19680" y="21130"/>
                    <a:pt x="18480" y="21365"/>
                  </a:cubicBezTo>
                  <a:cubicBezTo>
                    <a:pt x="17280" y="21600"/>
                    <a:pt x="15840" y="21365"/>
                    <a:pt x="14640" y="20778"/>
                  </a:cubicBezTo>
                  <a:cubicBezTo>
                    <a:pt x="13440" y="20191"/>
                    <a:pt x="12480" y="19252"/>
                    <a:pt x="12480" y="17609"/>
                  </a:cubicBezTo>
                  <a:cubicBezTo>
                    <a:pt x="12480" y="15965"/>
                    <a:pt x="13440" y="13617"/>
                    <a:pt x="14400" y="1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483342" y="4096779"/>
              <a:ext cx="91278" cy="349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77" fill="norm" stroke="1" extrusionOk="0">
                  <a:moveTo>
                    <a:pt x="5093" y="1109"/>
                  </a:moveTo>
                  <a:cubicBezTo>
                    <a:pt x="6075" y="4622"/>
                    <a:pt x="7057" y="8136"/>
                    <a:pt x="7548" y="11324"/>
                  </a:cubicBezTo>
                  <a:cubicBezTo>
                    <a:pt x="8038" y="14511"/>
                    <a:pt x="8038" y="17374"/>
                    <a:pt x="8038" y="19131"/>
                  </a:cubicBezTo>
                  <a:cubicBezTo>
                    <a:pt x="8038" y="20887"/>
                    <a:pt x="8038" y="21538"/>
                    <a:pt x="7302" y="21473"/>
                  </a:cubicBezTo>
                  <a:cubicBezTo>
                    <a:pt x="6566" y="21408"/>
                    <a:pt x="5093" y="20627"/>
                    <a:pt x="3620" y="17830"/>
                  </a:cubicBezTo>
                  <a:cubicBezTo>
                    <a:pt x="2148" y="15032"/>
                    <a:pt x="675" y="10218"/>
                    <a:pt x="184" y="7095"/>
                  </a:cubicBezTo>
                  <a:cubicBezTo>
                    <a:pt x="-307" y="3972"/>
                    <a:pt x="184" y="2540"/>
                    <a:pt x="1657" y="1630"/>
                  </a:cubicBezTo>
                  <a:cubicBezTo>
                    <a:pt x="3129" y="719"/>
                    <a:pt x="5584" y="328"/>
                    <a:pt x="8775" y="133"/>
                  </a:cubicBezTo>
                  <a:cubicBezTo>
                    <a:pt x="11966" y="-62"/>
                    <a:pt x="15893" y="-62"/>
                    <a:pt x="18102" y="263"/>
                  </a:cubicBezTo>
                  <a:cubicBezTo>
                    <a:pt x="20311" y="589"/>
                    <a:pt x="20802" y="1239"/>
                    <a:pt x="21048" y="1955"/>
                  </a:cubicBezTo>
                  <a:cubicBezTo>
                    <a:pt x="21293" y="2671"/>
                    <a:pt x="21293" y="3451"/>
                    <a:pt x="19820" y="4167"/>
                  </a:cubicBezTo>
                  <a:cubicBezTo>
                    <a:pt x="18348" y="4883"/>
                    <a:pt x="15402" y="5533"/>
                    <a:pt x="12457" y="6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600553" y="4041029"/>
              <a:ext cx="139701" cy="15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0" y="10621"/>
                  </a:moveTo>
                  <a:cubicBezTo>
                    <a:pt x="3600" y="8377"/>
                    <a:pt x="7200" y="6133"/>
                    <a:pt x="9164" y="4169"/>
                  </a:cubicBezTo>
                  <a:cubicBezTo>
                    <a:pt x="11127" y="2206"/>
                    <a:pt x="11455" y="523"/>
                    <a:pt x="10800" y="102"/>
                  </a:cubicBezTo>
                  <a:cubicBezTo>
                    <a:pt x="10145" y="-319"/>
                    <a:pt x="8509" y="523"/>
                    <a:pt x="6709" y="3468"/>
                  </a:cubicBezTo>
                  <a:cubicBezTo>
                    <a:pt x="4909" y="6413"/>
                    <a:pt x="2945" y="11463"/>
                    <a:pt x="2127" y="14689"/>
                  </a:cubicBezTo>
                  <a:cubicBezTo>
                    <a:pt x="1309" y="17915"/>
                    <a:pt x="1636" y="19317"/>
                    <a:pt x="2618" y="20159"/>
                  </a:cubicBezTo>
                  <a:cubicBezTo>
                    <a:pt x="3600" y="21000"/>
                    <a:pt x="5236" y="21281"/>
                    <a:pt x="8509" y="20720"/>
                  </a:cubicBezTo>
                  <a:cubicBezTo>
                    <a:pt x="11782" y="20159"/>
                    <a:pt x="16691" y="18756"/>
                    <a:pt x="21600" y="17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047946" y="3930671"/>
              <a:ext cx="980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358"/>
                    <a:pt x="2735" y="10716"/>
                    <a:pt x="575" y="14316"/>
                  </a:cubicBezTo>
                  <a:cubicBezTo>
                    <a:pt x="-1585" y="17916"/>
                    <a:pt x="2735" y="1975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942230" y="3884104"/>
              <a:ext cx="242524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140" fill="norm" stroke="1" extrusionOk="0">
                  <a:moveTo>
                    <a:pt x="672" y="21140"/>
                  </a:moveTo>
                  <a:cubicBezTo>
                    <a:pt x="297" y="18842"/>
                    <a:pt x="-79" y="16544"/>
                    <a:pt x="15" y="14476"/>
                  </a:cubicBezTo>
                  <a:cubicBezTo>
                    <a:pt x="109" y="12408"/>
                    <a:pt x="672" y="10570"/>
                    <a:pt x="3771" y="8042"/>
                  </a:cubicBezTo>
                  <a:cubicBezTo>
                    <a:pt x="6871" y="5514"/>
                    <a:pt x="12505" y="2297"/>
                    <a:pt x="15886" y="919"/>
                  </a:cubicBezTo>
                  <a:cubicBezTo>
                    <a:pt x="19267" y="-460"/>
                    <a:pt x="20394" y="0"/>
                    <a:pt x="21521" y="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911703" y="4146571"/>
              <a:ext cx="2921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5750"/>
                    <a:pt x="11270" y="9900"/>
                    <a:pt x="14870" y="6300"/>
                  </a:cubicBezTo>
                  <a:cubicBezTo>
                    <a:pt x="18470" y="2700"/>
                    <a:pt x="20035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1680053" y="3985939"/>
              <a:ext cx="133351" cy="146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3" fill="norm" stroke="1" extrusionOk="0">
                  <a:moveTo>
                    <a:pt x="0" y="11967"/>
                  </a:moveTo>
                  <a:cubicBezTo>
                    <a:pt x="3086" y="10767"/>
                    <a:pt x="6171" y="9567"/>
                    <a:pt x="8743" y="8517"/>
                  </a:cubicBezTo>
                  <a:cubicBezTo>
                    <a:pt x="11314" y="7467"/>
                    <a:pt x="13371" y="6567"/>
                    <a:pt x="14571" y="5367"/>
                  </a:cubicBezTo>
                  <a:cubicBezTo>
                    <a:pt x="15771" y="4167"/>
                    <a:pt x="16114" y="2667"/>
                    <a:pt x="15600" y="1467"/>
                  </a:cubicBezTo>
                  <a:cubicBezTo>
                    <a:pt x="15086" y="267"/>
                    <a:pt x="13714" y="-633"/>
                    <a:pt x="10971" y="567"/>
                  </a:cubicBezTo>
                  <a:cubicBezTo>
                    <a:pt x="8229" y="1767"/>
                    <a:pt x="4114" y="5067"/>
                    <a:pt x="2057" y="8367"/>
                  </a:cubicBezTo>
                  <a:cubicBezTo>
                    <a:pt x="0" y="11667"/>
                    <a:pt x="0" y="14967"/>
                    <a:pt x="2743" y="17217"/>
                  </a:cubicBezTo>
                  <a:cubicBezTo>
                    <a:pt x="5486" y="19467"/>
                    <a:pt x="10971" y="20667"/>
                    <a:pt x="14571" y="20817"/>
                  </a:cubicBezTo>
                  <a:cubicBezTo>
                    <a:pt x="18171" y="20967"/>
                    <a:pt x="19886" y="20067"/>
                    <a:pt x="21600" y="19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1838803" y="3964522"/>
              <a:ext cx="266701" cy="186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1215"/>
                  </a:moveTo>
                  <a:cubicBezTo>
                    <a:pt x="2400" y="4856"/>
                    <a:pt x="4800" y="8496"/>
                    <a:pt x="6000" y="11530"/>
                  </a:cubicBezTo>
                  <a:cubicBezTo>
                    <a:pt x="7200" y="14563"/>
                    <a:pt x="7200" y="16990"/>
                    <a:pt x="6943" y="18689"/>
                  </a:cubicBezTo>
                  <a:cubicBezTo>
                    <a:pt x="6686" y="20388"/>
                    <a:pt x="6171" y="21359"/>
                    <a:pt x="5657" y="21359"/>
                  </a:cubicBezTo>
                  <a:cubicBezTo>
                    <a:pt x="5143" y="21359"/>
                    <a:pt x="4629" y="20388"/>
                    <a:pt x="4543" y="17961"/>
                  </a:cubicBezTo>
                  <a:cubicBezTo>
                    <a:pt x="4457" y="15534"/>
                    <a:pt x="4800" y="11651"/>
                    <a:pt x="5571" y="8375"/>
                  </a:cubicBezTo>
                  <a:cubicBezTo>
                    <a:pt x="6343" y="5098"/>
                    <a:pt x="7543" y="2429"/>
                    <a:pt x="8657" y="1094"/>
                  </a:cubicBezTo>
                  <a:cubicBezTo>
                    <a:pt x="9771" y="-241"/>
                    <a:pt x="10800" y="-241"/>
                    <a:pt x="12000" y="487"/>
                  </a:cubicBezTo>
                  <a:cubicBezTo>
                    <a:pt x="13200" y="1215"/>
                    <a:pt x="14571" y="2671"/>
                    <a:pt x="15686" y="4613"/>
                  </a:cubicBezTo>
                  <a:cubicBezTo>
                    <a:pt x="16800" y="6555"/>
                    <a:pt x="17657" y="8981"/>
                    <a:pt x="18171" y="10923"/>
                  </a:cubicBezTo>
                  <a:cubicBezTo>
                    <a:pt x="18686" y="12865"/>
                    <a:pt x="18857" y="14321"/>
                    <a:pt x="18600" y="15413"/>
                  </a:cubicBezTo>
                  <a:cubicBezTo>
                    <a:pt x="18343" y="16505"/>
                    <a:pt x="17657" y="17233"/>
                    <a:pt x="16886" y="17476"/>
                  </a:cubicBezTo>
                  <a:cubicBezTo>
                    <a:pt x="16114" y="17719"/>
                    <a:pt x="15257" y="17476"/>
                    <a:pt x="14743" y="16626"/>
                  </a:cubicBezTo>
                  <a:cubicBezTo>
                    <a:pt x="14229" y="15777"/>
                    <a:pt x="14057" y="14321"/>
                    <a:pt x="14143" y="12015"/>
                  </a:cubicBezTo>
                  <a:cubicBezTo>
                    <a:pt x="14229" y="9710"/>
                    <a:pt x="14571" y="6555"/>
                    <a:pt x="15857" y="4613"/>
                  </a:cubicBezTo>
                  <a:cubicBezTo>
                    <a:pt x="17143" y="2671"/>
                    <a:pt x="19371" y="1943"/>
                    <a:pt x="21600" y="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2099153" y="3911621"/>
              <a:ext cx="209551" cy="19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7200" y="7583"/>
                  </a:moveTo>
                  <a:cubicBezTo>
                    <a:pt x="6109" y="7583"/>
                    <a:pt x="5018" y="7583"/>
                    <a:pt x="3818" y="8732"/>
                  </a:cubicBezTo>
                  <a:cubicBezTo>
                    <a:pt x="2618" y="9881"/>
                    <a:pt x="1309" y="12179"/>
                    <a:pt x="655" y="14017"/>
                  </a:cubicBezTo>
                  <a:cubicBezTo>
                    <a:pt x="0" y="15855"/>
                    <a:pt x="0" y="17234"/>
                    <a:pt x="0" y="18498"/>
                  </a:cubicBezTo>
                  <a:cubicBezTo>
                    <a:pt x="0" y="19762"/>
                    <a:pt x="0" y="20911"/>
                    <a:pt x="1200" y="21255"/>
                  </a:cubicBezTo>
                  <a:cubicBezTo>
                    <a:pt x="2400" y="21600"/>
                    <a:pt x="4800" y="21140"/>
                    <a:pt x="6327" y="19072"/>
                  </a:cubicBezTo>
                  <a:cubicBezTo>
                    <a:pt x="7855" y="17004"/>
                    <a:pt x="8509" y="13328"/>
                    <a:pt x="8618" y="10455"/>
                  </a:cubicBezTo>
                  <a:cubicBezTo>
                    <a:pt x="8727" y="7583"/>
                    <a:pt x="8291" y="5515"/>
                    <a:pt x="8618" y="4596"/>
                  </a:cubicBezTo>
                  <a:cubicBezTo>
                    <a:pt x="8945" y="3677"/>
                    <a:pt x="10036" y="3906"/>
                    <a:pt x="11564" y="5055"/>
                  </a:cubicBezTo>
                  <a:cubicBezTo>
                    <a:pt x="13091" y="6204"/>
                    <a:pt x="15055" y="8272"/>
                    <a:pt x="16582" y="10685"/>
                  </a:cubicBezTo>
                  <a:cubicBezTo>
                    <a:pt x="18109" y="13098"/>
                    <a:pt x="19200" y="15855"/>
                    <a:pt x="19418" y="17694"/>
                  </a:cubicBezTo>
                  <a:cubicBezTo>
                    <a:pt x="19636" y="19532"/>
                    <a:pt x="18982" y="20451"/>
                    <a:pt x="18327" y="20336"/>
                  </a:cubicBezTo>
                  <a:cubicBezTo>
                    <a:pt x="17673" y="20221"/>
                    <a:pt x="17018" y="19072"/>
                    <a:pt x="17564" y="15511"/>
                  </a:cubicBezTo>
                  <a:cubicBezTo>
                    <a:pt x="18109" y="11949"/>
                    <a:pt x="19855" y="59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2511903" y="3911621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14400"/>
                    <a:pt x="3086" y="7200"/>
                    <a:pt x="6686" y="3600"/>
                  </a:cubicBezTo>
                  <a:cubicBezTo>
                    <a:pt x="10286" y="0"/>
                    <a:pt x="159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2486503" y="4025921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2915309" y="3590663"/>
              <a:ext cx="105905" cy="573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419" fill="norm" stroke="1" extrusionOk="0">
                  <a:moveTo>
                    <a:pt x="576" y="6301"/>
                  </a:moveTo>
                  <a:cubicBezTo>
                    <a:pt x="169" y="8200"/>
                    <a:pt x="-239" y="10099"/>
                    <a:pt x="169" y="12393"/>
                  </a:cubicBezTo>
                  <a:cubicBezTo>
                    <a:pt x="576" y="14688"/>
                    <a:pt x="1799" y="17378"/>
                    <a:pt x="3021" y="19079"/>
                  </a:cubicBezTo>
                  <a:cubicBezTo>
                    <a:pt x="4244" y="20780"/>
                    <a:pt x="5467" y="21492"/>
                    <a:pt x="6078" y="21413"/>
                  </a:cubicBezTo>
                  <a:cubicBezTo>
                    <a:pt x="6689" y="21334"/>
                    <a:pt x="6689" y="20463"/>
                    <a:pt x="5670" y="18604"/>
                  </a:cubicBezTo>
                  <a:cubicBezTo>
                    <a:pt x="4652" y="16745"/>
                    <a:pt x="2614" y="13896"/>
                    <a:pt x="1391" y="11088"/>
                  </a:cubicBezTo>
                  <a:cubicBezTo>
                    <a:pt x="169" y="8279"/>
                    <a:pt x="-239" y="5510"/>
                    <a:pt x="576" y="3650"/>
                  </a:cubicBezTo>
                  <a:cubicBezTo>
                    <a:pt x="1391" y="1791"/>
                    <a:pt x="3429" y="841"/>
                    <a:pt x="5670" y="367"/>
                  </a:cubicBezTo>
                  <a:cubicBezTo>
                    <a:pt x="7912" y="-108"/>
                    <a:pt x="10357" y="-108"/>
                    <a:pt x="12599" y="288"/>
                  </a:cubicBezTo>
                  <a:cubicBezTo>
                    <a:pt x="14840" y="683"/>
                    <a:pt x="16878" y="1474"/>
                    <a:pt x="18508" y="2899"/>
                  </a:cubicBezTo>
                  <a:cubicBezTo>
                    <a:pt x="20138" y="4323"/>
                    <a:pt x="21361" y="6380"/>
                    <a:pt x="19323" y="8002"/>
                  </a:cubicBezTo>
                  <a:cubicBezTo>
                    <a:pt x="17286" y="9624"/>
                    <a:pt x="11987" y="10811"/>
                    <a:pt x="6689" y="11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3007203" y="3873521"/>
              <a:ext cx="165101" cy="2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7057"/>
                  </a:moveTo>
                  <a:cubicBezTo>
                    <a:pt x="831" y="6202"/>
                    <a:pt x="1662" y="5347"/>
                    <a:pt x="2769" y="5026"/>
                  </a:cubicBezTo>
                  <a:cubicBezTo>
                    <a:pt x="3877" y="4705"/>
                    <a:pt x="5262" y="4919"/>
                    <a:pt x="7477" y="6737"/>
                  </a:cubicBezTo>
                  <a:cubicBezTo>
                    <a:pt x="9692" y="8554"/>
                    <a:pt x="12738" y="11976"/>
                    <a:pt x="14262" y="14222"/>
                  </a:cubicBezTo>
                  <a:cubicBezTo>
                    <a:pt x="15785" y="16467"/>
                    <a:pt x="15785" y="17537"/>
                    <a:pt x="15785" y="18606"/>
                  </a:cubicBezTo>
                  <a:cubicBezTo>
                    <a:pt x="15785" y="19675"/>
                    <a:pt x="15785" y="20745"/>
                    <a:pt x="15092" y="21172"/>
                  </a:cubicBezTo>
                  <a:cubicBezTo>
                    <a:pt x="14400" y="21600"/>
                    <a:pt x="13015" y="21386"/>
                    <a:pt x="11492" y="20103"/>
                  </a:cubicBezTo>
                  <a:cubicBezTo>
                    <a:pt x="9969" y="18820"/>
                    <a:pt x="8308" y="16467"/>
                    <a:pt x="8446" y="13687"/>
                  </a:cubicBezTo>
                  <a:cubicBezTo>
                    <a:pt x="8585" y="10907"/>
                    <a:pt x="10523" y="7699"/>
                    <a:pt x="13015" y="5347"/>
                  </a:cubicBezTo>
                  <a:cubicBezTo>
                    <a:pt x="15508" y="2994"/>
                    <a:pt x="18554" y="14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3264070" y="3676122"/>
              <a:ext cx="143184" cy="41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409" fill="norm" stroke="1" extrusionOk="0">
                  <a:moveTo>
                    <a:pt x="20873" y="2002"/>
                  </a:moveTo>
                  <a:cubicBezTo>
                    <a:pt x="19639" y="1344"/>
                    <a:pt x="18404" y="686"/>
                    <a:pt x="16707" y="302"/>
                  </a:cubicBezTo>
                  <a:cubicBezTo>
                    <a:pt x="15010" y="-81"/>
                    <a:pt x="12850" y="-191"/>
                    <a:pt x="10382" y="522"/>
                  </a:cubicBezTo>
                  <a:cubicBezTo>
                    <a:pt x="7913" y="1234"/>
                    <a:pt x="5136" y="2769"/>
                    <a:pt x="2976" y="5346"/>
                  </a:cubicBezTo>
                  <a:cubicBezTo>
                    <a:pt x="816" y="7923"/>
                    <a:pt x="-727" y="11541"/>
                    <a:pt x="353" y="14337"/>
                  </a:cubicBezTo>
                  <a:cubicBezTo>
                    <a:pt x="1433" y="17133"/>
                    <a:pt x="5136" y="19106"/>
                    <a:pt x="7759" y="20148"/>
                  </a:cubicBezTo>
                  <a:cubicBezTo>
                    <a:pt x="10382" y="21190"/>
                    <a:pt x="11924" y="21299"/>
                    <a:pt x="13467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3445353" y="3846686"/>
              <a:ext cx="325066" cy="38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280" fill="norm" stroke="1" extrusionOk="0">
                  <a:moveTo>
                    <a:pt x="0" y="1811"/>
                  </a:moveTo>
                  <a:cubicBezTo>
                    <a:pt x="2104" y="3428"/>
                    <a:pt x="4208" y="5045"/>
                    <a:pt x="5330" y="6142"/>
                  </a:cubicBezTo>
                  <a:cubicBezTo>
                    <a:pt x="6452" y="7240"/>
                    <a:pt x="6592" y="7817"/>
                    <a:pt x="6592" y="8395"/>
                  </a:cubicBezTo>
                  <a:cubicBezTo>
                    <a:pt x="6592" y="8972"/>
                    <a:pt x="6452" y="9550"/>
                    <a:pt x="6171" y="9607"/>
                  </a:cubicBezTo>
                  <a:cubicBezTo>
                    <a:pt x="5891" y="9665"/>
                    <a:pt x="5470" y="9203"/>
                    <a:pt x="5260" y="8221"/>
                  </a:cubicBezTo>
                  <a:cubicBezTo>
                    <a:pt x="5049" y="7240"/>
                    <a:pt x="5049" y="5738"/>
                    <a:pt x="5610" y="4236"/>
                  </a:cubicBezTo>
                  <a:cubicBezTo>
                    <a:pt x="6171" y="2735"/>
                    <a:pt x="7294" y="1233"/>
                    <a:pt x="8205" y="540"/>
                  </a:cubicBezTo>
                  <a:cubicBezTo>
                    <a:pt x="9117" y="-153"/>
                    <a:pt x="9818" y="-37"/>
                    <a:pt x="10239" y="309"/>
                  </a:cubicBezTo>
                  <a:cubicBezTo>
                    <a:pt x="10660" y="656"/>
                    <a:pt x="10800" y="1233"/>
                    <a:pt x="10870" y="1811"/>
                  </a:cubicBezTo>
                  <a:cubicBezTo>
                    <a:pt x="10940" y="2388"/>
                    <a:pt x="10940" y="2966"/>
                    <a:pt x="11151" y="3486"/>
                  </a:cubicBezTo>
                  <a:cubicBezTo>
                    <a:pt x="11361" y="4005"/>
                    <a:pt x="11782" y="4467"/>
                    <a:pt x="12273" y="4525"/>
                  </a:cubicBezTo>
                  <a:cubicBezTo>
                    <a:pt x="12764" y="4583"/>
                    <a:pt x="13325" y="4236"/>
                    <a:pt x="13886" y="3832"/>
                  </a:cubicBezTo>
                  <a:cubicBezTo>
                    <a:pt x="14447" y="3428"/>
                    <a:pt x="15008" y="2966"/>
                    <a:pt x="15499" y="2273"/>
                  </a:cubicBezTo>
                  <a:cubicBezTo>
                    <a:pt x="15990" y="1580"/>
                    <a:pt x="16410" y="656"/>
                    <a:pt x="16270" y="251"/>
                  </a:cubicBezTo>
                  <a:cubicBezTo>
                    <a:pt x="16130" y="-153"/>
                    <a:pt x="15429" y="-37"/>
                    <a:pt x="14868" y="367"/>
                  </a:cubicBezTo>
                  <a:cubicBezTo>
                    <a:pt x="14306" y="771"/>
                    <a:pt x="13886" y="1464"/>
                    <a:pt x="13605" y="2099"/>
                  </a:cubicBezTo>
                  <a:cubicBezTo>
                    <a:pt x="13325" y="2735"/>
                    <a:pt x="13184" y="3312"/>
                    <a:pt x="13184" y="3890"/>
                  </a:cubicBezTo>
                  <a:cubicBezTo>
                    <a:pt x="13184" y="4467"/>
                    <a:pt x="13325" y="5045"/>
                    <a:pt x="14026" y="5507"/>
                  </a:cubicBezTo>
                  <a:cubicBezTo>
                    <a:pt x="14727" y="5969"/>
                    <a:pt x="15990" y="6315"/>
                    <a:pt x="17252" y="5969"/>
                  </a:cubicBezTo>
                  <a:cubicBezTo>
                    <a:pt x="18514" y="5622"/>
                    <a:pt x="19777" y="4583"/>
                    <a:pt x="20548" y="3774"/>
                  </a:cubicBezTo>
                  <a:cubicBezTo>
                    <a:pt x="21319" y="2966"/>
                    <a:pt x="21600" y="2388"/>
                    <a:pt x="21530" y="2446"/>
                  </a:cubicBezTo>
                  <a:cubicBezTo>
                    <a:pt x="21460" y="2504"/>
                    <a:pt x="21039" y="3197"/>
                    <a:pt x="20829" y="5218"/>
                  </a:cubicBezTo>
                  <a:cubicBezTo>
                    <a:pt x="20618" y="7240"/>
                    <a:pt x="20618" y="10589"/>
                    <a:pt x="20758" y="13130"/>
                  </a:cubicBezTo>
                  <a:cubicBezTo>
                    <a:pt x="20899" y="15672"/>
                    <a:pt x="21179" y="17404"/>
                    <a:pt x="21319" y="18675"/>
                  </a:cubicBezTo>
                  <a:cubicBezTo>
                    <a:pt x="21460" y="19945"/>
                    <a:pt x="21460" y="20754"/>
                    <a:pt x="21109" y="21100"/>
                  </a:cubicBezTo>
                  <a:cubicBezTo>
                    <a:pt x="20758" y="21447"/>
                    <a:pt x="20057" y="21331"/>
                    <a:pt x="19426" y="20407"/>
                  </a:cubicBezTo>
                  <a:cubicBezTo>
                    <a:pt x="18795" y="19483"/>
                    <a:pt x="18234" y="17751"/>
                    <a:pt x="17813" y="16134"/>
                  </a:cubicBezTo>
                  <a:cubicBezTo>
                    <a:pt x="17392" y="14517"/>
                    <a:pt x="17112" y="13015"/>
                    <a:pt x="16831" y="1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3743803" y="3790971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3816219" y="3797444"/>
              <a:ext cx="75792" cy="177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4" h="21331" fill="norm" stroke="1" extrusionOk="0">
                  <a:moveTo>
                    <a:pt x="9543" y="11420"/>
                  </a:moveTo>
                  <a:cubicBezTo>
                    <a:pt x="12953" y="8625"/>
                    <a:pt x="16364" y="5830"/>
                    <a:pt x="18353" y="3797"/>
                  </a:cubicBezTo>
                  <a:cubicBezTo>
                    <a:pt x="20343" y="1764"/>
                    <a:pt x="20911" y="493"/>
                    <a:pt x="19774" y="112"/>
                  </a:cubicBezTo>
                  <a:cubicBezTo>
                    <a:pt x="18637" y="-269"/>
                    <a:pt x="15795" y="239"/>
                    <a:pt x="12100" y="2907"/>
                  </a:cubicBezTo>
                  <a:cubicBezTo>
                    <a:pt x="8406" y="5576"/>
                    <a:pt x="3858" y="10404"/>
                    <a:pt x="1585" y="13453"/>
                  </a:cubicBezTo>
                  <a:cubicBezTo>
                    <a:pt x="-689" y="16503"/>
                    <a:pt x="-689" y="17773"/>
                    <a:pt x="2722" y="18790"/>
                  </a:cubicBezTo>
                  <a:cubicBezTo>
                    <a:pt x="6132" y="19806"/>
                    <a:pt x="12953" y="20569"/>
                    <a:pt x="19774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3930070" y="3822721"/>
              <a:ext cx="86784" cy="1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21600" y="0"/>
                  </a:moveTo>
                  <a:cubicBezTo>
                    <a:pt x="14751" y="3375"/>
                    <a:pt x="7902" y="6750"/>
                    <a:pt x="4215" y="9619"/>
                  </a:cubicBezTo>
                  <a:cubicBezTo>
                    <a:pt x="527" y="12487"/>
                    <a:pt x="0" y="14850"/>
                    <a:pt x="0" y="16875"/>
                  </a:cubicBezTo>
                  <a:cubicBezTo>
                    <a:pt x="0" y="18900"/>
                    <a:pt x="527" y="20588"/>
                    <a:pt x="3951" y="21094"/>
                  </a:cubicBezTo>
                  <a:cubicBezTo>
                    <a:pt x="7376" y="21600"/>
                    <a:pt x="13698" y="20925"/>
                    <a:pt x="2002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4068929" y="3566709"/>
              <a:ext cx="87625" cy="40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81" fill="norm" stroke="1" extrusionOk="0">
                  <a:moveTo>
                    <a:pt x="21290" y="1464"/>
                  </a:moveTo>
                  <a:cubicBezTo>
                    <a:pt x="20776" y="899"/>
                    <a:pt x="20261" y="333"/>
                    <a:pt x="18719" y="107"/>
                  </a:cubicBezTo>
                  <a:cubicBezTo>
                    <a:pt x="17176" y="-119"/>
                    <a:pt x="14604" y="-6"/>
                    <a:pt x="12033" y="616"/>
                  </a:cubicBezTo>
                  <a:cubicBezTo>
                    <a:pt x="9461" y="1238"/>
                    <a:pt x="6890" y="2369"/>
                    <a:pt x="4833" y="4970"/>
                  </a:cubicBezTo>
                  <a:cubicBezTo>
                    <a:pt x="2776" y="7571"/>
                    <a:pt x="1233" y="11642"/>
                    <a:pt x="461" y="14300"/>
                  </a:cubicBezTo>
                  <a:cubicBezTo>
                    <a:pt x="-310" y="16957"/>
                    <a:pt x="-310" y="18201"/>
                    <a:pt x="2004" y="19163"/>
                  </a:cubicBezTo>
                  <a:cubicBezTo>
                    <a:pt x="4319" y="20124"/>
                    <a:pt x="8947" y="20802"/>
                    <a:pt x="13576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4074003" y="3790971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4582003" y="3556021"/>
              <a:ext cx="254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191"/>
                    <a:pt x="10800" y="8382"/>
                    <a:pt x="7200" y="11982"/>
                  </a:cubicBezTo>
                  <a:cubicBezTo>
                    <a:pt x="3600" y="15582"/>
                    <a:pt x="1800" y="185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4562953" y="3591810"/>
              <a:ext cx="187596" cy="37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89" fill="norm" stroke="1" extrusionOk="0">
                  <a:moveTo>
                    <a:pt x="0" y="21489"/>
                  </a:moveTo>
                  <a:cubicBezTo>
                    <a:pt x="0" y="19771"/>
                    <a:pt x="0" y="18053"/>
                    <a:pt x="364" y="16948"/>
                  </a:cubicBezTo>
                  <a:cubicBezTo>
                    <a:pt x="728" y="15844"/>
                    <a:pt x="1456" y="15353"/>
                    <a:pt x="4126" y="14064"/>
                  </a:cubicBezTo>
                  <a:cubicBezTo>
                    <a:pt x="6796" y="12775"/>
                    <a:pt x="11407" y="10689"/>
                    <a:pt x="14440" y="8603"/>
                  </a:cubicBezTo>
                  <a:cubicBezTo>
                    <a:pt x="17474" y="6516"/>
                    <a:pt x="18930" y="4430"/>
                    <a:pt x="19901" y="2834"/>
                  </a:cubicBezTo>
                  <a:cubicBezTo>
                    <a:pt x="20872" y="1239"/>
                    <a:pt x="21357" y="134"/>
                    <a:pt x="21479" y="12"/>
                  </a:cubicBezTo>
                  <a:cubicBezTo>
                    <a:pt x="21600" y="-111"/>
                    <a:pt x="21357" y="748"/>
                    <a:pt x="20872" y="3632"/>
                  </a:cubicBezTo>
                  <a:cubicBezTo>
                    <a:pt x="20387" y="6516"/>
                    <a:pt x="19658" y="11425"/>
                    <a:pt x="19294" y="14187"/>
                  </a:cubicBezTo>
                  <a:cubicBezTo>
                    <a:pt x="18930" y="16948"/>
                    <a:pt x="18930" y="17562"/>
                    <a:pt x="18930" y="18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4769068" y="3867171"/>
              <a:ext cx="73286" cy="85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94" fill="norm" stroke="1" extrusionOk="0">
                  <a:moveTo>
                    <a:pt x="12110" y="1580"/>
                  </a:moveTo>
                  <a:cubicBezTo>
                    <a:pt x="9024" y="1580"/>
                    <a:pt x="5938" y="1580"/>
                    <a:pt x="3778" y="3161"/>
                  </a:cubicBezTo>
                  <a:cubicBezTo>
                    <a:pt x="1618" y="4741"/>
                    <a:pt x="384" y="7902"/>
                    <a:pt x="76" y="10800"/>
                  </a:cubicBezTo>
                  <a:cubicBezTo>
                    <a:pt x="-233" y="13698"/>
                    <a:pt x="384" y="16332"/>
                    <a:pt x="2236" y="18176"/>
                  </a:cubicBezTo>
                  <a:cubicBezTo>
                    <a:pt x="4087" y="20020"/>
                    <a:pt x="7173" y="21073"/>
                    <a:pt x="10258" y="21337"/>
                  </a:cubicBezTo>
                  <a:cubicBezTo>
                    <a:pt x="13344" y="21600"/>
                    <a:pt x="16430" y="21073"/>
                    <a:pt x="18281" y="17385"/>
                  </a:cubicBezTo>
                  <a:cubicBezTo>
                    <a:pt x="20133" y="13698"/>
                    <a:pt x="20750" y="6849"/>
                    <a:pt x="213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5066720" y="3307266"/>
              <a:ext cx="42334" cy="858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5" fill="norm" stroke="1" extrusionOk="0">
                  <a:moveTo>
                    <a:pt x="21600" y="986"/>
                  </a:moveTo>
                  <a:cubicBezTo>
                    <a:pt x="19440" y="507"/>
                    <a:pt x="17280" y="28"/>
                    <a:pt x="15120" y="2"/>
                  </a:cubicBezTo>
                  <a:cubicBezTo>
                    <a:pt x="12960" y="-25"/>
                    <a:pt x="10800" y="401"/>
                    <a:pt x="8640" y="1598"/>
                  </a:cubicBezTo>
                  <a:cubicBezTo>
                    <a:pt x="6480" y="2795"/>
                    <a:pt x="4320" y="4763"/>
                    <a:pt x="3240" y="6785"/>
                  </a:cubicBezTo>
                  <a:cubicBezTo>
                    <a:pt x="2160" y="8807"/>
                    <a:pt x="2160" y="10881"/>
                    <a:pt x="1620" y="12876"/>
                  </a:cubicBezTo>
                  <a:cubicBezTo>
                    <a:pt x="1080" y="14872"/>
                    <a:pt x="0" y="16787"/>
                    <a:pt x="0" y="18223"/>
                  </a:cubicBezTo>
                  <a:cubicBezTo>
                    <a:pt x="0" y="19660"/>
                    <a:pt x="1080" y="20617"/>
                    <a:pt x="2160" y="2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5183136" y="3581421"/>
              <a:ext cx="125075" cy="39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455" fill="norm" stroke="1" extrusionOk="0">
                  <a:moveTo>
                    <a:pt x="6728" y="0"/>
                  </a:moveTo>
                  <a:cubicBezTo>
                    <a:pt x="5312" y="3200"/>
                    <a:pt x="3895" y="6400"/>
                    <a:pt x="3010" y="9600"/>
                  </a:cubicBezTo>
                  <a:cubicBezTo>
                    <a:pt x="2125" y="12800"/>
                    <a:pt x="1771" y="16000"/>
                    <a:pt x="1594" y="18114"/>
                  </a:cubicBezTo>
                  <a:cubicBezTo>
                    <a:pt x="1416" y="20229"/>
                    <a:pt x="1416" y="21257"/>
                    <a:pt x="1239" y="21429"/>
                  </a:cubicBezTo>
                  <a:cubicBezTo>
                    <a:pt x="1062" y="21600"/>
                    <a:pt x="708" y="20914"/>
                    <a:pt x="354" y="19657"/>
                  </a:cubicBezTo>
                  <a:cubicBezTo>
                    <a:pt x="0" y="18400"/>
                    <a:pt x="-354" y="16571"/>
                    <a:pt x="708" y="14857"/>
                  </a:cubicBezTo>
                  <a:cubicBezTo>
                    <a:pt x="1771" y="13143"/>
                    <a:pt x="4249" y="11543"/>
                    <a:pt x="7259" y="9771"/>
                  </a:cubicBezTo>
                  <a:cubicBezTo>
                    <a:pt x="10269" y="8000"/>
                    <a:pt x="13810" y="6057"/>
                    <a:pt x="16112" y="4800"/>
                  </a:cubicBezTo>
                  <a:cubicBezTo>
                    <a:pt x="18413" y="3543"/>
                    <a:pt x="19476" y="2971"/>
                    <a:pt x="20184" y="2971"/>
                  </a:cubicBezTo>
                  <a:cubicBezTo>
                    <a:pt x="20892" y="2971"/>
                    <a:pt x="21246" y="3543"/>
                    <a:pt x="20538" y="5829"/>
                  </a:cubicBezTo>
                  <a:cubicBezTo>
                    <a:pt x="19830" y="8114"/>
                    <a:pt x="18059" y="12114"/>
                    <a:pt x="17174" y="14514"/>
                  </a:cubicBezTo>
                  <a:cubicBezTo>
                    <a:pt x="16289" y="16914"/>
                    <a:pt x="16289" y="17714"/>
                    <a:pt x="16289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5324953" y="3841771"/>
              <a:ext cx="71968" cy="97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196" fill="norm" stroke="1" extrusionOk="0">
                  <a:moveTo>
                    <a:pt x="12960" y="4136"/>
                  </a:moveTo>
                  <a:cubicBezTo>
                    <a:pt x="9874" y="4596"/>
                    <a:pt x="6789" y="5055"/>
                    <a:pt x="4320" y="6204"/>
                  </a:cubicBezTo>
                  <a:cubicBezTo>
                    <a:pt x="1851" y="7353"/>
                    <a:pt x="0" y="9191"/>
                    <a:pt x="0" y="11260"/>
                  </a:cubicBezTo>
                  <a:cubicBezTo>
                    <a:pt x="0" y="13328"/>
                    <a:pt x="1851" y="15626"/>
                    <a:pt x="4320" y="17234"/>
                  </a:cubicBezTo>
                  <a:cubicBezTo>
                    <a:pt x="6789" y="18843"/>
                    <a:pt x="9874" y="19762"/>
                    <a:pt x="12960" y="20451"/>
                  </a:cubicBezTo>
                  <a:cubicBezTo>
                    <a:pt x="16046" y="21140"/>
                    <a:pt x="19131" y="21600"/>
                    <a:pt x="20366" y="20681"/>
                  </a:cubicBezTo>
                  <a:cubicBezTo>
                    <a:pt x="21600" y="19762"/>
                    <a:pt x="20983" y="17464"/>
                    <a:pt x="18514" y="13787"/>
                  </a:cubicBezTo>
                  <a:cubicBezTo>
                    <a:pt x="16046" y="10111"/>
                    <a:pt x="11726" y="5055"/>
                    <a:pt x="74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5772892" y="3492521"/>
              <a:ext cx="460112" cy="447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52" fill="norm" stroke="1" extrusionOk="0">
                  <a:moveTo>
                    <a:pt x="3406" y="0"/>
                  </a:moveTo>
                  <a:cubicBezTo>
                    <a:pt x="2613" y="2649"/>
                    <a:pt x="1821" y="5298"/>
                    <a:pt x="1375" y="8304"/>
                  </a:cubicBezTo>
                  <a:cubicBezTo>
                    <a:pt x="929" y="11309"/>
                    <a:pt x="830" y="14672"/>
                    <a:pt x="830" y="16658"/>
                  </a:cubicBezTo>
                  <a:cubicBezTo>
                    <a:pt x="830" y="18645"/>
                    <a:pt x="929" y="19257"/>
                    <a:pt x="1127" y="19970"/>
                  </a:cubicBezTo>
                  <a:cubicBezTo>
                    <a:pt x="1325" y="20683"/>
                    <a:pt x="1622" y="21498"/>
                    <a:pt x="1721" y="21549"/>
                  </a:cubicBezTo>
                  <a:cubicBezTo>
                    <a:pt x="1821" y="21600"/>
                    <a:pt x="1721" y="20887"/>
                    <a:pt x="1424" y="19562"/>
                  </a:cubicBezTo>
                  <a:cubicBezTo>
                    <a:pt x="1127" y="18238"/>
                    <a:pt x="632" y="16302"/>
                    <a:pt x="334" y="15079"/>
                  </a:cubicBezTo>
                  <a:cubicBezTo>
                    <a:pt x="37" y="13857"/>
                    <a:pt x="-62" y="13347"/>
                    <a:pt x="37" y="12838"/>
                  </a:cubicBezTo>
                  <a:cubicBezTo>
                    <a:pt x="136" y="12328"/>
                    <a:pt x="433" y="11819"/>
                    <a:pt x="830" y="11513"/>
                  </a:cubicBezTo>
                  <a:cubicBezTo>
                    <a:pt x="1226" y="11208"/>
                    <a:pt x="1721" y="11106"/>
                    <a:pt x="2514" y="11208"/>
                  </a:cubicBezTo>
                  <a:cubicBezTo>
                    <a:pt x="3307" y="11309"/>
                    <a:pt x="4397" y="11615"/>
                    <a:pt x="5140" y="12328"/>
                  </a:cubicBezTo>
                  <a:cubicBezTo>
                    <a:pt x="5883" y="13042"/>
                    <a:pt x="6279" y="14162"/>
                    <a:pt x="6477" y="15028"/>
                  </a:cubicBezTo>
                  <a:cubicBezTo>
                    <a:pt x="6676" y="15894"/>
                    <a:pt x="6676" y="16506"/>
                    <a:pt x="6577" y="17066"/>
                  </a:cubicBezTo>
                  <a:cubicBezTo>
                    <a:pt x="6477" y="17626"/>
                    <a:pt x="6279" y="18136"/>
                    <a:pt x="6180" y="18136"/>
                  </a:cubicBezTo>
                  <a:cubicBezTo>
                    <a:pt x="6081" y="18136"/>
                    <a:pt x="6081" y="17626"/>
                    <a:pt x="6527" y="16709"/>
                  </a:cubicBezTo>
                  <a:cubicBezTo>
                    <a:pt x="6973" y="15792"/>
                    <a:pt x="7865" y="14468"/>
                    <a:pt x="8608" y="13755"/>
                  </a:cubicBezTo>
                  <a:cubicBezTo>
                    <a:pt x="9351" y="13042"/>
                    <a:pt x="9945" y="12940"/>
                    <a:pt x="10342" y="13143"/>
                  </a:cubicBezTo>
                  <a:cubicBezTo>
                    <a:pt x="10738" y="13347"/>
                    <a:pt x="10936" y="13857"/>
                    <a:pt x="11085" y="14366"/>
                  </a:cubicBezTo>
                  <a:cubicBezTo>
                    <a:pt x="11233" y="14875"/>
                    <a:pt x="11332" y="15385"/>
                    <a:pt x="11630" y="15640"/>
                  </a:cubicBezTo>
                  <a:cubicBezTo>
                    <a:pt x="11927" y="15894"/>
                    <a:pt x="12422" y="15894"/>
                    <a:pt x="12868" y="16047"/>
                  </a:cubicBezTo>
                  <a:cubicBezTo>
                    <a:pt x="13314" y="16200"/>
                    <a:pt x="13710" y="16506"/>
                    <a:pt x="14107" y="16811"/>
                  </a:cubicBezTo>
                  <a:cubicBezTo>
                    <a:pt x="14503" y="17117"/>
                    <a:pt x="14899" y="17423"/>
                    <a:pt x="15345" y="17474"/>
                  </a:cubicBezTo>
                  <a:cubicBezTo>
                    <a:pt x="15791" y="17525"/>
                    <a:pt x="16287" y="17321"/>
                    <a:pt x="16881" y="16760"/>
                  </a:cubicBezTo>
                  <a:cubicBezTo>
                    <a:pt x="17476" y="16200"/>
                    <a:pt x="18169" y="15283"/>
                    <a:pt x="18516" y="14570"/>
                  </a:cubicBezTo>
                  <a:cubicBezTo>
                    <a:pt x="18863" y="13857"/>
                    <a:pt x="18863" y="13347"/>
                    <a:pt x="18665" y="13245"/>
                  </a:cubicBezTo>
                  <a:cubicBezTo>
                    <a:pt x="18466" y="13143"/>
                    <a:pt x="18070" y="13449"/>
                    <a:pt x="17723" y="13806"/>
                  </a:cubicBezTo>
                  <a:cubicBezTo>
                    <a:pt x="17377" y="14162"/>
                    <a:pt x="17079" y="14570"/>
                    <a:pt x="17129" y="15283"/>
                  </a:cubicBezTo>
                  <a:cubicBezTo>
                    <a:pt x="17178" y="15996"/>
                    <a:pt x="17575" y="17015"/>
                    <a:pt x="18367" y="17372"/>
                  </a:cubicBezTo>
                  <a:cubicBezTo>
                    <a:pt x="19160" y="17728"/>
                    <a:pt x="20349" y="17423"/>
                    <a:pt x="21538" y="17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6302354" y="3469451"/>
              <a:ext cx="117723" cy="518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1" h="21503" fill="norm" stroke="1" extrusionOk="0">
                  <a:moveTo>
                    <a:pt x="3381" y="430"/>
                  </a:moveTo>
                  <a:cubicBezTo>
                    <a:pt x="1917" y="166"/>
                    <a:pt x="452" y="-97"/>
                    <a:pt x="86" y="35"/>
                  </a:cubicBezTo>
                  <a:cubicBezTo>
                    <a:pt x="-280" y="166"/>
                    <a:pt x="452" y="693"/>
                    <a:pt x="3564" y="2274"/>
                  </a:cubicBezTo>
                  <a:cubicBezTo>
                    <a:pt x="6676" y="3854"/>
                    <a:pt x="12167" y="6488"/>
                    <a:pt x="15828" y="9166"/>
                  </a:cubicBezTo>
                  <a:cubicBezTo>
                    <a:pt x="19489" y="11844"/>
                    <a:pt x="21320" y="14566"/>
                    <a:pt x="19856" y="16630"/>
                  </a:cubicBezTo>
                  <a:cubicBezTo>
                    <a:pt x="18391" y="18693"/>
                    <a:pt x="13632" y="20098"/>
                    <a:pt x="8873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6702903" y="3709363"/>
              <a:ext cx="1206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1516" y="6132"/>
                    <a:pt x="3032" y="-1068"/>
                    <a:pt x="6632" y="132"/>
                  </a:cubicBezTo>
                  <a:cubicBezTo>
                    <a:pt x="10232" y="1332"/>
                    <a:pt x="15916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6683853" y="3841771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7321939" y="3437580"/>
              <a:ext cx="257265" cy="270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260" fill="norm" stroke="1" extrusionOk="0">
                  <a:moveTo>
                    <a:pt x="14083" y="4811"/>
                  </a:moveTo>
                  <a:cubicBezTo>
                    <a:pt x="14968" y="2651"/>
                    <a:pt x="15853" y="491"/>
                    <a:pt x="16296" y="75"/>
                  </a:cubicBezTo>
                  <a:cubicBezTo>
                    <a:pt x="16739" y="-340"/>
                    <a:pt x="16739" y="989"/>
                    <a:pt x="15588" y="3149"/>
                  </a:cubicBezTo>
                  <a:cubicBezTo>
                    <a:pt x="14437" y="5309"/>
                    <a:pt x="12135" y="8300"/>
                    <a:pt x="9657" y="10211"/>
                  </a:cubicBezTo>
                  <a:cubicBezTo>
                    <a:pt x="7178" y="12122"/>
                    <a:pt x="4522" y="12952"/>
                    <a:pt x="2752" y="13035"/>
                  </a:cubicBezTo>
                  <a:cubicBezTo>
                    <a:pt x="981" y="13118"/>
                    <a:pt x="96" y="12454"/>
                    <a:pt x="8" y="11208"/>
                  </a:cubicBezTo>
                  <a:cubicBezTo>
                    <a:pt x="-81" y="9962"/>
                    <a:pt x="627" y="8134"/>
                    <a:pt x="2044" y="7469"/>
                  </a:cubicBezTo>
                  <a:cubicBezTo>
                    <a:pt x="3460" y="6805"/>
                    <a:pt x="5585" y="7303"/>
                    <a:pt x="8949" y="9795"/>
                  </a:cubicBezTo>
                  <a:cubicBezTo>
                    <a:pt x="12312" y="12288"/>
                    <a:pt x="16916" y="16774"/>
                    <a:pt x="21519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7344253" y="3803671"/>
              <a:ext cx="279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6457"/>
                    <a:pt x="655" y="11314"/>
                    <a:pt x="2373" y="7200"/>
                  </a:cubicBezTo>
                  <a:cubicBezTo>
                    <a:pt x="4091" y="3086"/>
                    <a:pt x="7200" y="0"/>
                    <a:pt x="10636" y="0"/>
                  </a:cubicBezTo>
                  <a:cubicBezTo>
                    <a:pt x="14073" y="0"/>
                    <a:pt x="17836" y="3086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7439503" y="3935025"/>
              <a:ext cx="215901" cy="1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4" fill="norm" stroke="1" extrusionOk="0">
                  <a:moveTo>
                    <a:pt x="0" y="363"/>
                  </a:moveTo>
                  <a:cubicBezTo>
                    <a:pt x="1271" y="-22"/>
                    <a:pt x="2541" y="-408"/>
                    <a:pt x="4341" y="942"/>
                  </a:cubicBezTo>
                  <a:cubicBezTo>
                    <a:pt x="6141" y="2292"/>
                    <a:pt x="8471" y="5378"/>
                    <a:pt x="9635" y="7885"/>
                  </a:cubicBezTo>
                  <a:cubicBezTo>
                    <a:pt x="10800" y="10392"/>
                    <a:pt x="10800" y="12321"/>
                    <a:pt x="10376" y="13863"/>
                  </a:cubicBezTo>
                  <a:cubicBezTo>
                    <a:pt x="9953" y="15406"/>
                    <a:pt x="9106" y="16563"/>
                    <a:pt x="8153" y="17721"/>
                  </a:cubicBezTo>
                  <a:cubicBezTo>
                    <a:pt x="7200" y="18878"/>
                    <a:pt x="6141" y="20035"/>
                    <a:pt x="6247" y="20613"/>
                  </a:cubicBezTo>
                  <a:cubicBezTo>
                    <a:pt x="6353" y="21192"/>
                    <a:pt x="7624" y="21192"/>
                    <a:pt x="10376" y="20035"/>
                  </a:cubicBezTo>
                  <a:cubicBezTo>
                    <a:pt x="13129" y="18878"/>
                    <a:pt x="17365" y="16563"/>
                    <a:pt x="21600" y="14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7826853" y="3733821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" y="18400"/>
                    <a:pt x="1137" y="15200"/>
                    <a:pt x="3695" y="12400"/>
                  </a:cubicBezTo>
                  <a:cubicBezTo>
                    <a:pt x="6253" y="9600"/>
                    <a:pt x="10800" y="7200"/>
                    <a:pt x="14116" y="5200"/>
                  </a:cubicBezTo>
                  <a:cubicBezTo>
                    <a:pt x="17432" y="3200"/>
                    <a:pt x="19516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7949620" y="3670321"/>
              <a:ext cx="5503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1067"/>
                    <a:pt x="0" y="2133"/>
                    <a:pt x="0" y="4267"/>
                  </a:cubicBezTo>
                  <a:cubicBezTo>
                    <a:pt x="0" y="6400"/>
                    <a:pt x="3323" y="9600"/>
                    <a:pt x="7477" y="12667"/>
                  </a:cubicBezTo>
                  <a:cubicBezTo>
                    <a:pt x="11631" y="15733"/>
                    <a:pt x="16615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8253097" y="3486171"/>
              <a:ext cx="21510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21521" y="0"/>
                  </a:moveTo>
                  <a:cubicBezTo>
                    <a:pt x="20462" y="327"/>
                    <a:pt x="19403" y="655"/>
                    <a:pt x="18345" y="1718"/>
                  </a:cubicBezTo>
                  <a:cubicBezTo>
                    <a:pt x="17286" y="2782"/>
                    <a:pt x="16227" y="4582"/>
                    <a:pt x="14639" y="7200"/>
                  </a:cubicBezTo>
                  <a:cubicBezTo>
                    <a:pt x="13050" y="9818"/>
                    <a:pt x="10933" y="13255"/>
                    <a:pt x="9450" y="15218"/>
                  </a:cubicBezTo>
                  <a:cubicBezTo>
                    <a:pt x="7968" y="17182"/>
                    <a:pt x="7121" y="17673"/>
                    <a:pt x="5850" y="18082"/>
                  </a:cubicBezTo>
                  <a:cubicBezTo>
                    <a:pt x="4580" y="18491"/>
                    <a:pt x="2886" y="18818"/>
                    <a:pt x="1827" y="18491"/>
                  </a:cubicBezTo>
                  <a:cubicBezTo>
                    <a:pt x="768" y="18164"/>
                    <a:pt x="345" y="17182"/>
                    <a:pt x="133" y="16118"/>
                  </a:cubicBezTo>
                  <a:cubicBezTo>
                    <a:pt x="-79" y="15055"/>
                    <a:pt x="-79" y="13909"/>
                    <a:pt x="450" y="12845"/>
                  </a:cubicBezTo>
                  <a:cubicBezTo>
                    <a:pt x="980" y="11782"/>
                    <a:pt x="2039" y="10800"/>
                    <a:pt x="3203" y="10309"/>
                  </a:cubicBezTo>
                  <a:cubicBezTo>
                    <a:pt x="4368" y="9818"/>
                    <a:pt x="5639" y="9818"/>
                    <a:pt x="7227" y="10227"/>
                  </a:cubicBezTo>
                  <a:cubicBezTo>
                    <a:pt x="8815" y="10636"/>
                    <a:pt x="10721" y="11455"/>
                    <a:pt x="12839" y="13418"/>
                  </a:cubicBezTo>
                  <a:cubicBezTo>
                    <a:pt x="14956" y="15382"/>
                    <a:pt x="17286" y="18491"/>
                    <a:pt x="196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8201503" y="3848121"/>
              <a:ext cx="349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25" y="14400"/>
                    <a:pt x="4451" y="7200"/>
                    <a:pt x="8051" y="3600"/>
                  </a:cubicBezTo>
                  <a:cubicBezTo>
                    <a:pt x="11651" y="0"/>
                    <a:pt x="166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8341203" y="3972634"/>
              <a:ext cx="234951" cy="12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0" y="3545"/>
                  </a:moveTo>
                  <a:cubicBezTo>
                    <a:pt x="1946" y="2152"/>
                    <a:pt x="3892" y="758"/>
                    <a:pt x="5351" y="236"/>
                  </a:cubicBezTo>
                  <a:cubicBezTo>
                    <a:pt x="6811" y="-287"/>
                    <a:pt x="7784" y="61"/>
                    <a:pt x="8368" y="1281"/>
                  </a:cubicBezTo>
                  <a:cubicBezTo>
                    <a:pt x="8951" y="2500"/>
                    <a:pt x="9146" y="4590"/>
                    <a:pt x="8173" y="7378"/>
                  </a:cubicBezTo>
                  <a:cubicBezTo>
                    <a:pt x="7200" y="10165"/>
                    <a:pt x="5059" y="13648"/>
                    <a:pt x="3600" y="16087"/>
                  </a:cubicBezTo>
                  <a:cubicBezTo>
                    <a:pt x="2141" y="18526"/>
                    <a:pt x="1362" y="19919"/>
                    <a:pt x="1751" y="20616"/>
                  </a:cubicBezTo>
                  <a:cubicBezTo>
                    <a:pt x="2141" y="21313"/>
                    <a:pt x="3697" y="21313"/>
                    <a:pt x="7200" y="19745"/>
                  </a:cubicBezTo>
                  <a:cubicBezTo>
                    <a:pt x="10703" y="18178"/>
                    <a:pt x="16151" y="15042"/>
                    <a:pt x="21600" y="11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8684103" y="3796758"/>
              <a:ext cx="2032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75" y="11375"/>
                    <a:pt x="1350" y="2735"/>
                    <a:pt x="4950" y="575"/>
                  </a:cubicBezTo>
                  <a:cubicBezTo>
                    <a:pt x="8550" y="-1585"/>
                    <a:pt x="1507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8728553" y="3873521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9200"/>
                    <a:pt x="10080" y="16800"/>
                    <a:pt x="13680" y="13200"/>
                  </a:cubicBezTo>
                  <a:cubicBezTo>
                    <a:pt x="17280" y="9600"/>
                    <a:pt x="1944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9079126" y="3619521"/>
              <a:ext cx="20822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20809" y="0"/>
                  </a:moveTo>
                  <a:cubicBezTo>
                    <a:pt x="20373" y="1980"/>
                    <a:pt x="19937" y="3960"/>
                    <a:pt x="17537" y="6570"/>
                  </a:cubicBezTo>
                  <a:cubicBezTo>
                    <a:pt x="15137" y="9180"/>
                    <a:pt x="10773" y="12420"/>
                    <a:pt x="8046" y="14130"/>
                  </a:cubicBezTo>
                  <a:cubicBezTo>
                    <a:pt x="5319" y="15840"/>
                    <a:pt x="4228" y="16020"/>
                    <a:pt x="3137" y="16020"/>
                  </a:cubicBezTo>
                  <a:cubicBezTo>
                    <a:pt x="2046" y="16020"/>
                    <a:pt x="955" y="15840"/>
                    <a:pt x="409" y="15120"/>
                  </a:cubicBezTo>
                  <a:cubicBezTo>
                    <a:pt x="-136" y="14400"/>
                    <a:pt x="-136" y="13140"/>
                    <a:pt x="409" y="12150"/>
                  </a:cubicBezTo>
                  <a:cubicBezTo>
                    <a:pt x="955" y="11160"/>
                    <a:pt x="2046" y="10440"/>
                    <a:pt x="4009" y="10350"/>
                  </a:cubicBezTo>
                  <a:cubicBezTo>
                    <a:pt x="5973" y="10260"/>
                    <a:pt x="8809" y="10800"/>
                    <a:pt x="11864" y="12240"/>
                  </a:cubicBezTo>
                  <a:cubicBezTo>
                    <a:pt x="14919" y="13680"/>
                    <a:pt x="18191" y="16020"/>
                    <a:pt x="19828" y="17730"/>
                  </a:cubicBezTo>
                  <a:cubicBezTo>
                    <a:pt x="21464" y="19440"/>
                    <a:pt x="21464" y="20520"/>
                    <a:pt x="214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5" name="Drawing"/>
          <p:cNvGrpSpPr/>
          <p:nvPr/>
        </p:nvGrpSpPr>
        <p:grpSpPr>
          <a:xfrm>
            <a:off x="944409" y="1958126"/>
            <a:ext cx="7324095" cy="5486015"/>
            <a:chOff x="0" y="0"/>
            <a:chExt cx="7324094" cy="5486014"/>
          </a:xfrm>
        </p:grpSpPr>
        <p:sp>
          <p:nvSpPr>
            <p:cNvPr id="1759" name="Line"/>
            <p:cNvSpPr/>
            <p:nvPr/>
          </p:nvSpPr>
          <p:spPr>
            <a:xfrm>
              <a:off x="0" y="102359"/>
              <a:ext cx="223079" cy="670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569" fill="norm" stroke="1" extrusionOk="0">
                  <a:moveTo>
                    <a:pt x="1377" y="21569"/>
                  </a:moveTo>
                  <a:cubicBezTo>
                    <a:pt x="569" y="21365"/>
                    <a:pt x="-238" y="21160"/>
                    <a:pt x="65" y="20274"/>
                  </a:cubicBezTo>
                  <a:cubicBezTo>
                    <a:pt x="368" y="19389"/>
                    <a:pt x="1781" y="17821"/>
                    <a:pt x="2790" y="15845"/>
                  </a:cubicBezTo>
                  <a:cubicBezTo>
                    <a:pt x="3799" y="13869"/>
                    <a:pt x="4405" y="11484"/>
                    <a:pt x="5212" y="9134"/>
                  </a:cubicBezTo>
                  <a:cubicBezTo>
                    <a:pt x="6020" y="6783"/>
                    <a:pt x="7029" y="4466"/>
                    <a:pt x="7837" y="3035"/>
                  </a:cubicBezTo>
                  <a:cubicBezTo>
                    <a:pt x="8644" y="1604"/>
                    <a:pt x="9250" y="1059"/>
                    <a:pt x="9956" y="650"/>
                  </a:cubicBezTo>
                  <a:cubicBezTo>
                    <a:pt x="10663" y="242"/>
                    <a:pt x="11470" y="-31"/>
                    <a:pt x="12076" y="3"/>
                  </a:cubicBezTo>
                  <a:cubicBezTo>
                    <a:pt x="12682" y="37"/>
                    <a:pt x="13085" y="378"/>
                    <a:pt x="13792" y="1707"/>
                  </a:cubicBezTo>
                  <a:cubicBezTo>
                    <a:pt x="14498" y="3035"/>
                    <a:pt x="15508" y="5352"/>
                    <a:pt x="16416" y="7601"/>
                  </a:cubicBezTo>
                  <a:cubicBezTo>
                    <a:pt x="17325" y="9849"/>
                    <a:pt x="18132" y="12030"/>
                    <a:pt x="18940" y="13903"/>
                  </a:cubicBezTo>
                  <a:cubicBezTo>
                    <a:pt x="19747" y="15777"/>
                    <a:pt x="20555" y="17344"/>
                    <a:pt x="20958" y="18401"/>
                  </a:cubicBezTo>
                  <a:cubicBezTo>
                    <a:pt x="21362" y="19457"/>
                    <a:pt x="21362" y="20002"/>
                    <a:pt x="21059" y="20104"/>
                  </a:cubicBezTo>
                  <a:cubicBezTo>
                    <a:pt x="20756" y="20206"/>
                    <a:pt x="20151" y="19866"/>
                    <a:pt x="19041" y="19218"/>
                  </a:cubicBezTo>
                  <a:cubicBezTo>
                    <a:pt x="17930" y="18571"/>
                    <a:pt x="16315" y="17617"/>
                    <a:pt x="14700" y="16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3335" y="499323"/>
              <a:ext cx="16620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5064" y="21600"/>
                  </a:moveTo>
                  <a:cubicBezTo>
                    <a:pt x="2603" y="21600"/>
                    <a:pt x="142" y="21600"/>
                    <a:pt x="6" y="20571"/>
                  </a:cubicBezTo>
                  <a:cubicBezTo>
                    <a:pt x="-131" y="19543"/>
                    <a:pt x="2056" y="17486"/>
                    <a:pt x="6021" y="13886"/>
                  </a:cubicBezTo>
                  <a:cubicBezTo>
                    <a:pt x="9985" y="10286"/>
                    <a:pt x="15727" y="5143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294002" y="395408"/>
              <a:ext cx="113131" cy="261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4" h="21339" fill="norm" stroke="1" extrusionOk="0">
                  <a:moveTo>
                    <a:pt x="19297" y="1744"/>
                  </a:moveTo>
                  <a:cubicBezTo>
                    <a:pt x="18160" y="1053"/>
                    <a:pt x="17023" y="361"/>
                    <a:pt x="13992" y="102"/>
                  </a:cubicBezTo>
                  <a:cubicBezTo>
                    <a:pt x="10960" y="-157"/>
                    <a:pt x="6034" y="16"/>
                    <a:pt x="3002" y="1312"/>
                  </a:cubicBezTo>
                  <a:cubicBezTo>
                    <a:pt x="-29" y="2608"/>
                    <a:pt x="-1166" y="5027"/>
                    <a:pt x="1487" y="7446"/>
                  </a:cubicBezTo>
                  <a:cubicBezTo>
                    <a:pt x="4139" y="9865"/>
                    <a:pt x="10581" y="12285"/>
                    <a:pt x="14371" y="13840"/>
                  </a:cubicBezTo>
                  <a:cubicBezTo>
                    <a:pt x="18160" y="15395"/>
                    <a:pt x="19297" y="16086"/>
                    <a:pt x="19866" y="16864"/>
                  </a:cubicBezTo>
                  <a:cubicBezTo>
                    <a:pt x="20434" y="17641"/>
                    <a:pt x="20434" y="18505"/>
                    <a:pt x="19487" y="19283"/>
                  </a:cubicBezTo>
                  <a:cubicBezTo>
                    <a:pt x="18539" y="20061"/>
                    <a:pt x="16645" y="20752"/>
                    <a:pt x="14371" y="21097"/>
                  </a:cubicBezTo>
                  <a:cubicBezTo>
                    <a:pt x="12097" y="21443"/>
                    <a:pt x="9445" y="21443"/>
                    <a:pt x="8118" y="20925"/>
                  </a:cubicBezTo>
                  <a:cubicBezTo>
                    <a:pt x="6792" y="20406"/>
                    <a:pt x="6792" y="19369"/>
                    <a:pt x="6792" y="18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474725" y="367134"/>
              <a:ext cx="111216" cy="271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43" fill="norm" stroke="1" extrusionOk="0">
                  <a:moveTo>
                    <a:pt x="21414" y="3897"/>
                  </a:moveTo>
                  <a:cubicBezTo>
                    <a:pt x="21006" y="3066"/>
                    <a:pt x="20599" y="2235"/>
                    <a:pt x="19784" y="1405"/>
                  </a:cubicBezTo>
                  <a:cubicBezTo>
                    <a:pt x="18969" y="574"/>
                    <a:pt x="17746" y="-257"/>
                    <a:pt x="14893" y="75"/>
                  </a:cubicBezTo>
                  <a:cubicBezTo>
                    <a:pt x="12040" y="408"/>
                    <a:pt x="7557" y="1903"/>
                    <a:pt x="4705" y="3814"/>
                  </a:cubicBezTo>
                  <a:cubicBezTo>
                    <a:pt x="1852" y="5725"/>
                    <a:pt x="629" y="8051"/>
                    <a:pt x="2056" y="10211"/>
                  </a:cubicBezTo>
                  <a:cubicBezTo>
                    <a:pt x="3482" y="12371"/>
                    <a:pt x="7557" y="14365"/>
                    <a:pt x="10410" y="15611"/>
                  </a:cubicBezTo>
                  <a:cubicBezTo>
                    <a:pt x="13263" y="16857"/>
                    <a:pt x="14893" y="17355"/>
                    <a:pt x="15708" y="18020"/>
                  </a:cubicBezTo>
                  <a:cubicBezTo>
                    <a:pt x="16523" y="18685"/>
                    <a:pt x="16523" y="19515"/>
                    <a:pt x="15505" y="20097"/>
                  </a:cubicBezTo>
                  <a:cubicBezTo>
                    <a:pt x="14486" y="20678"/>
                    <a:pt x="12448" y="21011"/>
                    <a:pt x="10410" y="21177"/>
                  </a:cubicBezTo>
                  <a:cubicBezTo>
                    <a:pt x="8372" y="21343"/>
                    <a:pt x="6335" y="21343"/>
                    <a:pt x="4297" y="21343"/>
                  </a:cubicBezTo>
                  <a:cubicBezTo>
                    <a:pt x="2259" y="21343"/>
                    <a:pt x="222" y="21343"/>
                    <a:pt x="18" y="21177"/>
                  </a:cubicBezTo>
                  <a:cubicBezTo>
                    <a:pt x="-186" y="21011"/>
                    <a:pt x="1444" y="20678"/>
                    <a:pt x="3074" y="20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636195" y="396593"/>
              <a:ext cx="152946" cy="21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178" fill="norm" stroke="1" extrusionOk="0">
                  <a:moveTo>
                    <a:pt x="1851" y="5774"/>
                  </a:moveTo>
                  <a:cubicBezTo>
                    <a:pt x="2443" y="4725"/>
                    <a:pt x="3035" y="3677"/>
                    <a:pt x="3479" y="2523"/>
                  </a:cubicBezTo>
                  <a:cubicBezTo>
                    <a:pt x="3922" y="1370"/>
                    <a:pt x="4218" y="112"/>
                    <a:pt x="4070" y="7"/>
                  </a:cubicBezTo>
                  <a:cubicBezTo>
                    <a:pt x="3922" y="-98"/>
                    <a:pt x="3331" y="951"/>
                    <a:pt x="2443" y="3782"/>
                  </a:cubicBezTo>
                  <a:cubicBezTo>
                    <a:pt x="1555" y="6613"/>
                    <a:pt x="372" y="11226"/>
                    <a:pt x="76" y="14477"/>
                  </a:cubicBezTo>
                  <a:cubicBezTo>
                    <a:pt x="-220" y="17727"/>
                    <a:pt x="372" y="19615"/>
                    <a:pt x="1407" y="20558"/>
                  </a:cubicBezTo>
                  <a:cubicBezTo>
                    <a:pt x="2443" y="21502"/>
                    <a:pt x="3922" y="21502"/>
                    <a:pt x="5846" y="19615"/>
                  </a:cubicBezTo>
                  <a:cubicBezTo>
                    <a:pt x="7769" y="17727"/>
                    <a:pt x="10136" y="13952"/>
                    <a:pt x="11468" y="11226"/>
                  </a:cubicBezTo>
                  <a:cubicBezTo>
                    <a:pt x="12799" y="8500"/>
                    <a:pt x="13095" y="6822"/>
                    <a:pt x="13243" y="6927"/>
                  </a:cubicBezTo>
                  <a:cubicBezTo>
                    <a:pt x="13391" y="7032"/>
                    <a:pt x="13391" y="8919"/>
                    <a:pt x="13539" y="10912"/>
                  </a:cubicBezTo>
                  <a:cubicBezTo>
                    <a:pt x="13687" y="12904"/>
                    <a:pt x="13983" y="15001"/>
                    <a:pt x="14722" y="16574"/>
                  </a:cubicBezTo>
                  <a:cubicBezTo>
                    <a:pt x="15462" y="18147"/>
                    <a:pt x="16646" y="19195"/>
                    <a:pt x="17829" y="19405"/>
                  </a:cubicBezTo>
                  <a:cubicBezTo>
                    <a:pt x="19013" y="19615"/>
                    <a:pt x="20196" y="18985"/>
                    <a:pt x="21380" y="18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820890" y="402370"/>
              <a:ext cx="158751" cy="18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6903"/>
                  </a:moveTo>
                  <a:cubicBezTo>
                    <a:pt x="288" y="5662"/>
                    <a:pt x="576" y="4420"/>
                    <a:pt x="1152" y="4420"/>
                  </a:cubicBezTo>
                  <a:cubicBezTo>
                    <a:pt x="1728" y="4420"/>
                    <a:pt x="2592" y="5662"/>
                    <a:pt x="3168" y="8269"/>
                  </a:cubicBezTo>
                  <a:cubicBezTo>
                    <a:pt x="3744" y="10875"/>
                    <a:pt x="4032" y="14848"/>
                    <a:pt x="3744" y="17455"/>
                  </a:cubicBezTo>
                  <a:cubicBezTo>
                    <a:pt x="3456" y="20062"/>
                    <a:pt x="2592" y="21303"/>
                    <a:pt x="2160" y="21303"/>
                  </a:cubicBezTo>
                  <a:cubicBezTo>
                    <a:pt x="1728" y="21303"/>
                    <a:pt x="1728" y="20062"/>
                    <a:pt x="2016" y="16958"/>
                  </a:cubicBezTo>
                  <a:cubicBezTo>
                    <a:pt x="2304" y="13855"/>
                    <a:pt x="2880" y="8889"/>
                    <a:pt x="3744" y="5910"/>
                  </a:cubicBezTo>
                  <a:cubicBezTo>
                    <a:pt x="4608" y="2931"/>
                    <a:pt x="5760" y="1937"/>
                    <a:pt x="6768" y="1937"/>
                  </a:cubicBezTo>
                  <a:cubicBezTo>
                    <a:pt x="7776" y="1937"/>
                    <a:pt x="8640" y="2931"/>
                    <a:pt x="9360" y="4917"/>
                  </a:cubicBezTo>
                  <a:cubicBezTo>
                    <a:pt x="10080" y="6903"/>
                    <a:pt x="10656" y="9882"/>
                    <a:pt x="10800" y="12241"/>
                  </a:cubicBezTo>
                  <a:cubicBezTo>
                    <a:pt x="10944" y="14600"/>
                    <a:pt x="10656" y="16337"/>
                    <a:pt x="10512" y="16586"/>
                  </a:cubicBezTo>
                  <a:cubicBezTo>
                    <a:pt x="10368" y="16834"/>
                    <a:pt x="10368" y="15593"/>
                    <a:pt x="11088" y="12862"/>
                  </a:cubicBezTo>
                  <a:cubicBezTo>
                    <a:pt x="11808" y="10131"/>
                    <a:pt x="13248" y="5910"/>
                    <a:pt x="14688" y="3303"/>
                  </a:cubicBezTo>
                  <a:cubicBezTo>
                    <a:pt x="16128" y="696"/>
                    <a:pt x="17568" y="-297"/>
                    <a:pt x="18720" y="75"/>
                  </a:cubicBezTo>
                  <a:cubicBezTo>
                    <a:pt x="19872" y="448"/>
                    <a:pt x="20736" y="2186"/>
                    <a:pt x="21168" y="5786"/>
                  </a:cubicBezTo>
                  <a:cubicBezTo>
                    <a:pt x="21600" y="9386"/>
                    <a:pt x="21600" y="14848"/>
                    <a:pt x="2160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011390" y="297858"/>
              <a:ext cx="104866" cy="462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0885" fill="norm" stroke="1" extrusionOk="0">
                  <a:moveTo>
                    <a:pt x="6480" y="6230"/>
                  </a:moveTo>
                  <a:cubicBezTo>
                    <a:pt x="5184" y="8428"/>
                    <a:pt x="3888" y="10626"/>
                    <a:pt x="2808" y="13303"/>
                  </a:cubicBezTo>
                  <a:cubicBezTo>
                    <a:pt x="1728" y="15979"/>
                    <a:pt x="864" y="19133"/>
                    <a:pt x="648" y="20327"/>
                  </a:cubicBezTo>
                  <a:cubicBezTo>
                    <a:pt x="432" y="21522"/>
                    <a:pt x="864" y="20757"/>
                    <a:pt x="1296" y="18416"/>
                  </a:cubicBezTo>
                  <a:cubicBezTo>
                    <a:pt x="1728" y="16074"/>
                    <a:pt x="2160" y="12156"/>
                    <a:pt x="3240" y="9002"/>
                  </a:cubicBezTo>
                  <a:cubicBezTo>
                    <a:pt x="4320" y="5848"/>
                    <a:pt x="6048" y="3458"/>
                    <a:pt x="7776" y="2025"/>
                  </a:cubicBezTo>
                  <a:cubicBezTo>
                    <a:pt x="9504" y="591"/>
                    <a:pt x="11232" y="113"/>
                    <a:pt x="12960" y="18"/>
                  </a:cubicBezTo>
                  <a:cubicBezTo>
                    <a:pt x="14688" y="-78"/>
                    <a:pt x="16416" y="209"/>
                    <a:pt x="18144" y="1260"/>
                  </a:cubicBezTo>
                  <a:cubicBezTo>
                    <a:pt x="19872" y="2311"/>
                    <a:pt x="21600" y="4127"/>
                    <a:pt x="21384" y="5657"/>
                  </a:cubicBezTo>
                  <a:cubicBezTo>
                    <a:pt x="21168" y="7186"/>
                    <a:pt x="19008" y="8428"/>
                    <a:pt x="16416" y="9193"/>
                  </a:cubicBezTo>
                  <a:cubicBezTo>
                    <a:pt x="13824" y="9957"/>
                    <a:pt x="10800" y="10244"/>
                    <a:pt x="7992" y="10005"/>
                  </a:cubicBezTo>
                  <a:cubicBezTo>
                    <a:pt x="5184" y="9766"/>
                    <a:pt x="2592" y="9002"/>
                    <a:pt x="0" y="8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124559" y="54823"/>
              <a:ext cx="134482" cy="428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51" fill="norm" stroke="1" extrusionOk="0">
                  <a:moveTo>
                    <a:pt x="14356" y="0"/>
                  </a:moveTo>
                  <a:cubicBezTo>
                    <a:pt x="12668" y="3299"/>
                    <a:pt x="10981" y="6597"/>
                    <a:pt x="9462" y="9736"/>
                  </a:cubicBezTo>
                  <a:cubicBezTo>
                    <a:pt x="7943" y="12875"/>
                    <a:pt x="6593" y="15854"/>
                    <a:pt x="5918" y="17663"/>
                  </a:cubicBezTo>
                  <a:cubicBezTo>
                    <a:pt x="5243" y="19472"/>
                    <a:pt x="5243" y="20110"/>
                    <a:pt x="5749" y="20642"/>
                  </a:cubicBezTo>
                  <a:cubicBezTo>
                    <a:pt x="6255" y="21174"/>
                    <a:pt x="7268" y="21600"/>
                    <a:pt x="8112" y="21547"/>
                  </a:cubicBezTo>
                  <a:cubicBezTo>
                    <a:pt x="8955" y="21494"/>
                    <a:pt x="9631" y="20962"/>
                    <a:pt x="9462" y="19844"/>
                  </a:cubicBezTo>
                  <a:cubicBezTo>
                    <a:pt x="9293" y="18727"/>
                    <a:pt x="8281" y="17025"/>
                    <a:pt x="7268" y="15961"/>
                  </a:cubicBezTo>
                  <a:cubicBezTo>
                    <a:pt x="6255" y="14897"/>
                    <a:pt x="5243" y="14471"/>
                    <a:pt x="3724" y="14152"/>
                  </a:cubicBezTo>
                  <a:cubicBezTo>
                    <a:pt x="2205" y="13833"/>
                    <a:pt x="180" y="13620"/>
                    <a:pt x="12" y="13513"/>
                  </a:cubicBezTo>
                  <a:cubicBezTo>
                    <a:pt x="-157" y="13407"/>
                    <a:pt x="1530" y="13407"/>
                    <a:pt x="4062" y="13567"/>
                  </a:cubicBezTo>
                  <a:cubicBezTo>
                    <a:pt x="6593" y="13726"/>
                    <a:pt x="9968" y="14045"/>
                    <a:pt x="12331" y="14418"/>
                  </a:cubicBezTo>
                  <a:cubicBezTo>
                    <a:pt x="14693" y="14790"/>
                    <a:pt x="16043" y="15216"/>
                    <a:pt x="17056" y="15695"/>
                  </a:cubicBezTo>
                  <a:cubicBezTo>
                    <a:pt x="18068" y="16173"/>
                    <a:pt x="18743" y="16705"/>
                    <a:pt x="18912" y="17450"/>
                  </a:cubicBezTo>
                  <a:cubicBezTo>
                    <a:pt x="19081" y="18195"/>
                    <a:pt x="18743" y="19153"/>
                    <a:pt x="18406" y="19366"/>
                  </a:cubicBezTo>
                  <a:cubicBezTo>
                    <a:pt x="18068" y="19578"/>
                    <a:pt x="17731" y="19046"/>
                    <a:pt x="18237" y="17610"/>
                  </a:cubicBezTo>
                  <a:cubicBezTo>
                    <a:pt x="18743" y="16173"/>
                    <a:pt x="20093" y="13833"/>
                    <a:pt x="21443" y="1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1304341" y="258023"/>
              <a:ext cx="62650" cy="17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43" fill="norm" stroke="1" extrusionOk="0">
                  <a:moveTo>
                    <a:pt x="21311" y="0"/>
                  </a:moveTo>
                  <a:cubicBezTo>
                    <a:pt x="15551" y="2287"/>
                    <a:pt x="9791" y="4574"/>
                    <a:pt x="6191" y="7624"/>
                  </a:cubicBezTo>
                  <a:cubicBezTo>
                    <a:pt x="2591" y="10673"/>
                    <a:pt x="1151" y="14485"/>
                    <a:pt x="431" y="17026"/>
                  </a:cubicBezTo>
                  <a:cubicBezTo>
                    <a:pt x="-289" y="19567"/>
                    <a:pt x="-289" y="20838"/>
                    <a:pt x="1871" y="21219"/>
                  </a:cubicBezTo>
                  <a:cubicBezTo>
                    <a:pt x="4031" y="21600"/>
                    <a:pt x="8351" y="21092"/>
                    <a:pt x="11951" y="19821"/>
                  </a:cubicBezTo>
                  <a:cubicBezTo>
                    <a:pt x="15551" y="18551"/>
                    <a:pt x="18431" y="16518"/>
                    <a:pt x="18791" y="14866"/>
                  </a:cubicBezTo>
                  <a:cubicBezTo>
                    <a:pt x="19151" y="13214"/>
                    <a:pt x="16991" y="11944"/>
                    <a:pt x="14831" y="10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1373340" y="304179"/>
              <a:ext cx="107951" cy="14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4380"/>
                  </a:moveTo>
                  <a:cubicBezTo>
                    <a:pt x="1271" y="3145"/>
                    <a:pt x="2541" y="1911"/>
                    <a:pt x="3812" y="1911"/>
                  </a:cubicBezTo>
                  <a:cubicBezTo>
                    <a:pt x="5082" y="1911"/>
                    <a:pt x="6353" y="3145"/>
                    <a:pt x="7412" y="6077"/>
                  </a:cubicBezTo>
                  <a:cubicBezTo>
                    <a:pt x="8471" y="9008"/>
                    <a:pt x="9318" y="13637"/>
                    <a:pt x="9529" y="16722"/>
                  </a:cubicBezTo>
                  <a:cubicBezTo>
                    <a:pt x="9741" y="19808"/>
                    <a:pt x="9318" y="21351"/>
                    <a:pt x="8682" y="21351"/>
                  </a:cubicBezTo>
                  <a:cubicBezTo>
                    <a:pt x="8047" y="21351"/>
                    <a:pt x="7200" y="19808"/>
                    <a:pt x="7200" y="17031"/>
                  </a:cubicBezTo>
                  <a:cubicBezTo>
                    <a:pt x="7200" y="14254"/>
                    <a:pt x="8047" y="10242"/>
                    <a:pt x="8894" y="7465"/>
                  </a:cubicBezTo>
                  <a:cubicBezTo>
                    <a:pt x="9741" y="4688"/>
                    <a:pt x="10588" y="3145"/>
                    <a:pt x="11859" y="1911"/>
                  </a:cubicBezTo>
                  <a:cubicBezTo>
                    <a:pt x="13129" y="677"/>
                    <a:pt x="14824" y="-249"/>
                    <a:pt x="15882" y="60"/>
                  </a:cubicBezTo>
                  <a:cubicBezTo>
                    <a:pt x="16941" y="368"/>
                    <a:pt x="17365" y="1911"/>
                    <a:pt x="17788" y="4380"/>
                  </a:cubicBezTo>
                  <a:cubicBezTo>
                    <a:pt x="18212" y="6848"/>
                    <a:pt x="18635" y="10242"/>
                    <a:pt x="19271" y="12402"/>
                  </a:cubicBezTo>
                  <a:cubicBezTo>
                    <a:pt x="19906" y="14562"/>
                    <a:pt x="20753" y="15488"/>
                    <a:pt x="21600" y="16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1527016" y="276528"/>
              <a:ext cx="86259" cy="210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440" fill="norm" stroke="1" extrusionOk="0">
                  <a:moveTo>
                    <a:pt x="13260" y="3944"/>
                  </a:moveTo>
                  <a:cubicBezTo>
                    <a:pt x="12757" y="2864"/>
                    <a:pt x="12255" y="1784"/>
                    <a:pt x="10748" y="1028"/>
                  </a:cubicBezTo>
                  <a:cubicBezTo>
                    <a:pt x="9241" y="272"/>
                    <a:pt x="6730" y="-160"/>
                    <a:pt x="4720" y="56"/>
                  </a:cubicBezTo>
                  <a:cubicBezTo>
                    <a:pt x="2711" y="272"/>
                    <a:pt x="1204" y="1136"/>
                    <a:pt x="450" y="2648"/>
                  </a:cubicBezTo>
                  <a:cubicBezTo>
                    <a:pt x="-303" y="4160"/>
                    <a:pt x="-303" y="6320"/>
                    <a:pt x="1957" y="8372"/>
                  </a:cubicBezTo>
                  <a:cubicBezTo>
                    <a:pt x="4218" y="10424"/>
                    <a:pt x="8739" y="12368"/>
                    <a:pt x="12004" y="13772"/>
                  </a:cubicBezTo>
                  <a:cubicBezTo>
                    <a:pt x="15269" y="15176"/>
                    <a:pt x="17278" y="16040"/>
                    <a:pt x="18785" y="17012"/>
                  </a:cubicBezTo>
                  <a:cubicBezTo>
                    <a:pt x="20292" y="17984"/>
                    <a:pt x="21297" y="19064"/>
                    <a:pt x="19539" y="19820"/>
                  </a:cubicBezTo>
                  <a:cubicBezTo>
                    <a:pt x="17781" y="20576"/>
                    <a:pt x="13260" y="21008"/>
                    <a:pt x="8739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1952249" y="-1"/>
              <a:ext cx="379942" cy="495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33" fill="norm" stroke="1" extrusionOk="0">
                  <a:moveTo>
                    <a:pt x="11820" y="3728"/>
                  </a:moveTo>
                  <a:cubicBezTo>
                    <a:pt x="11700" y="3272"/>
                    <a:pt x="11580" y="2817"/>
                    <a:pt x="11280" y="2133"/>
                  </a:cubicBezTo>
                  <a:cubicBezTo>
                    <a:pt x="10980" y="1450"/>
                    <a:pt x="10500" y="538"/>
                    <a:pt x="9960" y="174"/>
                  </a:cubicBezTo>
                  <a:cubicBezTo>
                    <a:pt x="9420" y="-191"/>
                    <a:pt x="8820" y="-9"/>
                    <a:pt x="8040" y="994"/>
                  </a:cubicBezTo>
                  <a:cubicBezTo>
                    <a:pt x="7260" y="1996"/>
                    <a:pt x="6300" y="3819"/>
                    <a:pt x="5820" y="6143"/>
                  </a:cubicBezTo>
                  <a:cubicBezTo>
                    <a:pt x="5340" y="8467"/>
                    <a:pt x="5340" y="11293"/>
                    <a:pt x="5400" y="13617"/>
                  </a:cubicBezTo>
                  <a:cubicBezTo>
                    <a:pt x="5460" y="15941"/>
                    <a:pt x="5580" y="17763"/>
                    <a:pt x="5580" y="18948"/>
                  </a:cubicBezTo>
                  <a:cubicBezTo>
                    <a:pt x="5580" y="20133"/>
                    <a:pt x="5460" y="20680"/>
                    <a:pt x="5100" y="20999"/>
                  </a:cubicBezTo>
                  <a:cubicBezTo>
                    <a:pt x="4740" y="21318"/>
                    <a:pt x="4140" y="21409"/>
                    <a:pt x="3480" y="21272"/>
                  </a:cubicBezTo>
                  <a:cubicBezTo>
                    <a:pt x="2820" y="21136"/>
                    <a:pt x="2100" y="20771"/>
                    <a:pt x="1500" y="20224"/>
                  </a:cubicBezTo>
                  <a:cubicBezTo>
                    <a:pt x="900" y="19677"/>
                    <a:pt x="420" y="18948"/>
                    <a:pt x="180" y="18310"/>
                  </a:cubicBezTo>
                  <a:cubicBezTo>
                    <a:pt x="-60" y="17672"/>
                    <a:pt x="-60" y="17125"/>
                    <a:pt x="180" y="16670"/>
                  </a:cubicBezTo>
                  <a:cubicBezTo>
                    <a:pt x="420" y="16214"/>
                    <a:pt x="900" y="15850"/>
                    <a:pt x="2580" y="15576"/>
                  </a:cubicBezTo>
                  <a:cubicBezTo>
                    <a:pt x="4260" y="15303"/>
                    <a:pt x="7140" y="15120"/>
                    <a:pt x="8880" y="14984"/>
                  </a:cubicBezTo>
                  <a:cubicBezTo>
                    <a:pt x="10620" y="14847"/>
                    <a:pt x="11220" y="14756"/>
                    <a:pt x="11160" y="14665"/>
                  </a:cubicBezTo>
                  <a:cubicBezTo>
                    <a:pt x="11100" y="14574"/>
                    <a:pt x="10380" y="14482"/>
                    <a:pt x="9720" y="14619"/>
                  </a:cubicBezTo>
                  <a:cubicBezTo>
                    <a:pt x="9060" y="14756"/>
                    <a:pt x="8460" y="15120"/>
                    <a:pt x="7980" y="15531"/>
                  </a:cubicBezTo>
                  <a:cubicBezTo>
                    <a:pt x="7500" y="15941"/>
                    <a:pt x="7140" y="16396"/>
                    <a:pt x="6960" y="17034"/>
                  </a:cubicBezTo>
                  <a:cubicBezTo>
                    <a:pt x="6780" y="17672"/>
                    <a:pt x="6780" y="18493"/>
                    <a:pt x="7140" y="18994"/>
                  </a:cubicBezTo>
                  <a:cubicBezTo>
                    <a:pt x="7500" y="19495"/>
                    <a:pt x="8220" y="19677"/>
                    <a:pt x="8880" y="19723"/>
                  </a:cubicBezTo>
                  <a:cubicBezTo>
                    <a:pt x="9540" y="19768"/>
                    <a:pt x="10140" y="19677"/>
                    <a:pt x="10740" y="19176"/>
                  </a:cubicBezTo>
                  <a:cubicBezTo>
                    <a:pt x="11340" y="18675"/>
                    <a:pt x="11940" y="17763"/>
                    <a:pt x="12240" y="17080"/>
                  </a:cubicBezTo>
                  <a:cubicBezTo>
                    <a:pt x="12540" y="16396"/>
                    <a:pt x="12540" y="15941"/>
                    <a:pt x="12540" y="15394"/>
                  </a:cubicBezTo>
                  <a:cubicBezTo>
                    <a:pt x="12540" y="14847"/>
                    <a:pt x="12540" y="14209"/>
                    <a:pt x="12840" y="14027"/>
                  </a:cubicBezTo>
                  <a:cubicBezTo>
                    <a:pt x="13140" y="13844"/>
                    <a:pt x="13740" y="14118"/>
                    <a:pt x="14520" y="14847"/>
                  </a:cubicBezTo>
                  <a:cubicBezTo>
                    <a:pt x="15300" y="15576"/>
                    <a:pt x="16260" y="16761"/>
                    <a:pt x="16740" y="17763"/>
                  </a:cubicBezTo>
                  <a:cubicBezTo>
                    <a:pt x="17220" y="18766"/>
                    <a:pt x="17220" y="19586"/>
                    <a:pt x="16980" y="19860"/>
                  </a:cubicBezTo>
                  <a:cubicBezTo>
                    <a:pt x="16740" y="20133"/>
                    <a:pt x="16260" y="19860"/>
                    <a:pt x="16020" y="19176"/>
                  </a:cubicBezTo>
                  <a:cubicBezTo>
                    <a:pt x="15780" y="18493"/>
                    <a:pt x="15780" y="17399"/>
                    <a:pt x="16740" y="16123"/>
                  </a:cubicBezTo>
                  <a:cubicBezTo>
                    <a:pt x="17700" y="14847"/>
                    <a:pt x="19620" y="13389"/>
                    <a:pt x="21540" y="11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2736474" y="162773"/>
              <a:ext cx="370417" cy="3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8" fill="norm" stroke="1" extrusionOk="0">
                  <a:moveTo>
                    <a:pt x="3826" y="3024"/>
                  </a:moveTo>
                  <a:cubicBezTo>
                    <a:pt x="7406" y="2016"/>
                    <a:pt x="10985" y="1008"/>
                    <a:pt x="13269" y="504"/>
                  </a:cubicBezTo>
                  <a:cubicBezTo>
                    <a:pt x="15552" y="0"/>
                    <a:pt x="16539" y="0"/>
                    <a:pt x="17342" y="0"/>
                  </a:cubicBezTo>
                  <a:cubicBezTo>
                    <a:pt x="18144" y="0"/>
                    <a:pt x="18761" y="0"/>
                    <a:pt x="18885" y="360"/>
                  </a:cubicBezTo>
                  <a:cubicBezTo>
                    <a:pt x="19008" y="720"/>
                    <a:pt x="18638" y="1440"/>
                    <a:pt x="16971" y="3672"/>
                  </a:cubicBezTo>
                  <a:cubicBezTo>
                    <a:pt x="15305" y="5904"/>
                    <a:pt x="12343" y="9648"/>
                    <a:pt x="9813" y="12384"/>
                  </a:cubicBezTo>
                  <a:cubicBezTo>
                    <a:pt x="7282" y="15120"/>
                    <a:pt x="5184" y="16848"/>
                    <a:pt x="3826" y="17928"/>
                  </a:cubicBezTo>
                  <a:cubicBezTo>
                    <a:pt x="2469" y="19008"/>
                    <a:pt x="1851" y="19440"/>
                    <a:pt x="1234" y="19944"/>
                  </a:cubicBezTo>
                  <a:cubicBezTo>
                    <a:pt x="617" y="20448"/>
                    <a:pt x="0" y="21024"/>
                    <a:pt x="0" y="21312"/>
                  </a:cubicBezTo>
                  <a:cubicBezTo>
                    <a:pt x="0" y="21600"/>
                    <a:pt x="617" y="21600"/>
                    <a:pt x="3024" y="21528"/>
                  </a:cubicBezTo>
                  <a:cubicBezTo>
                    <a:pt x="5431" y="21456"/>
                    <a:pt x="9627" y="21312"/>
                    <a:pt x="13022" y="21240"/>
                  </a:cubicBezTo>
                  <a:cubicBezTo>
                    <a:pt x="16416" y="21168"/>
                    <a:pt x="19008" y="21168"/>
                    <a:pt x="21600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3170390" y="372323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5600"/>
                    <a:pt x="11400" y="9600"/>
                    <a:pt x="15000" y="6000"/>
                  </a:cubicBezTo>
                  <a:cubicBezTo>
                    <a:pt x="18600" y="2400"/>
                    <a:pt x="201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3496357" y="99273"/>
              <a:ext cx="67734" cy="36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0"/>
                  </a:moveTo>
                  <a:cubicBezTo>
                    <a:pt x="16875" y="1490"/>
                    <a:pt x="12150" y="2979"/>
                    <a:pt x="8775" y="5462"/>
                  </a:cubicBezTo>
                  <a:cubicBezTo>
                    <a:pt x="5400" y="7945"/>
                    <a:pt x="3375" y="11421"/>
                    <a:pt x="2025" y="13966"/>
                  </a:cubicBezTo>
                  <a:cubicBezTo>
                    <a:pt x="675" y="16510"/>
                    <a:pt x="0" y="18124"/>
                    <a:pt x="0" y="19241"/>
                  </a:cubicBezTo>
                  <a:cubicBezTo>
                    <a:pt x="0" y="20359"/>
                    <a:pt x="675" y="20979"/>
                    <a:pt x="2700" y="21290"/>
                  </a:cubicBezTo>
                  <a:cubicBezTo>
                    <a:pt x="4725" y="21600"/>
                    <a:pt x="8100" y="21600"/>
                    <a:pt x="11475" y="20669"/>
                  </a:cubicBezTo>
                  <a:cubicBezTo>
                    <a:pt x="14850" y="19738"/>
                    <a:pt x="18225" y="17876"/>
                    <a:pt x="21600" y="16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3487890" y="239981"/>
              <a:ext cx="294353" cy="190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85" fill="norm" stroke="1" extrusionOk="0">
                  <a:moveTo>
                    <a:pt x="0" y="8432"/>
                  </a:moveTo>
                  <a:cubicBezTo>
                    <a:pt x="2469" y="7245"/>
                    <a:pt x="4937" y="6058"/>
                    <a:pt x="6634" y="5346"/>
                  </a:cubicBezTo>
                  <a:cubicBezTo>
                    <a:pt x="8331" y="4634"/>
                    <a:pt x="9257" y="4397"/>
                    <a:pt x="10260" y="4041"/>
                  </a:cubicBezTo>
                  <a:cubicBezTo>
                    <a:pt x="11263" y="3685"/>
                    <a:pt x="12343" y="3210"/>
                    <a:pt x="12266" y="3091"/>
                  </a:cubicBezTo>
                  <a:cubicBezTo>
                    <a:pt x="12189" y="2973"/>
                    <a:pt x="10954" y="3210"/>
                    <a:pt x="9720" y="4753"/>
                  </a:cubicBezTo>
                  <a:cubicBezTo>
                    <a:pt x="8486" y="6296"/>
                    <a:pt x="7251" y="9144"/>
                    <a:pt x="6634" y="11874"/>
                  </a:cubicBezTo>
                  <a:cubicBezTo>
                    <a:pt x="6017" y="14603"/>
                    <a:pt x="6017" y="17214"/>
                    <a:pt x="6326" y="18876"/>
                  </a:cubicBezTo>
                  <a:cubicBezTo>
                    <a:pt x="6634" y="20538"/>
                    <a:pt x="7251" y="21250"/>
                    <a:pt x="8409" y="21368"/>
                  </a:cubicBezTo>
                  <a:cubicBezTo>
                    <a:pt x="9566" y="21487"/>
                    <a:pt x="11263" y="21012"/>
                    <a:pt x="13114" y="18876"/>
                  </a:cubicBezTo>
                  <a:cubicBezTo>
                    <a:pt x="14966" y="16740"/>
                    <a:pt x="16971" y="12942"/>
                    <a:pt x="18206" y="10094"/>
                  </a:cubicBezTo>
                  <a:cubicBezTo>
                    <a:pt x="19440" y="7245"/>
                    <a:pt x="19903" y="5346"/>
                    <a:pt x="20134" y="3803"/>
                  </a:cubicBezTo>
                  <a:cubicBezTo>
                    <a:pt x="20366" y="2261"/>
                    <a:pt x="20366" y="1074"/>
                    <a:pt x="19980" y="480"/>
                  </a:cubicBezTo>
                  <a:cubicBezTo>
                    <a:pt x="19594" y="-113"/>
                    <a:pt x="18823" y="-113"/>
                    <a:pt x="18129" y="243"/>
                  </a:cubicBezTo>
                  <a:cubicBezTo>
                    <a:pt x="17434" y="599"/>
                    <a:pt x="16817" y="1311"/>
                    <a:pt x="16509" y="2261"/>
                  </a:cubicBezTo>
                  <a:cubicBezTo>
                    <a:pt x="16200" y="3210"/>
                    <a:pt x="16200" y="4397"/>
                    <a:pt x="16740" y="5940"/>
                  </a:cubicBezTo>
                  <a:cubicBezTo>
                    <a:pt x="17280" y="7483"/>
                    <a:pt x="18360" y="9382"/>
                    <a:pt x="19209" y="10924"/>
                  </a:cubicBezTo>
                  <a:cubicBezTo>
                    <a:pt x="20057" y="12467"/>
                    <a:pt x="20674" y="13654"/>
                    <a:pt x="21060" y="14960"/>
                  </a:cubicBezTo>
                  <a:cubicBezTo>
                    <a:pt x="21446" y="16265"/>
                    <a:pt x="21600" y="17689"/>
                    <a:pt x="21291" y="18639"/>
                  </a:cubicBezTo>
                  <a:cubicBezTo>
                    <a:pt x="20983" y="19588"/>
                    <a:pt x="20211" y="20063"/>
                    <a:pt x="19517" y="19944"/>
                  </a:cubicBezTo>
                  <a:cubicBezTo>
                    <a:pt x="18823" y="19825"/>
                    <a:pt x="18206" y="19113"/>
                    <a:pt x="17820" y="18164"/>
                  </a:cubicBezTo>
                  <a:cubicBezTo>
                    <a:pt x="17434" y="17214"/>
                    <a:pt x="17280" y="16028"/>
                    <a:pt x="17126" y="14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3869741" y="80223"/>
              <a:ext cx="75350" cy="347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18" fill="norm" stroke="1" extrusionOk="0">
                  <a:moveTo>
                    <a:pt x="8759" y="0"/>
                  </a:moveTo>
                  <a:cubicBezTo>
                    <a:pt x="10559" y="524"/>
                    <a:pt x="12359" y="1047"/>
                    <a:pt x="11459" y="2684"/>
                  </a:cubicBezTo>
                  <a:cubicBezTo>
                    <a:pt x="10559" y="4320"/>
                    <a:pt x="6959" y="7069"/>
                    <a:pt x="4559" y="10080"/>
                  </a:cubicBezTo>
                  <a:cubicBezTo>
                    <a:pt x="2159" y="13091"/>
                    <a:pt x="959" y="16364"/>
                    <a:pt x="359" y="18327"/>
                  </a:cubicBezTo>
                  <a:cubicBezTo>
                    <a:pt x="-241" y="20291"/>
                    <a:pt x="-241" y="20945"/>
                    <a:pt x="1559" y="21273"/>
                  </a:cubicBezTo>
                  <a:cubicBezTo>
                    <a:pt x="3359" y="21600"/>
                    <a:pt x="6959" y="21600"/>
                    <a:pt x="10559" y="21273"/>
                  </a:cubicBezTo>
                  <a:cubicBezTo>
                    <a:pt x="14159" y="20945"/>
                    <a:pt x="17759" y="20291"/>
                    <a:pt x="21359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3837140" y="258023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58890" y="575523"/>
              <a:ext cx="42100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8" y="20836"/>
                    <a:pt x="717" y="20073"/>
                    <a:pt x="1108" y="19418"/>
                  </a:cubicBezTo>
                  <a:cubicBezTo>
                    <a:pt x="1499" y="18764"/>
                    <a:pt x="1922" y="18218"/>
                    <a:pt x="2313" y="17618"/>
                  </a:cubicBezTo>
                  <a:cubicBezTo>
                    <a:pt x="2704" y="17018"/>
                    <a:pt x="3062" y="16364"/>
                    <a:pt x="3464" y="15655"/>
                  </a:cubicBezTo>
                  <a:cubicBezTo>
                    <a:pt x="3866" y="14945"/>
                    <a:pt x="4311" y="14182"/>
                    <a:pt x="4784" y="13473"/>
                  </a:cubicBezTo>
                  <a:cubicBezTo>
                    <a:pt x="5256" y="12764"/>
                    <a:pt x="5756" y="12109"/>
                    <a:pt x="6195" y="11509"/>
                  </a:cubicBezTo>
                  <a:cubicBezTo>
                    <a:pt x="6635" y="10909"/>
                    <a:pt x="7015" y="10364"/>
                    <a:pt x="7488" y="9764"/>
                  </a:cubicBezTo>
                  <a:cubicBezTo>
                    <a:pt x="7960" y="9164"/>
                    <a:pt x="8525" y="8509"/>
                    <a:pt x="8992" y="8018"/>
                  </a:cubicBezTo>
                  <a:cubicBezTo>
                    <a:pt x="9459" y="7527"/>
                    <a:pt x="9828" y="7200"/>
                    <a:pt x="10203" y="6873"/>
                  </a:cubicBezTo>
                  <a:cubicBezTo>
                    <a:pt x="10577" y="6545"/>
                    <a:pt x="10957" y="6218"/>
                    <a:pt x="11441" y="5782"/>
                  </a:cubicBezTo>
                  <a:cubicBezTo>
                    <a:pt x="11924" y="5345"/>
                    <a:pt x="12510" y="4800"/>
                    <a:pt x="13005" y="4364"/>
                  </a:cubicBezTo>
                  <a:cubicBezTo>
                    <a:pt x="13499" y="3927"/>
                    <a:pt x="13900" y="3600"/>
                    <a:pt x="14281" y="3327"/>
                  </a:cubicBezTo>
                  <a:cubicBezTo>
                    <a:pt x="14661" y="3055"/>
                    <a:pt x="15019" y="2836"/>
                    <a:pt x="15383" y="2618"/>
                  </a:cubicBezTo>
                  <a:cubicBezTo>
                    <a:pt x="15747" y="2400"/>
                    <a:pt x="16116" y="2182"/>
                    <a:pt x="16480" y="2018"/>
                  </a:cubicBezTo>
                  <a:cubicBezTo>
                    <a:pt x="16843" y="1855"/>
                    <a:pt x="17202" y="1745"/>
                    <a:pt x="17609" y="1582"/>
                  </a:cubicBezTo>
                  <a:cubicBezTo>
                    <a:pt x="18016" y="1418"/>
                    <a:pt x="18472" y="1200"/>
                    <a:pt x="18945" y="982"/>
                  </a:cubicBezTo>
                  <a:cubicBezTo>
                    <a:pt x="19417" y="764"/>
                    <a:pt x="19906" y="545"/>
                    <a:pt x="20351" y="382"/>
                  </a:cubicBezTo>
                  <a:cubicBezTo>
                    <a:pt x="20796" y="218"/>
                    <a:pt x="21198" y="1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16040" y="689823"/>
              <a:ext cx="366395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" y="20677"/>
                    <a:pt x="873" y="19754"/>
                    <a:pt x="1335" y="19154"/>
                  </a:cubicBezTo>
                  <a:cubicBezTo>
                    <a:pt x="1797" y="18554"/>
                    <a:pt x="2284" y="18277"/>
                    <a:pt x="2764" y="17862"/>
                  </a:cubicBezTo>
                  <a:cubicBezTo>
                    <a:pt x="3244" y="17446"/>
                    <a:pt x="3719" y="16892"/>
                    <a:pt x="4137" y="16385"/>
                  </a:cubicBezTo>
                  <a:cubicBezTo>
                    <a:pt x="4555" y="15877"/>
                    <a:pt x="4916" y="15415"/>
                    <a:pt x="5297" y="14954"/>
                  </a:cubicBezTo>
                  <a:cubicBezTo>
                    <a:pt x="5678" y="14492"/>
                    <a:pt x="6077" y="14031"/>
                    <a:pt x="6501" y="13569"/>
                  </a:cubicBezTo>
                  <a:cubicBezTo>
                    <a:pt x="6925" y="13108"/>
                    <a:pt x="7375" y="12646"/>
                    <a:pt x="7824" y="12185"/>
                  </a:cubicBezTo>
                  <a:cubicBezTo>
                    <a:pt x="8273" y="11723"/>
                    <a:pt x="8722" y="11262"/>
                    <a:pt x="9278" y="10708"/>
                  </a:cubicBezTo>
                  <a:cubicBezTo>
                    <a:pt x="9833" y="10154"/>
                    <a:pt x="10494" y="9508"/>
                    <a:pt x="11056" y="9000"/>
                  </a:cubicBezTo>
                  <a:cubicBezTo>
                    <a:pt x="11617" y="8492"/>
                    <a:pt x="12079" y="8123"/>
                    <a:pt x="12510" y="7754"/>
                  </a:cubicBezTo>
                  <a:cubicBezTo>
                    <a:pt x="12940" y="7385"/>
                    <a:pt x="13339" y="7015"/>
                    <a:pt x="13751" y="6692"/>
                  </a:cubicBezTo>
                  <a:cubicBezTo>
                    <a:pt x="14163" y="6369"/>
                    <a:pt x="14587" y="6092"/>
                    <a:pt x="14993" y="5769"/>
                  </a:cubicBezTo>
                  <a:cubicBezTo>
                    <a:pt x="15398" y="5446"/>
                    <a:pt x="15785" y="5077"/>
                    <a:pt x="16247" y="4708"/>
                  </a:cubicBezTo>
                  <a:cubicBezTo>
                    <a:pt x="16708" y="4338"/>
                    <a:pt x="17245" y="3969"/>
                    <a:pt x="17750" y="3600"/>
                  </a:cubicBezTo>
                  <a:cubicBezTo>
                    <a:pt x="18256" y="3231"/>
                    <a:pt x="18730" y="2862"/>
                    <a:pt x="19248" y="2446"/>
                  </a:cubicBezTo>
                  <a:cubicBezTo>
                    <a:pt x="19766" y="2031"/>
                    <a:pt x="20327" y="1569"/>
                    <a:pt x="20727" y="1154"/>
                  </a:cubicBezTo>
                  <a:cubicBezTo>
                    <a:pt x="21126" y="738"/>
                    <a:pt x="21363" y="3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4307040" y="321523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4307040" y="435823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611340" y="1693123"/>
              <a:ext cx="19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400"/>
                    <a:pt x="9600" y="10800"/>
                    <a:pt x="13200" y="14400"/>
                  </a:cubicBezTo>
                  <a:cubicBezTo>
                    <a:pt x="16800" y="18000"/>
                    <a:pt x="192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419112" y="1585850"/>
              <a:ext cx="378079" cy="56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431" fill="norm" stroke="1" extrusionOk="0">
                  <a:moveTo>
                    <a:pt x="12628" y="1901"/>
                  </a:moveTo>
                  <a:cubicBezTo>
                    <a:pt x="11793" y="1339"/>
                    <a:pt x="10957" y="777"/>
                    <a:pt x="10182" y="456"/>
                  </a:cubicBezTo>
                  <a:cubicBezTo>
                    <a:pt x="9406" y="135"/>
                    <a:pt x="8690" y="54"/>
                    <a:pt x="7974" y="14"/>
                  </a:cubicBezTo>
                  <a:cubicBezTo>
                    <a:pt x="7258" y="-26"/>
                    <a:pt x="6542" y="-26"/>
                    <a:pt x="5528" y="616"/>
                  </a:cubicBezTo>
                  <a:cubicBezTo>
                    <a:pt x="4513" y="1259"/>
                    <a:pt x="3200" y="2544"/>
                    <a:pt x="2126" y="4431"/>
                  </a:cubicBezTo>
                  <a:cubicBezTo>
                    <a:pt x="1052" y="6317"/>
                    <a:pt x="217" y="8807"/>
                    <a:pt x="38" y="11457"/>
                  </a:cubicBezTo>
                  <a:cubicBezTo>
                    <a:pt x="-141" y="14106"/>
                    <a:pt x="336" y="16917"/>
                    <a:pt x="1052" y="18683"/>
                  </a:cubicBezTo>
                  <a:cubicBezTo>
                    <a:pt x="1768" y="20450"/>
                    <a:pt x="2723" y="21173"/>
                    <a:pt x="4573" y="21373"/>
                  </a:cubicBezTo>
                  <a:cubicBezTo>
                    <a:pt x="6423" y="21574"/>
                    <a:pt x="9167" y="21253"/>
                    <a:pt x="11793" y="20370"/>
                  </a:cubicBezTo>
                  <a:cubicBezTo>
                    <a:pt x="14418" y="19486"/>
                    <a:pt x="16924" y="18041"/>
                    <a:pt x="18595" y="16033"/>
                  </a:cubicBezTo>
                  <a:cubicBezTo>
                    <a:pt x="20266" y="14026"/>
                    <a:pt x="21101" y="11457"/>
                    <a:pt x="21280" y="9329"/>
                  </a:cubicBezTo>
                  <a:cubicBezTo>
                    <a:pt x="21459" y="7201"/>
                    <a:pt x="20982" y="5515"/>
                    <a:pt x="19669" y="4350"/>
                  </a:cubicBezTo>
                  <a:cubicBezTo>
                    <a:pt x="18356" y="3186"/>
                    <a:pt x="16208" y="2544"/>
                    <a:pt x="14179" y="2945"/>
                  </a:cubicBezTo>
                  <a:cubicBezTo>
                    <a:pt x="12151" y="3346"/>
                    <a:pt x="10241" y="4792"/>
                    <a:pt x="8332" y="6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1295403" y="1862127"/>
              <a:ext cx="344638" cy="156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33" fill="norm" stroke="1" extrusionOk="0">
                  <a:moveTo>
                    <a:pt x="3665" y="333"/>
                  </a:moveTo>
                  <a:cubicBezTo>
                    <a:pt x="4191" y="1485"/>
                    <a:pt x="4718" y="2637"/>
                    <a:pt x="4586" y="5949"/>
                  </a:cubicBezTo>
                  <a:cubicBezTo>
                    <a:pt x="4455" y="9261"/>
                    <a:pt x="3665" y="14733"/>
                    <a:pt x="2940" y="17757"/>
                  </a:cubicBezTo>
                  <a:cubicBezTo>
                    <a:pt x="2216" y="20781"/>
                    <a:pt x="1557" y="21357"/>
                    <a:pt x="965" y="21213"/>
                  </a:cubicBezTo>
                  <a:cubicBezTo>
                    <a:pt x="372" y="21069"/>
                    <a:pt x="-155" y="20205"/>
                    <a:pt x="43" y="17181"/>
                  </a:cubicBezTo>
                  <a:cubicBezTo>
                    <a:pt x="240" y="14157"/>
                    <a:pt x="1162" y="8973"/>
                    <a:pt x="3204" y="5517"/>
                  </a:cubicBezTo>
                  <a:cubicBezTo>
                    <a:pt x="5245" y="2061"/>
                    <a:pt x="8406" y="333"/>
                    <a:pt x="11633" y="45"/>
                  </a:cubicBezTo>
                  <a:cubicBezTo>
                    <a:pt x="14860" y="-243"/>
                    <a:pt x="18152" y="909"/>
                    <a:pt x="21445" y="2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1582890" y="1629128"/>
              <a:ext cx="241301" cy="16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4" fill="norm" stroke="1" extrusionOk="0">
                  <a:moveTo>
                    <a:pt x="0" y="2493"/>
                  </a:moveTo>
                  <a:cubicBezTo>
                    <a:pt x="568" y="1413"/>
                    <a:pt x="1137" y="333"/>
                    <a:pt x="1989" y="63"/>
                  </a:cubicBezTo>
                  <a:cubicBezTo>
                    <a:pt x="2842" y="-207"/>
                    <a:pt x="3979" y="333"/>
                    <a:pt x="5211" y="2763"/>
                  </a:cubicBezTo>
                  <a:cubicBezTo>
                    <a:pt x="6442" y="5193"/>
                    <a:pt x="7768" y="9513"/>
                    <a:pt x="8147" y="12213"/>
                  </a:cubicBezTo>
                  <a:cubicBezTo>
                    <a:pt x="8526" y="14913"/>
                    <a:pt x="7958" y="15993"/>
                    <a:pt x="7295" y="17073"/>
                  </a:cubicBezTo>
                  <a:cubicBezTo>
                    <a:pt x="6632" y="18153"/>
                    <a:pt x="5874" y="19233"/>
                    <a:pt x="5968" y="20043"/>
                  </a:cubicBezTo>
                  <a:cubicBezTo>
                    <a:pt x="6063" y="20853"/>
                    <a:pt x="7011" y="21393"/>
                    <a:pt x="9758" y="20718"/>
                  </a:cubicBezTo>
                  <a:cubicBezTo>
                    <a:pt x="12505" y="20043"/>
                    <a:pt x="17053" y="18153"/>
                    <a:pt x="21600" y="16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2008340" y="1928073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2033740" y="2016973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9800"/>
                    <a:pt x="5657" y="18000"/>
                    <a:pt x="9257" y="14400"/>
                  </a:cubicBezTo>
                  <a:cubicBezTo>
                    <a:pt x="12857" y="10800"/>
                    <a:pt x="17229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2363940" y="1740695"/>
              <a:ext cx="146051" cy="36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4712"/>
                  </a:moveTo>
                  <a:cubicBezTo>
                    <a:pt x="313" y="7977"/>
                    <a:pt x="626" y="11242"/>
                    <a:pt x="939" y="13691"/>
                  </a:cubicBezTo>
                  <a:cubicBezTo>
                    <a:pt x="1252" y="16140"/>
                    <a:pt x="1565" y="17773"/>
                    <a:pt x="2191" y="19028"/>
                  </a:cubicBezTo>
                  <a:cubicBezTo>
                    <a:pt x="2817" y="20284"/>
                    <a:pt x="3757" y="21163"/>
                    <a:pt x="4696" y="21352"/>
                  </a:cubicBezTo>
                  <a:cubicBezTo>
                    <a:pt x="5635" y="21540"/>
                    <a:pt x="6574" y="21038"/>
                    <a:pt x="8296" y="18903"/>
                  </a:cubicBezTo>
                  <a:cubicBezTo>
                    <a:pt x="10017" y="16768"/>
                    <a:pt x="12522" y="13000"/>
                    <a:pt x="14087" y="9861"/>
                  </a:cubicBezTo>
                  <a:cubicBezTo>
                    <a:pt x="15652" y="6721"/>
                    <a:pt x="16278" y="4210"/>
                    <a:pt x="16904" y="2514"/>
                  </a:cubicBezTo>
                  <a:cubicBezTo>
                    <a:pt x="17530" y="819"/>
                    <a:pt x="18157" y="-60"/>
                    <a:pt x="18939" y="3"/>
                  </a:cubicBezTo>
                  <a:cubicBezTo>
                    <a:pt x="19722" y="66"/>
                    <a:pt x="20661" y="1070"/>
                    <a:pt x="21600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2476233" y="1950545"/>
              <a:ext cx="109958" cy="74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0576" fill="norm" stroke="1" extrusionOk="0">
                  <a:moveTo>
                    <a:pt x="16280" y="4310"/>
                  </a:moveTo>
                  <a:cubicBezTo>
                    <a:pt x="14650" y="2559"/>
                    <a:pt x="13020" y="808"/>
                    <a:pt x="11186" y="224"/>
                  </a:cubicBezTo>
                  <a:cubicBezTo>
                    <a:pt x="9352" y="-360"/>
                    <a:pt x="7314" y="224"/>
                    <a:pt x="5480" y="1683"/>
                  </a:cubicBezTo>
                  <a:cubicBezTo>
                    <a:pt x="3646" y="3143"/>
                    <a:pt x="2016" y="5478"/>
                    <a:pt x="997" y="8689"/>
                  </a:cubicBezTo>
                  <a:cubicBezTo>
                    <a:pt x="-21" y="11899"/>
                    <a:pt x="-429" y="15986"/>
                    <a:pt x="590" y="18321"/>
                  </a:cubicBezTo>
                  <a:cubicBezTo>
                    <a:pt x="1609" y="20656"/>
                    <a:pt x="4054" y="21240"/>
                    <a:pt x="7722" y="19781"/>
                  </a:cubicBezTo>
                  <a:cubicBezTo>
                    <a:pt x="11390" y="18321"/>
                    <a:pt x="16280" y="14818"/>
                    <a:pt x="21171" y="1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2624290" y="1858223"/>
              <a:ext cx="114301" cy="165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0" y="8910"/>
                  </a:moveTo>
                  <a:cubicBezTo>
                    <a:pt x="2800" y="11070"/>
                    <a:pt x="5600" y="13230"/>
                    <a:pt x="7800" y="15525"/>
                  </a:cubicBezTo>
                  <a:cubicBezTo>
                    <a:pt x="10000" y="17820"/>
                    <a:pt x="11600" y="20250"/>
                    <a:pt x="11600" y="20925"/>
                  </a:cubicBezTo>
                  <a:cubicBezTo>
                    <a:pt x="11600" y="21600"/>
                    <a:pt x="10000" y="20520"/>
                    <a:pt x="9200" y="17955"/>
                  </a:cubicBezTo>
                  <a:cubicBezTo>
                    <a:pt x="8400" y="15390"/>
                    <a:pt x="8400" y="11340"/>
                    <a:pt x="10600" y="8100"/>
                  </a:cubicBezTo>
                  <a:cubicBezTo>
                    <a:pt x="12800" y="4860"/>
                    <a:pt x="17200" y="24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2837241" y="1781700"/>
              <a:ext cx="72800" cy="235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247" fill="norm" stroke="1" extrusionOk="0">
                  <a:moveTo>
                    <a:pt x="20636" y="2323"/>
                  </a:moveTo>
                  <a:cubicBezTo>
                    <a:pt x="18836" y="1559"/>
                    <a:pt x="17036" y="794"/>
                    <a:pt x="14636" y="316"/>
                  </a:cubicBezTo>
                  <a:cubicBezTo>
                    <a:pt x="12236" y="-162"/>
                    <a:pt x="9236" y="-353"/>
                    <a:pt x="5936" y="1654"/>
                  </a:cubicBezTo>
                  <a:cubicBezTo>
                    <a:pt x="2636" y="3661"/>
                    <a:pt x="-964" y="7866"/>
                    <a:pt x="236" y="11498"/>
                  </a:cubicBezTo>
                  <a:cubicBezTo>
                    <a:pt x="1436" y="15130"/>
                    <a:pt x="7436" y="18189"/>
                    <a:pt x="13436" y="2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2979890" y="1794723"/>
              <a:ext cx="1270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114"/>
                    <a:pt x="7200" y="8229"/>
                    <a:pt x="10800" y="11829"/>
                  </a:cubicBezTo>
                  <a:cubicBezTo>
                    <a:pt x="14400" y="15429"/>
                    <a:pt x="180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3011640" y="1807423"/>
              <a:ext cx="1016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0"/>
                    <a:pt x="17100" y="0"/>
                    <a:pt x="13500" y="1954"/>
                  </a:cubicBezTo>
                  <a:cubicBezTo>
                    <a:pt x="9900" y="3909"/>
                    <a:pt x="4950" y="7817"/>
                    <a:pt x="2475" y="11417"/>
                  </a:cubicBezTo>
                  <a:cubicBezTo>
                    <a:pt x="0" y="15017"/>
                    <a:pt x="0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3189440" y="1718523"/>
              <a:ext cx="4329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0" h="21600" fill="norm" stroke="1" extrusionOk="0">
                  <a:moveTo>
                    <a:pt x="0" y="0"/>
                  </a:moveTo>
                  <a:cubicBezTo>
                    <a:pt x="8836" y="3106"/>
                    <a:pt x="17673" y="6212"/>
                    <a:pt x="19636" y="9812"/>
                  </a:cubicBezTo>
                  <a:cubicBezTo>
                    <a:pt x="21600" y="13412"/>
                    <a:pt x="16691" y="17506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3887940" y="1820123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3868890" y="1765836"/>
              <a:ext cx="50801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0" y="11577"/>
                    <a:pt x="0" y="3177"/>
                    <a:pt x="3600" y="777"/>
                  </a:cubicBezTo>
                  <a:cubicBezTo>
                    <a:pt x="7200" y="-1623"/>
                    <a:pt x="1440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3936424" y="1769273"/>
              <a:ext cx="155924" cy="21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116" fill="norm" stroke="1" extrusionOk="0">
                  <a:moveTo>
                    <a:pt x="15003" y="640"/>
                  </a:moveTo>
                  <a:cubicBezTo>
                    <a:pt x="11835" y="217"/>
                    <a:pt x="8667" y="-207"/>
                    <a:pt x="5787" y="111"/>
                  </a:cubicBezTo>
                  <a:cubicBezTo>
                    <a:pt x="2907" y="428"/>
                    <a:pt x="315" y="1487"/>
                    <a:pt x="27" y="3181"/>
                  </a:cubicBezTo>
                  <a:cubicBezTo>
                    <a:pt x="-261" y="4875"/>
                    <a:pt x="1755" y="7205"/>
                    <a:pt x="5499" y="9322"/>
                  </a:cubicBezTo>
                  <a:cubicBezTo>
                    <a:pt x="9243" y="11440"/>
                    <a:pt x="14715" y="13346"/>
                    <a:pt x="17739" y="14828"/>
                  </a:cubicBezTo>
                  <a:cubicBezTo>
                    <a:pt x="20763" y="16311"/>
                    <a:pt x="21339" y="17369"/>
                    <a:pt x="21195" y="18322"/>
                  </a:cubicBezTo>
                  <a:cubicBezTo>
                    <a:pt x="21051" y="19275"/>
                    <a:pt x="20187" y="20122"/>
                    <a:pt x="18747" y="20652"/>
                  </a:cubicBezTo>
                  <a:cubicBezTo>
                    <a:pt x="17307" y="21181"/>
                    <a:pt x="15291" y="21393"/>
                    <a:pt x="13275" y="20546"/>
                  </a:cubicBezTo>
                  <a:cubicBezTo>
                    <a:pt x="11259" y="19699"/>
                    <a:pt x="9243" y="17793"/>
                    <a:pt x="7227" y="15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4515127" y="1622141"/>
              <a:ext cx="141164" cy="37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543" fill="norm" stroke="1" extrusionOk="0">
                  <a:moveTo>
                    <a:pt x="9749" y="1170"/>
                  </a:moveTo>
                  <a:cubicBezTo>
                    <a:pt x="9431" y="557"/>
                    <a:pt x="9113" y="-57"/>
                    <a:pt x="8955" y="4"/>
                  </a:cubicBezTo>
                  <a:cubicBezTo>
                    <a:pt x="8796" y="66"/>
                    <a:pt x="8796" y="802"/>
                    <a:pt x="8478" y="3134"/>
                  </a:cubicBezTo>
                  <a:cubicBezTo>
                    <a:pt x="8160" y="5466"/>
                    <a:pt x="7525" y="9393"/>
                    <a:pt x="6572" y="12523"/>
                  </a:cubicBezTo>
                  <a:cubicBezTo>
                    <a:pt x="5619" y="15652"/>
                    <a:pt x="4349" y="17984"/>
                    <a:pt x="3237" y="19457"/>
                  </a:cubicBezTo>
                  <a:cubicBezTo>
                    <a:pt x="2125" y="20929"/>
                    <a:pt x="1172" y="21543"/>
                    <a:pt x="537" y="21543"/>
                  </a:cubicBezTo>
                  <a:cubicBezTo>
                    <a:pt x="-98" y="21543"/>
                    <a:pt x="-416" y="20929"/>
                    <a:pt x="1013" y="18904"/>
                  </a:cubicBezTo>
                  <a:cubicBezTo>
                    <a:pt x="2443" y="16879"/>
                    <a:pt x="5619" y="13443"/>
                    <a:pt x="8002" y="11479"/>
                  </a:cubicBezTo>
                  <a:cubicBezTo>
                    <a:pt x="10384" y="9516"/>
                    <a:pt x="11972" y="9025"/>
                    <a:pt x="13560" y="8718"/>
                  </a:cubicBezTo>
                  <a:cubicBezTo>
                    <a:pt x="15149" y="8411"/>
                    <a:pt x="16737" y="8288"/>
                    <a:pt x="18008" y="8473"/>
                  </a:cubicBezTo>
                  <a:cubicBezTo>
                    <a:pt x="19278" y="8657"/>
                    <a:pt x="20231" y="9148"/>
                    <a:pt x="20072" y="10191"/>
                  </a:cubicBezTo>
                  <a:cubicBezTo>
                    <a:pt x="19913" y="11234"/>
                    <a:pt x="18643" y="12829"/>
                    <a:pt x="16578" y="13934"/>
                  </a:cubicBezTo>
                  <a:cubicBezTo>
                    <a:pt x="14513" y="15038"/>
                    <a:pt x="11655" y="15652"/>
                    <a:pt x="9431" y="15898"/>
                  </a:cubicBezTo>
                  <a:cubicBezTo>
                    <a:pt x="7208" y="16143"/>
                    <a:pt x="5619" y="16020"/>
                    <a:pt x="5302" y="16204"/>
                  </a:cubicBezTo>
                  <a:cubicBezTo>
                    <a:pt x="4984" y="16388"/>
                    <a:pt x="5937" y="16879"/>
                    <a:pt x="7843" y="17554"/>
                  </a:cubicBezTo>
                  <a:cubicBezTo>
                    <a:pt x="9749" y="18229"/>
                    <a:pt x="12608" y="19088"/>
                    <a:pt x="14990" y="19518"/>
                  </a:cubicBezTo>
                  <a:cubicBezTo>
                    <a:pt x="17372" y="19948"/>
                    <a:pt x="19278" y="19948"/>
                    <a:pt x="21184" y="19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4689316" y="1780826"/>
              <a:ext cx="151125" cy="166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13" fill="norm" stroke="1" extrusionOk="0">
                  <a:moveTo>
                    <a:pt x="7919" y="4203"/>
                  </a:moveTo>
                  <a:cubicBezTo>
                    <a:pt x="6119" y="8793"/>
                    <a:pt x="4319" y="13383"/>
                    <a:pt x="2969" y="16488"/>
                  </a:cubicBezTo>
                  <a:cubicBezTo>
                    <a:pt x="1619" y="19593"/>
                    <a:pt x="719" y="21213"/>
                    <a:pt x="269" y="21213"/>
                  </a:cubicBezTo>
                  <a:cubicBezTo>
                    <a:pt x="-181" y="21213"/>
                    <a:pt x="-181" y="19593"/>
                    <a:pt x="1169" y="16353"/>
                  </a:cubicBezTo>
                  <a:cubicBezTo>
                    <a:pt x="2519" y="13113"/>
                    <a:pt x="5219" y="8253"/>
                    <a:pt x="7469" y="5283"/>
                  </a:cubicBezTo>
                  <a:cubicBezTo>
                    <a:pt x="9719" y="2313"/>
                    <a:pt x="11519" y="1233"/>
                    <a:pt x="13169" y="558"/>
                  </a:cubicBezTo>
                  <a:cubicBezTo>
                    <a:pt x="14819" y="-117"/>
                    <a:pt x="16319" y="-387"/>
                    <a:pt x="17369" y="963"/>
                  </a:cubicBezTo>
                  <a:cubicBezTo>
                    <a:pt x="18419" y="2313"/>
                    <a:pt x="19019" y="5283"/>
                    <a:pt x="19619" y="8658"/>
                  </a:cubicBezTo>
                  <a:cubicBezTo>
                    <a:pt x="20219" y="12033"/>
                    <a:pt x="20819" y="15813"/>
                    <a:pt x="21419" y="19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4853935" y="1813773"/>
              <a:ext cx="88106" cy="148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40" fill="norm" stroke="1" extrusionOk="0">
                  <a:moveTo>
                    <a:pt x="13693" y="4563"/>
                  </a:moveTo>
                  <a:cubicBezTo>
                    <a:pt x="14207" y="3042"/>
                    <a:pt x="14721" y="1521"/>
                    <a:pt x="13693" y="1065"/>
                  </a:cubicBezTo>
                  <a:cubicBezTo>
                    <a:pt x="12664" y="608"/>
                    <a:pt x="10093" y="1217"/>
                    <a:pt x="7521" y="3346"/>
                  </a:cubicBezTo>
                  <a:cubicBezTo>
                    <a:pt x="4950" y="5476"/>
                    <a:pt x="2378" y="9127"/>
                    <a:pt x="1093" y="11713"/>
                  </a:cubicBezTo>
                  <a:cubicBezTo>
                    <a:pt x="-193" y="14299"/>
                    <a:pt x="-193" y="15820"/>
                    <a:pt x="321" y="17493"/>
                  </a:cubicBezTo>
                  <a:cubicBezTo>
                    <a:pt x="836" y="19166"/>
                    <a:pt x="1864" y="20992"/>
                    <a:pt x="4693" y="21296"/>
                  </a:cubicBezTo>
                  <a:cubicBezTo>
                    <a:pt x="7521" y="21600"/>
                    <a:pt x="12150" y="20383"/>
                    <a:pt x="15236" y="16580"/>
                  </a:cubicBezTo>
                  <a:cubicBezTo>
                    <a:pt x="18321" y="12777"/>
                    <a:pt x="19864" y="6389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4977147" y="1801073"/>
              <a:ext cx="163861" cy="110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241" fill="norm" stroke="1" extrusionOk="0">
                  <a:moveTo>
                    <a:pt x="387" y="7336"/>
                  </a:moveTo>
                  <a:cubicBezTo>
                    <a:pt x="113" y="9374"/>
                    <a:pt x="-160" y="11411"/>
                    <a:pt x="113" y="13245"/>
                  </a:cubicBezTo>
                  <a:cubicBezTo>
                    <a:pt x="387" y="15079"/>
                    <a:pt x="1207" y="16709"/>
                    <a:pt x="2574" y="16302"/>
                  </a:cubicBezTo>
                  <a:cubicBezTo>
                    <a:pt x="3941" y="15894"/>
                    <a:pt x="5855" y="13449"/>
                    <a:pt x="6812" y="13245"/>
                  </a:cubicBezTo>
                  <a:cubicBezTo>
                    <a:pt x="7769" y="13042"/>
                    <a:pt x="7769" y="15079"/>
                    <a:pt x="8179" y="16913"/>
                  </a:cubicBezTo>
                  <a:cubicBezTo>
                    <a:pt x="8589" y="18747"/>
                    <a:pt x="9410" y="20377"/>
                    <a:pt x="10777" y="20989"/>
                  </a:cubicBezTo>
                  <a:cubicBezTo>
                    <a:pt x="12144" y="21600"/>
                    <a:pt x="14058" y="21192"/>
                    <a:pt x="15972" y="18747"/>
                  </a:cubicBezTo>
                  <a:cubicBezTo>
                    <a:pt x="17886" y="16302"/>
                    <a:pt x="19799" y="11819"/>
                    <a:pt x="20620" y="8355"/>
                  </a:cubicBezTo>
                  <a:cubicBezTo>
                    <a:pt x="21440" y="4891"/>
                    <a:pt x="21167" y="2445"/>
                    <a:pt x="208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5167214" y="1797638"/>
              <a:ext cx="130427" cy="111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666" fill="norm" stroke="1" extrusionOk="0">
                  <a:moveTo>
                    <a:pt x="1609" y="637"/>
                  </a:moveTo>
                  <a:cubicBezTo>
                    <a:pt x="1609" y="4564"/>
                    <a:pt x="1609" y="8491"/>
                    <a:pt x="1261" y="11437"/>
                  </a:cubicBezTo>
                  <a:cubicBezTo>
                    <a:pt x="912" y="14382"/>
                    <a:pt x="215" y="16346"/>
                    <a:pt x="41" y="16346"/>
                  </a:cubicBezTo>
                  <a:cubicBezTo>
                    <a:pt x="-133" y="16346"/>
                    <a:pt x="215" y="14382"/>
                    <a:pt x="1609" y="11437"/>
                  </a:cubicBezTo>
                  <a:cubicBezTo>
                    <a:pt x="3002" y="8491"/>
                    <a:pt x="5441" y="4564"/>
                    <a:pt x="7706" y="2208"/>
                  </a:cubicBezTo>
                  <a:cubicBezTo>
                    <a:pt x="9970" y="-149"/>
                    <a:pt x="12061" y="-934"/>
                    <a:pt x="14325" y="1422"/>
                  </a:cubicBezTo>
                  <a:cubicBezTo>
                    <a:pt x="16590" y="3779"/>
                    <a:pt x="19028" y="9277"/>
                    <a:pt x="20248" y="13008"/>
                  </a:cubicBezTo>
                  <a:cubicBezTo>
                    <a:pt x="21467" y="16739"/>
                    <a:pt x="21467" y="18702"/>
                    <a:pt x="21467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1863845" y="2819190"/>
              <a:ext cx="239746" cy="51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29" fill="norm" stroke="1" extrusionOk="0">
                  <a:moveTo>
                    <a:pt x="2703" y="21071"/>
                  </a:moveTo>
                  <a:cubicBezTo>
                    <a:pt x="1756" y="21336"/>
                    <a:pt x="808" y="21600"/>
                    <a:pt x="335" y="21512"/>
                  </a:cubicBezTo>
                  <a:cubicBezTo>
                    <a:pt x="-139" y="21424"/>
                    <a:pt x="-139" y="20983"/>
                    <a:pt x="524" y="19043"/>
                  </a:cubicBezTo>
                  <a:cubicBezTo>
                    <a:pt x="1187" y="17104"/>
                    <a:pt x="2514" y="13665"/>
                    <a:pt x="3840" y="10580"/>
                  </a:cubicBezTo>
                  <a:cubicBezTo>
                    <a:pt x="5166" y="7494"/>
                    <a:pt x="6493" y="4761"/>
                    <a:pt x="7440" y="3174"/>
                  </a:cubicBezTo>
                  <a:cubicBezTo>
                    <a:pt x="8387" y="1587"/>
                    <a:pt x="8956" y="1146"/>
                    <a:pt x="9524" y="749"/>
                  </a:cubicBezTo>
                  <a:cubicBezTo>
                    <a:pt x="10093" y="353"/>
                    <a:pt x="10661" y="0"/>
                    <a:pt x="11324" y="0"/>
                  </a:cubicBezTo>
                  <a:cubicBezTo>
                    <a:pt x="11987" y="0"/>
                    <a:pt x="12745" y="353"/>
                    <a:pt x="13314" y="1984"/>
                  </a:cubicBezTo>
                  <a:cubicBezTo>
                    <a:pt x="13882" y="3615"/>
                    <a:pt x="14261" y="6524"/>
                    <a:pt x="14545" y="9654"/>
                  </a:cubicBezTo>
                  <a:cubicBezTo>
                    <a:pt x="14829" y="12784"/>
                    <a:pt x="15019" y="16134"/>
                    <a:pt x="15114" y="18029"/>
                  </a:cubicBezTo>
                  <a:cubicBezTo>
                    <a:pt x="15208" y="19925"/>
                    <a:pt x="15208" y="20366"/>
                    <a:pt x="14829" y="20189"/>
                  </a:cubicBezTo>
                  <a:cubicBezTo>
                    <a:pt x="14450" y="20013"/>
                    <a:pt x="13693" y="19220"/>
                    <a:pt x="11893" y="18382"/>
                  </a:cubicBezTo>
                  <a:cubicBezTo>
                    <a:pt x="10093" y="17544"/>
                    <a:pt x="7250" y="16663"/>
                    <a:pt x="5356" y="16090"/>
                  </a:cubicBezTo>
                  <a:cubicBezTo>
                    <a:pt x="3461" y="15517"/>
                    <a:pt x="2514" y="15252"/>
                    <a:pt x="1661" y="14900"/>
                  </a:cubicBezTo>
                  <a:cubicBezTo>
                    <a:pt x="808" y="14547"/>
                    <a:pt x="50" y="14106"/>
                    <a:pt x="335" y="13753"/>
                  </a:cubicBezTo>
                  <a:cubicBezTo>
                    <a:pt x="619" y="13401"/>
                    <a:pt x="1945" y="13136"/>
                    <a:pt x="5166" y="12784"/>
                  </a:cubicBezTo>
                  <a:cubicBezTo>
                    <a:pt x="8387" y="12431"/>
                    <a:pt x="13503" y="11990"/>
                    <a:pt x="16535" y="11593"/>
                  </a:cubicBezTo>
                  <a:cubicBezTo>
                    <a:pt x="19566" y="11197"/>
                    <a:pt x="20514" y="10844"/>
                    <a:pt x="21461" y="10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2110205" y="2880573"/>
              <a:ext cx="235249" cy="37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1712" y="7645"/>
                  </a:moveTo>
                  <a:cubicBezTo>
                    <a:pt x="1326" y="11164"/>
                    <a:pt x="940" y="14683"/>
                    <a:pt x="747" y="16807"/>
                  </a:cubicBezTo>
                  <a:cubicBezTo>
                    <a:pt x="555" y="18930"/>
                    <a:pt x="555" y="19658"/>
                    <a:pt x="555" y="20326"/>
                  </a:cubicBezTo>
                  <a:cubicBezTo>
                    <a:pt x="555" y="20993"/>
                    <a:pt x="555" y="21600"/>
                    <a:pt x="458" y="21600"/>
                  </a:cubicBezTo>
                  <a:cubicBezTo>
                    <a:pt x="362" y="21600"/>
                    <a:pt x="169" y="20993"/>
                    <a:pt x="72" y="18566"/>
                  </a:cubicBezTo>
                  <a:cubicBezTo>
                    <a:pt x="-24" y="16139"/>
                    <a:pt x="-24" y="11892"/>
                    <a:pt x="72" y="9040"/>
                  </a:cubicBezTo>
                  <a:cubicBezTo>
                    <a:pt x="169" y="6189"/>
                    <a:pt x="362" y="4733"/>
                    <a:pt x="651" y="3701"/>
                  </a:cubicBezTo>
                  <a:cubicBezTo>
                    <a:pt x="940" y="2670"/>
                    <a:pt x="1326" y="2063"/>
                    <a:pt x="1905" y="2245"/>
                  </a:cubicBezTo>
                  <a:cubicBezTo>
                    <a:pt x="2483" y="2427"/>
                    <a:pt x="3255" y="3398"/>
                    <a:pt x="4315" y="4975"/>
                  </a:cubicBezTo>
                  <a:cubicBezTo>
                    <a:pt x="5376" y="6553"/>
                    <a:pt x="6726" y="8737"/>
                    <a:pt x="8076" y="10800"/>
                  </a:cubicBezTo>
                  <a:cubicBezTo>
                    <a:pt x="9426" y="12863"/>
                    <a:pt x="10776" y="14804"/>
                    <a:pt x="11933" y="16139"/>
                  </a:cubicBezTo>
                  <a:cubicBezTo>
                    <a:pt x="13090" y="17474"/>
                    <a:pt x="14055" y="18202"/>
                    <a:pt x="15019" y="18566"/>
                  </a:cubicBezTo>
                  <a:cubicBezTo>
                    <a:pt x="15983" y="18930"/>
                    <a:pt x="16947" y="18930"/>
                    <a:pt x="17719" y="18506"/>
                  </a:cubicBezTo>
                  <a:cubicBezTo>
                    <a:pt x="18490" y="18081"/>
                    <a:pt x="19069" y="17231"/>
                    <a:pt x="19744" y="14865"/>
                  </a:cubicBezTo>
                  <a:cubicBezTo>
                    <a:pt x="20419" y="12499"/>
                    <a:pt x="21190" y="8616"/>
                    <a:pt x="21383" y="5885"/>
                  </a:cubicBezTo>
                  <a:cubicBezTo>
                    <a:pt x="21576" y="3155"/>
                    <a:pt x="21190" y="1578"/>
                    <a:pt x="208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2421090" y="2918673"/>
              <a:ext cx="63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84"/>
                    <a:pt x="7200" y="11167"/>
                    <a:pt x="3600" y="14767"/>
                  </a:cubicBezTo>
                  <a:cubicBezTo>
                    <a:pt x="0" y="18367"/>
                    <a:pt x="0" y="199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2332190" y="2882700"/>
              <a:ext cx="196003" cy="342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180" fill="norm" stroke="1" extrusionOk="0">
                  <a:moveTo>
                    <a:pt x="10914" y="10864"/>
                  </a:moveTo>
                  <a:cubicBezTo>
                    <a:pt x="10459" y="7853"/>
                    <a:pt x="10004" y="4843"/>
                    <a:pt x="9891" y="3010"/>
                  </a:cubicBezTo>
                  <a:cubicBezTo>
                    <a:pt x="9777" y="1177"/>
                    <a:pt x="10004" y="523"/>
                    <a:pt x="10686" y="195"/>
                  </a:cubicBezTo>
                  <a:cubicBezTo>
                    <a:pt x="11368" y="-132"/>
                    <a:pt x="12505" y="-132"/>
                    <a:pt x="14097" y="850"/>
                  </a:cubicBezTo>
                  <a:cubicBezTo>
                    <a:pt x="15688" y="1832"/>
                    <a:pt x="17735" y="3795"/>
                    <a:pt x="19213" y="6675"/>
                  </a:cubicBezTo>
                  <a:cubicBezTo>
                    <a:pt x="20691" y="9555"/>
                    <a:pt x="21600" y="13352"/>
                    <a:pt x="20691" y="16035"/>
                  </a:cubicBezTo>
                  <a:cubicBezTo>
                    <a:pt x="19781" y="18719"/>
                    <a:pt x="17053" y="20290"/>
                    <a:pt x="13301" y="20879"/>
                  </a:cubicBezTo>
                  <a:cubicBezTo>
                    <a:pt x="9549" y="21468"/>
                    <a:pt x="4775" y="21075"/>
                    <a:pt x="0" y="20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338290" y="3942158"/>
              <a:ext cx="171451" cy="213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2" fill="norm" stroke="1" extrusionOk="0">
                  <a:moveTo>
                    <a:pt x="0" y="3627"/>
                  </a:moveTo>
                  <a:cubicBezTo>
                    <a:pt x="0" y="2589"/>
                    <a:pt x="0" y="1550"/>
                    <a:pt x="1067" y="823"/>
                  </a:cubicBezTo>
                  <a:cubicBezTo>
                    <a:pt x="2133" y="96"/>
                    <a:pt x="4267" y="-319"/>
                    <a:pt x="7067" y="304"/>
                  </a:cubicBezTo>
                  <a:cubicBezTo>
                    <a:pt x="9867" y="927"/>
                    <a:pt x="13333" y="2589"/>
                    <a:pt x="14267" y="5081"/>
                  </a:cubicBezTo>
                  <a:cubicBezTo>
                    <a:pt x="15200" y="7573"/>
                    <a:pt x="13600" y="10896"/>
                    <a:pt x="12267" y="13077"/>
                  </a:cubicBezTo>
                  <a:cubicBezTo>
                    <a:pt x="10933" y="15258"/>
                    <a:pt x="9867" y="16296"/>
                    <a:pt x="8400" y="17543"/>
                  </a:cubicBezTo>
                  <a:cubicBezTo>
                    <a:pt x="6933" y="18789"/>
                    <a:pt x="5067" y="20243"/>
                    <a:pt x="4800" y="20762"/>
                  </a:cubicBezTo>
                  <a:cubicBezTo>
                    <a:pt x="4533" y="21281"/>
                    <a:pt x="5867" y="20866"/>
                    <a:pt x="8933" y="19204"/>
                  </a:cubicBezTo>
                  <a:cubicBezTo>
                    <a:pt x="12000" y="17543"/>
                    <a:pt x="16800" y="14635"/>
                    <a:pt x="21600" y="11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226431" y="3833853"/>
              <a:ext cx="359510" cy="45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971" fill="norm" stroke="1" extrusionOk="0">
                  <a:moveTo>
                    <a:pt x="17186" y="3218"/>
                  </a:moveTo>
                  <a:cubicBezTo>
                    <a:pt x="16307" y="2133"/>
                    <a:pt x="15428" y="1048"/>
                    <a:pt x="13983" y="456"/>
                  </a:cubicBezTo>
                  <a:cubicBezTo>
                    <a:pt x="12539" y="-135"/>
                    <a:pt x="10530" y="-234"/>
                    <a:pt x="8270" y="654"/>
                  </a:cubicBezTo>
                  <a:cubicBezTo>
                    <a:pt x="6009" y="1541"/>
                    <a:pt x="3497" y="3415"/>
                    <a:pt x="1928" y="5782"/>
                  </a:cubicBezTo>
                  <a:cubicBezTo>
                    <a:pt x="358" y="8150"/>
                    <a:pt x="-270" y="11010"/>
                    <a:pt x="107" y="13525"/>
                  </a:cubicBezTo>
                  <a:cubicBezTo>
                    <a:pt x="483" y="16040"/>
                    <a:pt x="1865" y="18210"/>
                    <a:pt x="3749" y="19541"/>
                  </a:cubicBezTo>
                  <a:cubicBezTo>
                    <a:pt x="5632" y="20873"/>
                    <a:pt x="8018" y="21366"/>
                    <a:pt x="10781" y="20626"/>
                  </a:cubicBezTo>
                  <a:cubicBezTo>
                    <a:pt x="13544" y="19887"/>
                    <a:pt x="16683" y="17914"/>
                    <a:pt x="18630" y="15399"/>
                  </a:cubicBezTo>
                  <a:cubicBezTo>
                    <a:pt x="20577" y="12884"/>
                    <a:pt x="21330" y="9826"/>
                    <a:pt x="21330" y="7607"/>
                  </a:cubicBezTo>
                  <a:cubicBezTo>
                    <a:pt x="21330" y="5388"/>
                    <a:pt x="20577" y="4007"/>
                    <a:pt x="18944" y="3317"/>
                  </a:cubicBezTo>
                  <a:cubicBezTo>
                    <a:pt x="17311" y="2626"/>
                    <a:pt x="14800" y="2626"/>
                    <a:pt x="12288" y="2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1110620" y="3994272"/>
              <a:ext cx="142071" cy="227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78" fill="norm" stroke="1" extrusionOk="0">
                  <a:moveTo>
                    <a:pt x="3214" y="5121"/>
                  </a:moveTo>
                  <a:cubicBezTo>
                    <a:pt x="2896" y="9877"/>
                    <a:pt x="2579" y="14633"/>
                    <a:pt x="2102" y="17507"/>
                  </a:cubicBezTo>
                  <a:cubicBezTo>
                    <a:pt x="1626" y="20380"/>
                    <a:pt x="991" y="21371"/>
                    <a:pt x="514" y="21272"/>
                  </a:cubicBezTo>
                  <a:cubicBezTo>
                    <a:pt x="38" y="21173"/>
                    <a:pt x="-280" y="19984"/>
                    <a:pt x="355" y="16714"/>
                  </a:cubicBezTo>
                  <a:cubicBezTo>
                    <a:pt x="991" y="13444"/>
                    <a:pt x="2579" y="8094"/>
                    <a:pt x="4008" y="4824"/>
                  </a:cubicBezTo>
                  <a:cubicBezTo>
                    <a:pt x="5438" y="1554"/>
                    <a:pt x="6708" y="365"/>
                    <a:pt x="8773" y="68"/>
                  </a:cubicBezTo>
                  <a:cubicBezTo>
                    <a:pt x="10838" y="-229"/>
                    <a:pt x="13696" y="365"/>
                    <a:pt x="15920" y="3536"/>
                  </a:cubicBezTo>
                  <a:cubicBezTo>
                    <a:pt x="18144" y="6707"/>
                    <a:pt x="19732" y="12454"/>
                    <a:pt x="21320" y="18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1462240" y="4012990"/>
              <a:ext cx="239978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274" y="561"/>
                  </a:moveTo>
                  <a:cubicBezTo>
                    <a:pt x="1137" y="281"/>
                    <a:pt x="0" y="0"/>
                    <a:pt x="0" y="0"/>
                  </a:cubicBezTo>
                  <a:cubicBezTo>
                    <a:pt x="0" y="0"/>
                    <a:pt x="1137" y="281"/>
                    <a:pt x="4453" y="1122"/>
                  </a:cubicBezTo>
                  <a:cubicBezTo>
                    <a:pt x="7768" y="1964"/>
                    <a:pt x="13263" y="3366"/>
                    <a:pt x="16484" y="4348"/>
                  </a:cubicBezTo>
                  <a:cubicBezTo>
                    <a:pt x="19705" y="5330"/>
                    <a:pt x="20653" y="5891"/>
                    <a:pt x="21126" y="6873"/>
                  </a:cubicBezTo>
                  <a:cubicBezTo>
                    <a:pt x="21600" y="7855"/>
                    <a:pt x="21600" y="9257"/>
                    <a:pt x="21126" y="10379"/>
                  </a:cubicBezTo>
                  <a:cubicBezTo>
                    <a:pt x="20653" y="11501"/>
                    <a:pt x="19705" y="12343"/>
                    <a:pt x="17621" y="14166"/>
                  </a:cubicBezTo>
                  <a:cubicBezTo>
                    <a:pt x="15537" y="15990"/>
                    <a:pt x="12316" y="18795"/>
                    <a:pt x="90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1587124" y="4150573"/>
              <a:ext cx="173567" cy="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21600" y="0"/>
                  </a:moveTo>
                  <a:cubicBezTo>
                    <a:pt x="15278" y="4860"/>
                    <a:pt x="8956" y="9720"/>
                    <a:pt x="5137" y="13500"/>
                  </a:cubicBezTo>
                  <a:cubicBezTo>
                    <a:pt x="1317" y="17280"/>
                    <a:pt x="0" y="19980"/>
                    <a:pt x="0" y="20790"/>
                  </a:cubicBezTo>
                  <a:cubicBezTo>
                    <a:pt x="0" y="21600"/>
                    <a:pt x="1317" y="20520"/>
                    <a:pt x="2634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1961446" y="3904660"/>
              <a:ext cx="93032" cy="256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8" h="21455" fill="norm" stroke="1" extrusionOk="0">
                  <a:moveTo>
                    <a:pt x="1951" y="5166"/>
                  </a:moveTo>
                  <a:cubicBezTo>
                    <a:pt x="1481" y="4281"/>
                    <a:pt x="1012" y="3396"/>
                    <a:pt x="1246" y="2511"/>
                  </a:cubicBezTo>
                  <a:cubicBezTo>
                    <a:pt x="1481" y="1625"/>
                    <a:pt x="2420" y="740"/>
                    <a:pt x="4064" y="298"/>
                  </a:cubicBezTo>
                  <a:cubicBezTo>
                    <a:pt x="5707" y="-145"/>
                    <a:pt x="8055" y="-145"/>
                    <a:pt x="10873" y="652"/>
                  </a:cubicBezTo>
                  <a:cubicBezTo>
                    <a:pt x="13690" y="1448"/>
                    <a:pt x="16977" y="3042"/>
                    <a:pt x="17212" y="4635"/>
                  </a:cubicBezTo>
                  <a:cubicBezTo>
                    <a:pt x="17446" y="6229"/>
                    <a:pt x="14629" y="7822"/>
                    <a:pt x="12281" y="8973"/>
                  </a:cubicBezTo>
                  <a:cubicBezTo>
                    <a:pt x="9933" y="10124"/>
                    <a:pt x="8055" y="10832"/>
                    <a:pt x="5942" y="11363"/>
                  </a:cubicBezTo>
                  <a:cubicBezTo>
                    <a:pt x="3829" y="11894"/>
                    <a:pt x="1481" y="12248"/>
                    <a:pt x="1481" y="12425"/>
                  </a:cubicBezTo>
                  <a:cubicBezTo>
                    <a:pt x="1481" y="12603"/>
                    <a:pt x="3829" y="12603"/>
                    <a:pt x="7351" y="13045"/>
                  </a:cubicBezTo>
                  <a:cubicBezTo>
                    <a:pt x="10873" y="13488"/>
                    <a:pt x="15568" y="14373"/>
                    <a:pt x="18151" y="15258"/>
                  </a:cubicBezTo>
                  <a:cubicBezTo>
                    <a:pt x="20733" y="16144"/>
                    <a:pt x="21203" y="17029"/>
                    <a:pt x="20029" y="18003"/>
                  </a:cubicBezTo>
                  <a:cubicBezTo>
                    <a:pt x="18855" y="18976"/>
                    <a:pt x="16038" y="20039"/>
                    <a:pt x="13455" y="20658"/>
                  </a:cubicBezTo>
                  <a:cubicBezTo>
                    <a:pt x="10873" y="21278"/>
                    <a:pt x="8525" y="21455"/>
                    <a:pt x="6177" y="21455"/>
                  </a:cubicBezTo>
                  <a:cubicBezTo>
                    <a:pt x="3829" y="21455"/>
                    <a:pt x="1481" y="21278"/>
                    <a:pt x="542" y="20658"/>
                  </a:cubicBezTo>
                  <a:cubicBezTo>
                    <a:pt x="-397" y="20039"/>
                    <a:pt x="73" y="18976"/>
                    <a:pt x="542" y="17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2092925" y="3928323"/>
              <a:ext cx="133548" cy="21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1069" fill="norm" stroke="1" extrusionOk="0">
                  <a:moveTo>
                    <a:pt x="14413" y="4279"/>
                  </a:moveTo>
                  <a:cubicBezTo>
                    <a:pt x="12449" y="4075"/>
                    <a:pt x="10485" y="3872"/>
                    <a:pt x="7867" y="5502"/>
                  </a:cubicBezTo>
                  <a:cubicBezTo>
                    <a:pt x="5249" y="7132"/>
                    <a:pt x="1976" y="10596"/>
                    <a:pt x="667" y="13449"/>
                  </a:cubicBezTo>
                  <a:cubicBezTo>
                    <a:pt x="-642" y="16302"/>
                    <a:pt x="13" y="18543"/>
                    <a:pt x="2303" y="19868"/>
                  </a:cubicBezTo>
                  <a:cubicBezTo>
                    <a:pt x="4594" y="21192"/>
                    <a:pt x="8522" y="21600"/>
                    <a:pt x="12613" y="20174"/>
                  </a:cubicBezTo>
                  <a:cubicBezTo>
                    <a:pt x="16703" y="18747"/>
                    <a:pt x="20958" y="15487"/>
                    <a:pt x="20631" y="11819"/>
                  </a:cubicBezTo>
                  <a:cubicBezTo>
                    <a:pt x="20303" y="8151"/>
                    <a:pt x="15394" y="4075"/>
                    <a:pt x="104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1781186" y="4631512"/>
              <a:ext cx="106505" cy="15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115" fill="norm" stroke="1" extrusionOk="0">
                  <a:moveTo>
                    <a:pt x="17499" y="229"/>
                  </a:moveTo>
                  <a:cubicBezTo>
                    <a:pt x="14111" y="-63"/>
                    <a:pt x="10723" y="-355"/>
                    <a:pt x="7758" y="1250"/>
                  </a:cubicBezTo>
                  <a:cubicBezTo>
                    <a:pt x="4793" y="2856"/>
                    <a:pt x="2252" y="6359"/>
                    <a:pt x="982" y="9715"/>
                  </a:cubicBezTo>
                  <a:cubicBezTo>
                    <a:pt x="-289" y="13072"/>
                    <a:pt x="-289" y="16283"/>
                    <a:pt x="770" y="18326"/>
                  </a:cubicBezTo>
                  <a:cubicBezTo>
                    <a:pt x="1829" y="20369"/>
                    <a:pt x="3946" y="21245"/>
                    <a:pt x="7123" y="21099"/>
                  </a:cubicBezTo>
                  <a:cubicBezTo>
                    <a:pt x="10299" y="20953"/>
                    <a:pt x="14535" y="19786"/>
                    <a:pt x="17287" y="17013"/>
                  </a:cubicBezTo>
                  <a:cubicBezTo>
                    <a:pt x="20040" y="14240"/>
                    <a:pt x="21311" y="9861"/>
                    <a:pt x="21311" y="6942"/>
                  </a:cubicBezTo>
                  <a:cubicBezTo>
                    <a:pt x="21311" y="4023"/>
                    <a:pt x="20040" y="2564"/>
                    <a:pt x="18135" y="1688"/>
                  </a:cubicBezTo>
                  <a:cubicBezTo>
                    <a:pt x="16229" y="813"/>
                    <a:pt x="13687" y="521"/>
                    <a:pt x="12417" y="1104"/>
                  </a:cubicBezTo>
                  <a:cubicBezTo>
                    <a:pt x="11146" y="1688"/>
                    <a:pt x="11146" y="3148"/>
                    <a:pt x="11782" y="4023"/>
                  </a:cubicBezTo>
                  <a:cubicBezTo>
                    <a:pt x="12417" y="4899"/>
                    <a:pt x="13687" y="5191"/>
                    <a:pt x="14958" y="5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1938490" y="4563323"/>
              <a:ext cx="196851" cy="22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6056"/>
                  </a:moveTo>
                  <a:cubicBezTo>
                    <a:pt x="1161" y="5450"/>
                    <a:pt x="2323" y="4845"/>
                    <a:pt x="3948" y="5148"/>
                  </a:cubicBezTo>
                  <a:cubicBezTo>
                    <a:pt x="5574" y="5450"/>
                    <a:pt x="7665" y="6662"/>
                    <a:pt x="8710" y="9185"/>
                  </a:cubicBezTo>
                  <a:cubicBezTo>
                    <a:pt x="9755" y="11708"/>
                    <a:pt x="9755" y="15544"/>
                    <a:pt x="9058" y="17865"/>
                  </a:cubicBezTo>
                  <a:cubicBezTo>
                    <a:pt x="8361" y="20187"/>
                    <a:pt x="6968" y="20994"/>
                    <a:pt x="5690" y="21297"/>
                  </a:cubicBezTo>
                  <a:cubicBezTo>
                    <a:pt x="4413" y="21600"/>
                    <a:pt x="3252" y="21398"/>
                    <a:pt x="2787" y="19682"/>
                  </a:cubicBezTo>
                  <a:cubicBezTo>
                    <a:pt x="2323" y="17966"/>
                    <a:pt x="2555" y="14736"/>
                    <a:pt x="5806" y="11204"/>
                  </a:cubicBezTo>
                  <a:cubicBezTo>
                    <a:pt x="9058" y="7671"/>
                    <a:pt x="15329" y="38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1049490" y="5175369"/>
              <a:ext cx="184151" cy="205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0" y="8822"/>
                  </a:moveTo>
                  <a:cubicBezTo>
                    <a:pt x="248" y="12278"/>
                    <a:pt x="497" y="15734"/>
                    <a:pt x="621" y="18002"/>
                  </a:cubicBezTo>
                  <a:cubicBezTo>
                    <a:pt x="745" y="20270"/>
                    <a:pt x="745" y="21350"/>
                    <a:pt x="745" y="20918"/>
                  </a:cubicBezTo>
                  <a:cubicBezTo>
                    <a:pt x="745" y="20486"/>
                    <a:pt x="745" y="18542"/>
                    <a:pt x="1241" y="15302"/>
                  </a:cubicBezTo>
                  <a:cubicBezTo>
                    <a:pt x="1738" y="12062"/>
                    <a:pt x="2731" y="7526"/>
                    <a:pt x="4345" y="4610"/>
                  </a:cubicBezTo>
                  <a:cubicBezTo>
                    <a:pt x="5959" y="1694"/>
                    <a:pt x="8193" y="398"/>
                    <a:pt x="10428" y="74"/>
                  </a:cubicBezTo>
                  <a:cubicBezTo>
                    <a:pt x="12662" y="-250"/>
                    <a:pt x="14897" y="398"/>
                    <a:pt x="16759" y="3746"/>
                  </a:cubicBezTo>
                  <a:cubicBezTo>
                    <a:pt x="18621" y="7094"/>
                    <a:pt x="20110" y="13142"/>
                    <a:pt x="21600" y="19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358524" y="5147523"/>
              <a:ext cx="20531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87" y="0"/>
                    <a:pt x="19373" y="0"/>
                    <a:pt x="18482" y="424"/>
                  </a:cubicBezTo>
                  <a:cubicBezTo>
                    <a:pt x="17592" y="847"/>
                    <a:pt x="16924" y="1694"/>
                    <a:pt x="14586" y="3600"/>
                  </a:cubicBezTo>
                  <a:cubicBezTo>
                    <a:pt x="12247" y="5506"/>
                    <a:pt x="8239" y="8471"/>
                    <a:pt x="5901" y="10376"/>
                  </a:cubicBezTo>
                  <a:cubicBezTo>
                    <a:pt x="3563" y="12282"/>
                    <a:pt x="2895" y="13129"/>
                    <a:pt x="2004" y="14294"/>
                  </a:cubicBezTo>
                  <a:cubicBezTo>
                    <a:pt x="1113" y="15459"/>
                    <a:pt x="0" y="16941"/>
                    <a:pt x="0" y="18000"/>
                  </a:cubicBezTo>
                  <a:cubicBezTo>
                    <a:pt x="0" y="19059"/>
                    <a:pt x="1113" y="19694"/>
                    <a:pt x="4120" y="20224"/>
                  </a:cubicBezTo>
                  <a:cubicBezTo>
                    <a:pt x="7126" y="20753"/>
                    <a:pt x="12025" y="21176"/>
                    <a:pt x="169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1640040" y="5160173"/>
              <a:ext cx="134610" cy="2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01" fill="norm" stroke="1" extrusionOk="0">
                  <a:moveTo>
                    <a:pt x="0" y="616"/>
                  </a:moveTo>
                  <a:cubicBezTo>
                    <a:pt x="3988" y="209"/>
                    <a:pt x="7975" y="-199"/>
                    <a:pt x="10966" y="107"/>
                  </a:cubicBezTo>
                  <a:cubicBezTo>
                    <a:pt x="13957" y="412"/>
                    <a:pt x="15951" y="1431"/>
                    <a:pt x="16283" y="2959"/>
                  </a:cubicBezTo>
                  <a:cubicBezTo>
                    <a:pt x="16615" y="4488"/>
                    <a:pt x="15286" y="6526"/>
                    <a:pt x="13957" y="7850"/>
                  </a:cubicBezTo>
                  <a:cubicBezTo>
                    <a:pt x="12628" y="9175"/>
                    <a:pt x="11298" y="9786"/>
                    <a:pt x="11465" y="10397"/>
                  </a:cubicBezTo>
                  <a:cubicBezTo>
                    <a:pt x="11631" y="11009"/>
                    <a:pt x="13292" y="11620"/>
                    <a:pt x="15286" y="12639"/>
                  </a:cubicBezTo>
                  <a:cubicBezTo>
                    <a:pt x="17280" y="13658"/>
                    <a:pt x="19606" y="15084"/>
                    <a:pt x="20603" y="16409"/>
                  </a:cubicBezTo>
                  <a:cubicBezTo>
                    <a:pt x="21600" y="17733"/>
                    <a:pt x="21268" y="18956"/>
                    <a:pt x="18942" y="19873"/>
                  </a:cubicBezTo>
                  <a:cubicBezTo>
                    <a:pt x="16615" y="20790"/>
                    <a:pt x="12295" y="21401"/>
                    <a:pt x="9138" y="21401"/>
                  </a:cubicBezTo>
                  <a:cubicBezTo>
                    <a:pt x="5982" y="21401"/>
                    <a:pt x="3988" y="20790"/>
                    <a:pt x="1994" y="20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806861" y="5179273"/>
              <a:ext cx="156903" cy="22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122" fill="norm" stroke="1" extrusionOk="0">
                  <a:moveTo>
                    <a:pt x="13067" y="2422"/>
                  </a:moveTo>
                  <a:cubicBezTo>
                    <a:pt x="11960" y="1817"/>
                    <a:pt x="10852" y="1211"/>
                    <a:pt x="9744" y="1211"/>
                  </a:cubicBezTo>
                  <a:cubicBezTo>
                    <a:pt x="8636" y="1211"/>
                    <a:pt x="7529" y="1817"/>
                    <a:pt x="5729" y="4138"/>
                  </a:cubicBezTo>
                  <a:cubicBezTo>
                    <a:pt x="3929" y="6460"/>
                    <a:pt x="1436" y="10497"/>
                    <a:pt x="467" y="13626"/>
                  </a:cubicBezTo>
                  <a:cubicBezTo>
                    <a:pt x="-502" y="16755"/>
                    <a:pt x="52" y="18976"/>
                    <a:pt x="1990" y="20187"/>
                  </a:cubicBezTo>
                  <a:cubicBezTo>
                    <a:pt x="3929" y="21398"/>
                    <a:pt x="7252" y="21600"/>
                    <a:pt x="10713" y="19783"/>
                  </a:cubicBezTo>
                  <a:cubicBezTo>
                    <a:pt x="14175" y="17966"/>
                    <a:pt x="17775" y="14131"/>
                    <a:pt x="19436" y="10699"/>
                  </a:cubicBezTo>
                  <a:cubicBezTo>
                    <a:pt x="21098" y="7267"/>
                    <a:pt x="20821" y="4239"/>
                    <a:pt x="18883" y="2523"/>
                  </a:cubicBezTo>
                  <a:cubicBezTo>
                    <a:pt x="16944" y="807"/>
                    <a:pt x="13344" y="404"/>
                    <a:pt x="97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2409449" y="5245453"/>
              <a:ext cx="310092" cy="163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0627" fill="norm" stroke="1" extrusionOk="0">
                  <a:moveTo>
                    <a:pt x="8743" y="6862"/>
                  </a:moveTo>
                  <a:cubicBezTo>
                    <a:pt x="8449" y="5529"/>
                    <a:pt x="8156" y="4195"/>
                    <a:pt x="7788" y="2729"/>
                  </a:cubicBezTo>
                  <a:cubicBezTo>
                    <a:pt x="7421" y="1262"/>
                    <a:pt x="6980" y="-338"/>
                    <a:pt x="5951" y="62"/>
                  </a:cubicBezTo>
                  <a:cubicBezTo>
                    <a:pt x="4923" y="462"/>
                    <a:pt x="3307" y="2862"/>
                    <a:pt x="2205" y="5795"/>
                  </a:cubicBezTo>
                  <a:cubicBezTo>
                    <a:pt x="1103" y="8729"/>
                    <a:pt x="515" y="12195"/>
                    <a:pt x="221" y="14595"/>
                  </a:cubicBezTo>
                  <a:cubicBezTo>
                    <a:pt x="-73" y="16995"/>
                    <a:pt x="-73" y="18329"/>
                    <a:pt x="221" y="19395"/>
                  </a:cubicBezTo>
                  <a:cubicBezTo>
                    <a:pt x="515" y="20462"/>
                    <a:pt x="1103" y="21262"/>
                    <a:pt x="1984" y="19929"/>
                  </a:cubicBezTo>
                  <a:cubicBezTo>
                    <a:pt x="2866" y="18595"/>
                    <a:pt x="4041" y="15129"/>
                    <a:pt x="4703" y="12729"/>
                  </a:cubicBezTo>
                  <a:cubicBezTo>
                    <a:pt x="5364" y="10329"/>
                    <a:pt x="5511" y="8995"/>
                    <a:pt x="5731" y="8995"/>
                  </a:cubicBezTo>
                  <a:cubicBezTo>
                    <a:pt x="5951" y="8995"/>
                    <a:pt x="6245" y="10329"/>
                    <a:pt x="6613" y="11529"/>
                  </a:cubicBezTo>
                  <a:cubicBezTo>
                    <a:pt x="6980" y="12729"/>
                    <a:pt x="7421" y="13795"/>
                    <a:pt x="8009" y="14195"/>
                  </a:cubicBezTo>
                  <a:cubicBezTo>
                    <a:pt x="8596" y="14595"/>
                    <a:pt x="9331" y="14329"/>
                    <a:pt x="9919" y="13662"/>
                  </a:cubicBezTo>
                  <a:cubicBezTo>
                    <a:pt x="10507" y="12995"/>
                    <a:pt x="10947" y="11929"/>
                    <a:pt x="11462" y="10195"/>
                  </a:cubicBezTo>
                  <a:cubicBezTo>
                    <a:pt x="11976" y="8462"/>
                    <a:pt x="12564" y="6062"/>
                    <a:pt x="12858" y="5795"/>
                  </a:cubicBezTo>
                  <a:cubicBezTo>
                    <a:pt x="13151" y="5529"/>
                    <a:pt x="13151" y="7395"/>
                    <a:pt x="13151" y="8995"/>
                  </a:cubicBezTo>
                  <a:cubicBezTo>
                    <a:pt x="13151" y="10595"/>
                    <a:pt x="13151" y="11929"/>
                    <a:pt x="13078" y="11795"/>
                  </a:cubicBezTo>
                  <a:cubicBezTo>
                    <a:pt x="13005" y="11662"/>
                    <a:pt x="12858" y="10062"/>
                    <a:pt x="12931" y="8595"/>
                  </a:cubicBezTo>
                  <a:cubicBezTo>
                    <a:pt x="13005" y="7129"/>
                    <a:pt x="13298" y="5795"/>
                    <a:pt x="13886" y="4195"/>
                  </a:cubicBezTo>
                  <a:cubicBezTo>
                    <a:pt x="14474" y="2595"/>
                    <a:pt x="15356" y="729"/>
                    <a:pt x="15943" y="462"/>
                  </a:cubicBezTo>
                  <a:cubicBezTo>
                    <a:pt x="16531" y="195"/>
                    <a:pt x="16825" y="1529"/>
                    <a:pt x="17192" y="3662"/>
                  </a:cubicBezTo>
                  <a:cubicBezTo>
                    <a:pt x="17560" y="5795"/>
                    <a:pt x="18000" y="8729"/>
                    <a:pt x="18735" y="10729"/>
                  </a:cubicBezTo>
                  <a:cubicBezTo>
                    <a:pt x="19470" y="12729"/>
                    <a:pt x="20498" y="13795"/>
                    <a:pt x="21527" y="14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2737376" y="4985512"/>
              <a:ext cx="125288" cy="39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45" fill="norm" stroke="1" extrusionOk="0">
                  <a:moveTo>
                    <a:pt x="17486" y="13766"/>
                  </a:moveTo>
                  <a:cubicBezTo>
                    <a:pt x="17126" y="13186"/>
                    <a:pt x="16766" y="12605"/>
                    <a:pt x="15506" y="12315"/>
                  </a:cubicBezTo>
                  <a:cubicBezTo>
                    <a:pt x="14246" y="12024"/>
                    <a:pt x="12086" y="12024"/>
                    <a:pt x="9746" y="12605"/>
                  </a:cubicBezTo>
                  <a:cubicBezTo>
                    <a:pt x="7406" y="13186"/>
                    <a:pt x="4886" y="14347"/>
                    <a:pt x="3086" y="15624"/>
                  </a:cubicBezTo>
                  <a:cubicBezTo>
                    <a:pt x="1286" y="16902"/>
                    <a:pt x="206" y="18295"/>
                    <a:pt x="26" y="19399"/>
                  </a:cubicBezTo>
                  <a:cubicBezTo>
                    <a:pt x="-154" y="20502"/>
                    <a:pt x="566" y="21315"/>
                    <a:pt x="2726" y="21431"/>
                  </a:cubicBezTo>
                  <a:cubicBezTo>
                    <a:pt x="4886" y="21547"/>
                    <a:pt x="8486" y="20966"/>
                    <a:pt x="11726" y="18702"/>
                  </a:cubicBezTo>
                  <a:cubicBezTo>
                    <a:pt x="14966" y="16437"/>
                    <a:pt x="17846" y="12489"/>
                    <a:pt x="19466" y="9295"/>
                  </a:cubicBezTo>
                  <a:cubicBezTo>
                    <a:pt x="21086" y="6102"/>
                    <a:pt x="21446" y="3663"/>
                    <a:pt x="21266" y="2153"/>
                  </a:cubicBezTo>
                  <a:cubicBezTo>
                    <a:pt x="21086" y="644"/>
                    <a:pt x="20366" y="63"/>
                    <a:pt x="19466" y="5"/>
                  </a:cubicBezTo>
                  <a:cubicBezTo>
                    <a:pt x="18566" y="-53"/>
                    <a:pt x="17486" y="412"/>
                    <a:pt x="16046" y="2212"/>
                  </a:cubicBezTo>
                  <a:cubicBezTo>
                    <a:pt x="14606" y="4012"/>
                    <a:pt x="12806" y="7147"/>
                    <a:pt x="12806" y="10050"/>
                  </a:cubicBezTo>
                  <a:cubicBezTo>
                    <a:pt x="12806" y="12953"/>
                    <a:pt x="14606" y="15624"/>
                    <a:pt x="16406" y="18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3479741" y="5045923"/>
              <a:ext cx="207596" cy="440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488" fill="norm" stroke="1" extrusionOk="0">
                  <a:moveTo>
                    <a:pt x="2106" y="3721"/>
                  </a:moveTo>
                  <a:cubicBezTo>
                    <a:pt x="2748" y="7338"/>
                    <a:pt x="3390" y="10955"/>
                    <a:pt x="3710" y="13022"/>
                  </a:cubicBezTo>
                  <a:cubicBezTo>
                    <a:pt x="4031" y="15089"/>
                    <a:pt x="4031" y="15606"/>
                    <a:pt x="4138" y="16329"/>
                  </a:cubicBezTo>
                  <a:cubicBezTo>
                    <a:pt x="4245" y="17053"/>
                    <a:pt x="4459" y="17983"/>
                    <a:pt x="4459" y="17983"/>
                  </a:cubicBezTo>
                  <a:cubicBezTo>
                    <a:pt x="4459" y="17983"/>
                    <a:pt x="4245" y="17053"/>
                    <a:pt x="3390" y="14882"/>
                  </a:cubicBezTo>
                  <a:cubicBezTo>
                    <a:pt x="2534" y="12712"/>
                    <a:pt x="1037" y="9301"/>
                    <a:pt x="396" y="6718"/>
                  </a:cubicBezTo>
                  <a:cubicBezTo>
                    <a:pt x="-246" y="4134"/>
                    <a:pt x="-32" y="2377"/>
                    <a:pt x="503" y="1344"/>
                  </a:cubicBezTo>
                  <a:cubicBezTo>
                    <a:pt x="1037" y="310"/>
                    <a:pt x="1893" y="0"/>
                    <a:pt x="3390" y="0"/>
                  </a:cubicBezTo>
                  <a:cubicBezTo>
                    <a:pt x="4887" y="0"/>
                    <a:pt x="7025" y="310"/>
                    <a:pt x="10126" y="1550"/>
                  </a:cubicBezTo>
                  <a:cubicBezTo>
                    <a:pt x="13227" y="2790"/>
                    <a:pt x="17291" y="4961"/>
                    <a:pt x="19322" y="7286"/>
                  </a:cubicBezTo>
                  <a:cubicBezTo>
                    <a:pt x="21354" y="9611"/>
                    <a:pt x="21354" y="12092"/>
                    <a:pt x="20178" y="14211"/>
                  </a:cubicBezTo>
                  <a:cubicBezTo>
                    <a:pt x="19002" y="16329"/>
                    <a:pt x="16649" y="18086"/>
                    <a:pt x="14724" y="19223"/>
                  </a:cubicBezTo>
                  <a:cubicBezTo>
                    <a:pt x="12800" y="20360"/>
                    <a:pt x="11303" y="20877"/>
                    <a:pt x="9805" y="21187"/>
                  </a:cubicBezTo>
                  <a:cubicBezTo>
                    <a:pt x="8308" y="21497"/>
                    <a:pt x="6811" y="21600"/>
                    <a:pt x="5956" y="21342"/>
                  </a:cubicBezTo>
                  <a:cubicBezTo>
                    <a:pt x="5101" y="21083"/>
                    <a:pt x="4887" y="20463"/>
                    <a:pt x="5314" y="19791"/>
                  </a:cubicBezTo>
                  <a:cubicBezTo>
                    <a:pt x="5742" y="19120"/>
                    <a:pt x="6811" y="18396"/>
                    <a:pt x="7881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3891025" y="5225840"/>
              <a:ext cx="149316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2295" y="21600"/>
                  </a:moveTo>
                  <a:cubicBezTo>
                    <a:pt x="1078" y="15429"/>
                    <a:pt x="-139" y="9257"/>
                    <a:pt x="13" y="5400"/>
                  </a:cubicBezTo>
                  <a:cubicBezTo>
                    <a:pt x="165" y="1543"/>
                    <a:pt x="1686" y="0"/>
                    <a:pt x="5489" y="0"/>
                  </a:cubicBezTo>
                  <a:cubicBezTo>
                    <a:pt x="9292" y="0"/>
                    <a:pt x="15376" y="1543"/>
                    <a:pt x="21461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3926040" y="5312623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4250931" y="4976100"/>
              <a:ext cx="87860" cy="457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99" fill="norm" stroke="1" extrusionOk="0">
                  <a:moveTo>
                    <a:pt x="21347" y="2686"/>
                  </a:moveTo>
                  <a:cubicBezTo>
                    <a:pt x="17747" y="1890"/>
                    <a:pt x="14147" y="1093"/>
                    <a:pt x="11061" y="596"/>
                  </a:cubicBezTo>
                  <a:cubicBezTo>
                    <a:pt x="7976" y="98"/>
                    <a:pt x="5404" y="-101"/>
                    <a:pt x="4118" y="48"/>
                  </a:cubicBezTo>
                  <a:cubicBezTo>
                    <a:pt x="2833" y="198"/>
                    <a:pt x="2833" y="695"/>
                    <a:pt x="3604" y="1442"/>
                  </a:cubicBezTo>
                  <a:cubicBezTo>
                    <a:pt x="4376" y="2188"/>
                    <a:pt x="5918" y="3184"/>
                    <a:pt x="7718" y="4528"/>
                  </a:cubicBezTo>
                  <a:cubicBezTo>
                    <a:pt x="9518" y="5871"/>
                    <a:pt x="11576" y="7564"/>
                    <a:pt x="12090" y="8907"/>
                  </a:cubicBezTo>
                  <a:cubicBezTo>
                    <a:pt x="12604" y="10251"/>
                    <a:pt x="11576" y="11246"/>
                    <a:pt x="10290" y="12043"/>
                  </a:cubicBezTo>
                  <a:cubicBezTo>
                    <a:pt x="9004" y="12839"/>
                    <a:pt x="7461" y="13436"/>
                    <a:pt x="7461" y="13934"/>
                  </a:cubicBezTo>
                  <a:cubicBezTo>
                    <a:pt x="7461" y="14432"/>
                    <a:pt x="9004" y="14830"/>
                    <a:pt x="8490" y="15377"/>
                  </a:cubicBezTo>
                  <a:cubicBezTo>
                    <a:pt x="7976" y="15925"/>
                    <a:pt x="5404" y="16622"/>
                    <a:pt x="3604" y="17269"/>
                  </a:cubicBezTo>
                  <a:cubicBezTo>
                    <a:pt x="1804" y="17916"/>
                    <a:pt x="776" y="18513"/>
                    <a:pt x="261" y="19060"/>
                  </a:cubicBezTo>
                  <a:cubicBezTo>
                    <a:pt x="-253" y="19608"/>
                    <a:pt x="-253" y="20105"/>
                    <a:pt x="2576" y="20504"/>
                  </a:cubicBezTo>
                  <a:cubicBezTo>
                    <a:pt x="5404" y="20902"/>
                    <a:pt x="11061" y="21200"/>
                    <a:pt x="16718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5088090" y="4998651"/>
              <a:ext cx="149467" cy="428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529" fill="norm" stroke="1" extrusionOk="0">
                  <a:moveTo>
                    <a:pt x="0" y="780"/>
                  </a:moveTo>
                  <a:cubicBezTo>
                    <a:pt x="1200" y="461"/>
                    <a:pt x="2400" y="142"/>
                    <a:pt x="4650" y="35"/>
                  </a:cubicBezTo>
                  <a:cubicBezTo>
                    <a:pt x="6900" y="-71"/>
                    <a:pt x="10200" y="35"/>
                    <a:pt x="12600" y="727"/>
                  </a:cubicBezTo>
                  <a:cubicBezTo>
                    <a:pt x="15000" y="1419"/>
                    <a:pt x="16500" y="2696"/>
                    <a:pt x="16350" y="3760"/>
                  </a:cubicBezTo>
                  <a:cubicBezTo>
                    <a:pt x="16200" y="4824"/>
                    <a:pt x="14400" y="5675"/>
                    <a:pt x="13650" y="6686"/>
                  </a:cubicBezTo>
                  <a:cubicBezTo>
                    <a:pt x="12900" y="7696"/>
                    <a:pt x="13200" y="8867"/>
                    <a:pt x="14700" y="10410"/>
                  </a:cubicBezTo>
                  <a:cubicBezTo>
                    <a:pt x="16200" y="11953"/>
                    <a:pt x="18900" y="13868"/>
                    <a:pt x="20250" y="15092"/>
                  </a:cubicBezTo>
                  <a:cubicBezTo>
                    <a:pt x="21600" y="16315"/>
                    <a:pt x="21600" y="16847"/>
                    <a:pt x="19500" y="17805"/>
                  </a:cubicBezTo>
                  <a:cubicBezTo>
                    <a:pt x="17400" y="18762"/>
                    <a:pt x="13200" y="20146"/>
                    <a:pt x="900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5479826" y="5115773"/>
              <a:ext cx="27501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2116" y="21600"/>
                  </a:moveTo>
                  <a:cubicBezTo>
                    <a:pt x="1625" y="20607"/>
                    <a:pt x="1134" y="19614"/>
                    <a:pt x="643" y="18621"/>
                  </a:cubicBezTo>
                  <a:cubicBezTo>
                    <a:pt x="152" y="17628"/>
                    <a:pt x="-339" y="16634"/>
                    <a:pt x="316" y="14897"/>
                  </a:cubicBezTo>
                  <a:cubicBezTo>
                    <a:pt x="970" y="13159"/>
                    <a:pt x="2770" y="10676"/>
                    <a:pt x="4243" y="9310"/>
                  </a:cubicBezTo>
                  <a:cubicBezTo>
                    <a:pt x="5716" y="7945"/>
                    <a:pt x="6861" y="7697"/>
                    <a:pt x="7761" y="8069"/>
                  </a:cubicBezTo>
                  <a:cubicBezTo>
                    <a:pt x="8661" y="8441"/>
                    <a:pt x="9316" y="9434"/>
                    <a:pt x="9888" y="10676"/>
                  </a:cubicBezTo>
                  <a:cubicBezTo>
                    <a:pt x="10461" y="11917"/>
                    <a:pt x="10952" y="13407"/>
                    <a:pt x="11361" y="14772"/>
                  </a:cubicBezTo>
                  <a:cubicBezTo>
                    <a:pt x="11770" y="16138"/>
                    <a:pt x="12097" y="17379"/>
                    <a:pt x="12670" y="18000"/>
                  </a:cubicBezTo>
                  <a:cubicBezTo>
                    <a:pt x="13243" y="18621"/>
                    <a:pt x="14061" y="18621"/>
                    <a:pt x="15534" y="15517"/>
                  </a:cubicBezTo>
                  <a:cubicBezTo>
                    <a:pt x="17006" y="12414"/>
                    <a:pt x="19134" y="6207"/>
                    <a:pt x="212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5863702" y="4942003"/>
              <a:ext cx="239856" cy="32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08" fill="norm" stroke="1" extrusionOk="0">
                  <a:moveTo>
                    <a:pt x="3897" y="8096"/>
                  </a:moveTo>
                  <a:cubicBezTo>
                    <a:pt x="3139" y="11859"/>
                    <a:pt x="2381" y="15621"/>
                    <a:pt x="1718" y="17990"/>
                  </a:cubicBezTo>
                  <a:cubicBezTo>
                    <a:pt x="1055" y="20359"/>
                    <a:pt x="486" y="21335"/>
                    <a:pt x="202" y="21404"/>
                  </a:cubicBezTo>
                  <a:cubicBezTo>
                    <a:pt x="-82" y="21474"/>
                    <a:pt x="-82" y="20638"/>
                    <a:pt x="297" y="18617"/>
                  </a:cubicBezTo>
                  <a:cubicBezTo>
                    <a:pt x="676" y="16597"/>
                    <a:pt x="1434" y="13391"/>
                    <a:pt x="2192" y="10465"/>
                  </a:cubicBezTo>
                  <a:cubicBezTo>
                    <a:pt x="2950" y="7539"/>
                    <a:pt x="3707" y="4891"/>
                    <a:pt x="4465" y="3358"/>
                  </a:cubicBezTo>
                  <a:cubicBezTo>
                    <a:pt x="5223" y="1825"/>
                    <a:pt x="5981" y="1407"/>
                    <a:pt x="6550" y="1546"/>
                  </a:cubicBezTo>
                  <a:cubicBezTo>
                    <a:pt x="7118" y="1686"/>
                    <a:pt x="7497" y="2382"/>
                    <a:pt x="7876" y="4891"/>
                  </a:cubicBezTo>
                  <a:cubicBezTo>
                    <a:pt x="8255" y="7399"/>
                    <a:pt x="8634" y="11719"/>
                    <a:pt x="9013" y="14297"/>
                  </a:cubicBezTo>
                  <a:cubicBezTo>
                    <a:pt x="9392" y="16875"/>
                    <a:pt x="9771" y="17711"/>
                    <a:pt x="10339" y="18339"/>
                  </a:cubicBezTo>
                  <a:cubicBezTo>
                    <a:pt x="10907" y="18966"/>
                    <a:pt x="11665" y="19384"/>
                    <a:pt x="12992" y="18687"/>
                  </a:cubicBezTo>
                  <a:cubicBezTo>
                    <a:pt x="14318" y="17990"/>
                    <a:pt x="16213" y="16179"/>
                    <a:pt x="17729" y="13322"/>
                  </a:cubicBezTo>
                  <a:cubicBezTo>
                    <a:pt x="19244" y="10465"/>
                    <a:pt x="20381" y="6563"/>
                    <a:pt x="20950" y="3985"/>
                  </a:cubicBezTo>
                  <a:cubicBezTo>
                    <a:pt x="21518" y="1407"/>
                    <a:pt x="21518" y="153"/>
                    <a:pt x="21423" y="13"/>
                  </a:cubicBezTo>
                  <a:cubicBezTo>
                    <a:pt x="21329" y="-126"/>
                    <a:pt x="21139" y="849"/>
                    <a:pt x="20950" y="1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6117702" y="5033223"/>
              <a:ext cx="240389" cy="233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08" fill="norm" stroke="1" extrusionOk="0">
                  <a:moveTo>
                    <a:pt x="5602" y="8173"/>
                  </a:moveTo>
                  <a:cubicBezTo>
                    <a:pt x="4465" y="7589"/>
                    <a:pt x="3329" y="7005"/>
                    <a:pt x="2381" y="7297"/>
                  </a:cubicBezTo>
                  <a:cubicBezTo>
                    <a:pt x="1434" y="7589"/>
                    <a:pt x="676" y="8757"/>
                    <a:pt x="297" y="10314"/>
                  </a:cubicBezTo>
                  <a:cubicBezTo>
                    <a:pt x="-82" y="11870"/>
                    <a:pt x="-82" y="13816"/>
                    <a:pt x="202" y="15178"/>
                  </a:cubicBezTo>
                  <a:cubicBezTo>
                    <a:pt x="486" y="16541"/>
                    <a:pt x="1055" y="17319"/>
                    <a:pt x="1813" y="17903"/>
                  </a:cubicBezTo>
                  <a:cubicBezTo>
                    <a:pt x="2571" y="18486"/>
                    <a:pt x="3518" y="18876"/>
                    <a:pt x="4276" y="18681"/>
                  </a:cubicBezTo>
                  <a:cubicBezTo>
                    <a:pt x="5034" y="18486"/>
                    <a:pt x="5602" y="17708"/>
                    <a:pt x="5792" y="16249"/>
                  </a:cubicBezTo>
                  <a:cubicBezTo>
                    <a:pt x="5981" y="14789"/>
                    <a:pt x="5792" y="12649"/>
                    <a:pt x="5507" y="10800"/>
                  </a:cubicBezTo>
                  <a:cubicBezTo>
                    <a:pt x="5223" y="8951"/>
                    <a:pt x="4844" y="7395"/>
                    <a:pt x="5318" y="6519"/>
                  </a:cubicBezTo>
                  <a:cubicBezTo>
                    <a:pt x="5792" y="5643"/>
                    <a:pt x="7118" y="5449"/>
                    <a:pt x="8539" y="6227"/>
                  </a:cubicBezTo>
                  <a:cubicBezTo>
                    <a:pt x="9960" y="7005"/>
                    <a:pt x="11476" y="8757"/>
                    <a:pt x="12897" y="11092"/>
                  </a:cubicBezTo>
                  <a:cubicBezTo>
                    <a:pt x="14318" y="13427"/>
                    <a:pt x="15644" y="16346"/>
                    <a:pt x="16118" y="18389"/>
                  </a:cubicBezTo>
                  <a:cubicBezTo>
                    <a:pt x="16592" y="20432"/>
                    <a:pt x="16213" y="21600"/>
                    <a:pt x="15739" y="21503"/>
                  </a:cubicBezTo>
                  <a:cubicBezTo>
                    <a:pt x="15265" y="21405"/>
                    <a:pt x="14697" y="20043"/>
                    <a:pt x="14886" y="16930"/>
                  </a:cubicBezTo>
                  <a:cubicBezTo>
                    <a:pt x="15076" y="13816"/>
                    <a:pt x="16023" y="8951"/>
                    <a:pt x="17255" y="5838"/>
                  </a:cubicBezTo>
                  <a:cubicBezTo>
                    <a:pt x="18486" y="2724"/>
                    <a:pt x="20002" y="1362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6510310" y="4935529"/>
              <a:ext cx="101781" cy="38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500" fill="norm" stroke="1" extrusionOk="0">
                  <a:moveTo>
                    <a:pt x="21197" y="137"/>
                  </a:moveTo>
                  <a:cubicBezTo>
                    <a:pt x="18111" y="19"/>
                    <a:pt x="15026" y="-100"/>
                    <a:pt x="12601" y="137"/>
                  </a:cubicBezTo>
                  <a:cubicBezTo>
                    <a:pt x="10177" y="375"/>
                    <a:pt x="8413" y="968"/>
                    <a:pt x="5768" y="2926"/>
                  </a:cubicBezTo>
                  <a:cubicBezTo>
                    <a:pt x="3124" y="4885"/>
                    <a:pt x="-403" y="8208"/>
                    <a:pt x="38" y="11353"/>
                  </a:cubicBezTo>
                  <a:cubicBezTo>
                    <a:pt x="479" y="14498"/>
                    <a:pt x="4887" y="17465"/>
                    <a:pt x="8193" y="19126"/>
                  </a:cubicBezTo>
                  <a:cubicBezTo>
                    <a:pt x="11499" y="20788"/>
                    <a:pt x="13703" y="21144"/>
                    <a:pt x="15907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7158190" y="4944323"/>
              <a:ext cx="16590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600" fill="norm" stroke="1" extrusionOk="0">
                  <a:moveTo>
                    <a:pt x="9483" y="0"/>
                  </a:moveTo>
                  <a:cubicBezTo>
                    <a:pt x="13171" y="1964"/>
                    <a:pt x="16859" y="3927"/>
                    <a:pt x="18966" y="6273"/>
                  </a:cubicBezTo>
                  <a:cubicBezTo>
                    <a:pt x="21073" y="8618"/>
                    <a:pt x="21600" y="11345"/>
                    <a:pt x="18176" y="13964"/>
                  </a:cubicBezTo>
                  <a:cubicBezTo>
                    <a:pt x="14751" y="16582"/>
                    <a:pt x="7376" y="190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6599390" y="5088256"/>
              <a:ext cx="209551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73" y="18744"/>
                    <a:pt x="1745" y="15888"/>
                    <a:pt x="2727" y="12585"/>
                  </a:cubicBezTo>
                  <a:cubicBezTo>
                    <a:pt x="3709" y="9283"/>
                    <a:pt x="4800" y="5534"/>
                    <a:pt x="5564" y="3213"/>
                  </a:cubicBezTo>
                  <a:cubicBezTo>
                    <a:pt x="6327" y="893"/>
                    <a:pt x="6764" y="0"/>
                    <a:pt x="6982" y="0"/>
                  </a:cubicBezTo>
                  <a:cubicBezTo>
                    <a:pt x="7200" y="0"/>
                    <a:pt x="7200" y="893"/>
                    <a:pt x="6764" y="3749"/>
                  </a:cubicBezTo>
                  <a:cubicBezTo>
                    <a:pt x="6327" y="6605"/>
                    <a:pt x="5455" y="11425"/>
                    <a:pt x="5127" y="14370"/>
                  </a:cubicBezTo>
                  <a:cubicBezTo>
                    <a:pt x="4800" y="17316"/>
                    <a:pt x="5018" y="18387"/>
                    <a:pt x="5564" y="18655"/>
                  </a:cubicBezTo>
                  <a:cubicBezTo>
                    <a:pt x="6109" y="18922"/>
                    <a:pt x="6982" y="18387"/>
                    <a:pt x="8400" y="15977"/>
                  </a:cubicBezTo>
                  <a:cubicBezTo>
                    <a:pt x="9818" y="13567"/>
                    <a:pt x="11782" y="9283"/>
                    <a:pt x="12873" y="6605"/>
                  </a:cubicBezTo>
                  <a:cubicBezTo>
                    <a:pt x="13964" y="3927"/>
                    <a:pt x="14182" y="2856"/>
                    <a:pt x="14618" y="1874"/>
                  </a:cubicBezTo>
                  <a:cubicBezTo>
                    <a:pt x="15055" y="893"/>
                    <a:pt x="15709" y="0"/>
                    <a:pt x="16036" y="89"/>
                  </a:cubicBezTo>
                  <a:cubicBezTo>
                    <a:pt x="16364" y="179"/>
                    <a:pt x="16364" y="1250"/>
                    <a:pt x="16909" y="3927"/>
                  </a:cubicBezTo>
                  <a:cubicBezTo>
                    <a:pt x="17455" y="6605"/>
                    <a:pt x="18545" y="10889"/>
                    <a:pt x="19418" y="13478"/>
                  </a:cubicBezTo>
                  <a:cubicBezTo>
                    <a:pt x="20291" y="16066"/>
                    <a:pt x="20945" y="16959"/>
                    <a:pt x="21600" y="17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6872440" y="5287223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950"/>
                    <a:pt x="14400" y="9900"/>
                    <a:pt x="10800" y="13500"/>
                  </a:cubicBezTo>
                  <a:cubicBezTo>
                    <a:pt x="7200" y="17100"/>
                    <a:pt x="36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6947443" y="5128473"/>
              <a:ext cx="204398" cy="15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299" fill="norm" stroke="1" extrusionOk="0">
                  <a:moveTo>
                    <a:pt x="4753" y="7101"/>
                  </a:moveTo>
                  <a:cubicBezTo>
                    <a:pt x="5194" y="8877"/>
                    <a:pt x="5635" y="10652"/>
                    <a:pt x="5415" y="12871"/>
                  </a:cubicBezTo>
                  <a:cubicBezTo>
                    <a:pt x="5194" y="15090"/>
                    <a:pt x="4313" y="17753"/>
                    <a:pt x="3321" y="19381"/>
                  </a:cubicBezTo>
                  <a:cubicBezTo>
                    <a:pt x="2329" y="21008"/>
                    <a:pt x="1227" y="21600"/>
                    <a:pt x="566" y="21156"/>
                  </a:cubicBezTo>
                  <a:cubicBezTo>
                    <a:pt x="-96" y="20712"/>
                    <a:pt x="-316" y="19233"/>
                    <a:pt x="676" y="16422"/>
                  </a:cubicBezTo>
                  <a:cubicBezTo>
                    <a:pt x="1668" y="13611"/>
                    <a:pt x="3872" y="9468"/>
                    <a:pt x="6957" y="6805"/>
                  </a:cubicBezTo>
                  <a:cubicBezTo>
                    <a:pt x="10043" y="4142"/>
                    <a:pt x="14011" y="2959"/>
                    <a:pt x="16545" y="2071"/>
                  </a:cubicBezTo>
                  <a:cubicBezTo>
                    <a:pt x="19080" y="1184"/>
                    <a:pt x="20182" y="592"/>
                    <a:pt x="212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7081990" y="4970781"/>
              <a:ext cx="133351" cy="81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6369"/>
                  </a:moveTo>
                  <a:cubicBezTo>
                    <a:pt x="1029" y="4154"/>
                    <a:pt x="2057" y="1938"/>
                    <a:pt x="3429" y="831"/>
                  </a:cubicBezTo>
                  <a:cubicBezTo>
                    <a:pt x="4800" y="-277"/>
                    <a:pt x="6514" y="-277"/>
                    <a:pt x="7886" y="831"/>
                  </a:cubicBezTo>
                  <a:cubicBezTo>
                    <a:pt x="9257" y="1938"/>
                    <a:pt x="10286" y="4154"/>
                    <a:pt x="10800" y="6646"/>
                  </a:cubicBezTo>
                  <a:cubicBezTo>
                    <a:pt x="11314" y="9138"/>
                    <a:pt x="11314" y="11908"/>
                    <a:pt x="10286" y="14400"/>
                  </a:cubicBezTo>
                  <a:cubicBezTo>
                    <a:pt x="9257" y="16892"/>
                    <a:pt x="7200" y="19108"/>
                    <a:pt x="7029" y="20215"/>
                  </a:cubicBezTo>
                  <a:cubicBezTo>
                    <a:pt x="6857" y="21323"/>
                    <a:pt x="8571" y="21323"/>
                    <a:pt x="11314" y="21323"/>
                  </a:cubicBezTo>
                  <a:cubicBezTo>
                    <a:pt x="14057" y="21323"/>
                    <a:pt x="17829" y="21323"/>
                    <a:pt x="21600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