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" name="Drawing"/>
          <p:cNvGrpSpPr/>
          <p:nvPr/>
        </p:nvGrpSpPr>
        <p:grpSpPr>
          <a:xfrm>
            <a:off x="3415078" y="1256171"/>
            <a:ext cx="8700723" cy="1924235"/>
            <a:chOff x="0" y="0"/>
            <a:chExt cx="8700721" cy="1924233"/>
          </a:xfrm>
        </p:grpSpPr>
        <p:sp>
          <p:nvSpPr>
            <p:cNvPr id="119" name="Line"/>
            <p:cNvSpPr/>
            <p:nvPr/>
          </p:nvSpPr>
          <p:spPr>
            <a:xfrm>
              <a:off x="0" y="95825"/>
              <a:ext cx="385667" cy="531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374" fill="norm" stroke="1" extrusionOk="0">
                  <a:moveTo>
                    <a:pt x="5380" y="1298"/>
                  </a:moveTo>
                  <a:cubicBezTo>
                    <a:pt x="4907" y="787"/>
                    <a:pt x="4435" y="277"/>
                    <a:pt x="4081" y="235"/>
                  </a:cubicBezTo>
                  <a:cubicBezTo>
                    <a:pt x="3727" y="192"/>
                    <a:pt x="3491" y="617"/>
                    <a:pt x="2960" y="2021"/>
                  </a:cubicBezTo>
                  <a:cubicBezTo>
                    <a:pt x="2429" y="3424"/>
                    <a:pt x="1602" y="5805"/>
                    <a:pt x="1012" y="8398"/>
                  </a:cubicBezTo>
                  <a:cubicBezTo>
                    <a:pt x="422" y="10992"/>
                    <a:pt x="68" y="13798"/>
                    <a:pt x="9" y="15839"/>
                  </a:cubicBezTo>
                  <a:cubicBezTo>
                    <a:pt x="-50" y="17880"/>
                    <a:pt x="186" y="19156"/>
                    <a:pt x="481" y="19964"/>
                  </a:cubicBezTo>
                  <a:cubicBezTo>
                    <a:pt x="776" y="20772"/>
                    <a:pt x="1130" y="21112"/>
                    <a:pt x="1661" y="21282"/>
                  </a:cubicBezTo>
                  <a:cubicBezTo>
                    <a:pt x="2193" y="21452"/>
                    <a:pt x="2901" y="21452"/>
                    <a:pt x="3845" y="20687"/>
                  </a:cubicBezTo>
                  <a:cubicBezTo>
                    <a:pt x="4789" y="19921"/>
                    <a:pt x="5970" y="18391"/>
                    <a:pt x="6737" y="17200"/>
                  </a:cubicBezTo>
                  <a:cubicBezTo>
                    <a:pt x="7504" y="16009"/>
                    <a:pt x="7858" y="15159"/>
                    <a:pt x="8153" y="14521"/>
                  </a:cubicBezTo>
                  <a:cubicBezTo>
                    <a:pt x="8448" y="13883"/>
                    <a:pt x="8684" y="13458"/>
                    <a:pt x="8802" y="13671"/>
                  </a:cubicBezTo>
                  <a:cubicBezTo>
                    <a:pt x="8920" y="13883"/>
                    <a:pt x="8920" y="14734"/>
                    <a:pt x="9216" y="15924"/>
                  </a:cubicBezTo>
                  <a:cubicBezTo>
                    <a:pt x="9511" y="17115"/>
                    <a:pt x="10101" y="18646"/>
                    <a:pt x="10632" y="19581"/>
                  </a:cubicBezTo>
                  <a:cubicBezTo>
                    <a:pt x="11163" y="20517"/>
                    <a:pt x="11635" y="20857"/>
                    <a:pt x="12166" y="21027"/>
                  </a:cubicBezTo>
                  <a:cubicBezTo>
                    <a:pt x="12698" y="21197"/>
                    <a:pt x="13288" y="21197"/>
                    <a:pt x="14055" y="20857"/>
                  </a:cubicBezTo>
                  <a:cubicBezTo>
                    <a:pt x="14822" y="20517"/>
                    <a:pt x="15766" y="19836"/>
                    <a:pt x="16947" y="18050"/>
                  </a:cubicBezTo>
                  <a:cubicBezTo>
                    <a:pt x="18127" y="16265"/>
                    <a:pt x="19543" y="13373"/>
                    <a:pt x="20370" y="10567"/>
                  </a:cubicBezTo>
                  <a:cubicBezTo>
                    <a:pt x="21196" y="7761"/>
                    <a:pt x="21432" y="5039"/>
                    <a:pt x="21491" y="3381"/>
                  </a:cubicBezTo>
                  <a:cubicBezTo>
                    <a:pt x="21550" y="1723"/>
                    <a:pt x="21432" y="1128"/>
                    <a:pt x="21196" y="660"/>
                  </a:cubicBezTo>
                  <a:cubicBezTo>
                    <a:pt x="20960" y="192"/>
                    <a:pt x="20606" y="-148"/>
                    <a:pt x="20429" y="65"/>
                  </a:cubicBezTo>
                  <a:cubicBezTo>
                    <a:pt x="20252" y="277"/>
                    <a:pt x="20252" y="1043"/>
                    <a:pt x="20252" y="1553"/>
                  </a:cubicBezTo>
                  <a:cubicBezTo>
                    <a:pt x="20252" y="2063"/>
                    <a:pt x="20252" y="2318"/>
                    <a:pt x="20252" y="2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394913" y="333880"/>
              <a:ext cx="254009" cy="268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239" fill="norm" stroke="1" extrusionOk="0">
                  <a:moveTo>
                    <a:pt x="16067" y="2812"/>
                  </a:moveTo>
                  <a:cubicBezTo>
                    <a:pt x="14282" y="1807"/>
                    <a:pt x="12496" y="803"/>
                    <a:pt x="11158" y="300"/>
                  </a:cubicBezTo>
                  <a:cubicBezTo>
                    <a:pt x="9819" y="-202"/>
                    <a:pt x="8926" y="-202"/>
                    <a:pt x="7498" y="1305"/>
                  </a:cubicBezTo>
                  <a:cubicBezTo>
                    <a:pt x="6070" y="2812"/>
                    <a:pt x="4106" y="5826"/>
                    <a:pt x="2678" y="8924"/>
                  </a:cubicBezTo>
                  <a:cubicBezTo>
                    <a:pt x="1250" y="12021"/>
                    <a:pt x="358" y="15203"/>
                    <a:pt x="90" y="17296"/>
                  </a:cubicBezTo>
                  <a:cubicBezTo>
                    <a:pt x="-178" y="19389"/>
                    <a:pt x="179" y="20393"/>
                    <a:pt x="804" y="20896"/>
                  </a:cubicBezTo>
                  <a:cubicBezTo>
                    <a:pt x="1429" y="21398"/>
                    <a:pt x="2321" y="21398"/>
                    <a:pt x="3571" y="20561"/>
                  </a:cubicBezTo>
                  <a:cubicBezTo>
                    <a:pt x="4820" y="19724"/>
                    <a:pt x="6427" y="18049"/>
                    <a:pt x="8034" y="15035"/>
                  </a:cubicBezTo>
                  <a:cubicBezTo>
                    <a:pt x="9640" y="12021"/>
                    <a:pt x="11247" y="7668"/>
                    <a:pt x="12229" y="4905"/>
                  </a:cubicBezTo>
                  <a:cubicBezTo>
                    <a:pt x="13210" y="2142"/>
                    <a:pt x="13567" y="970"/>
                    <a:pt x="13657" y="803"/>
                  </a:cubicBezTo>
                  <a:cubicBezTo>
                    <a:pt x="13746" y="635"/>
                    <a:pt x="13567" y="1472"/>
                    <a:pt x="13657" y="3900"/>
                  </a:cubicBezTo>
                  <a:cubicBezTo>
                    <a:pt x="13746" y="6328"/>
                    <a:pt x="14103" y="10347"/>
                    <a:pt x="15442" y="12775"/>
                  </a:cubicBezTo>
                  <a:cubicBezTo>
                    <a:pt x="16781" y="15203"/>
                    <a:pt x="19101" y="16040"/>
                    <a:pt x="21422" y="16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725546" y="13828"/>
              <a:ext cx="37676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21359" y="0"/>
                  </a:moveTo>
                  <a:cubicBezTo>
                    <a:pt x="15359" y="1722"/>
                    <a:pt x="9359" y="3443"/>
                    <a:pt x="5759" y="5870"/>
                  </a:cubicBezTo>
                  <a:cubicBezTo>
                    <a:pt x="2159" y="8296"/>
                    <a:pt x="959" y="11426"/>
                    <a:pt x="359" y="13930"/>
                  </a:cubicBezTo>
                  <a:cubicBezTo>
                    <a:pt x="-241" y="16435"/>
                    <a:pt x="-241" y="18313"/>
                    <a:pt x="1559" y="19487"/>
                  </a:cubicBezTo>
                  <a:cubicBezTo>
                    <a:pt x="3359" y="20661"/>
                    <a:pt x="6959" y="21130"/>
                    <a:pt x="105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853447" y="-1"/>
              <a:ext cx="227275" cy="602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06" fill="norm" stroke="1" extrusionOk="0">
                  <a:moveTo>
                    <a:pt x="18475" y="14088"/>
                  </a:moveTo>
                  <a:cubicBezTo>
                    <a:pt x="17675" y="13182"/>
                    <a:pt x="16875" y="12275"/>
                    <a:pt x="15875" y="11785"/>
                  </a:cubicBezTo>
                  <a:cubicBezTo>
                    <a:pt x="14875" y="11294"/>
                    <a:pt x="13675" y="11218"/>
                    <a:pt x="11975" y="11520"/>
                  </a:cubicBezTo>
                  <a:cubicBezTo>
                    <a:pt x="10275" y="11822"/>
                    <a:pt x="8075" y="12502"/>
                    <a:pt x="5975" y="13786"/>
                  </a:cubicBezTo>
                  <a:cubicBezTo>
                    <a:pt x="3875" y="15070"/>
                    <a:pt x="1875" y="16958"/>
                    <a:pt x="875" y="18204"/>
                  </a:cubicBezTo>
                  <a:cubicBezTo>
                    <a:pt x="-125" y="19450"/>
                    <a:pt x="-125" y="20055"/>
                    <a:pt x="175" y="20508"/>
                  </a:cubicBezTo>
                  <a:cubicBezTo>
                    <a:pt x="475" y="20961"/>
                    <a:pt x="1075" y="21263"/>
                    <a:pt x="1975" y="21414"/>
                  </a:cubicBezTo>
                  <a:cubicBezTo>
                    <a:pt x="2875" y="21565"/>
                    <a:pt x="4075" y="21565"/>
                    <a:pt x="5575" y="21150"/>
                  </a:cubicBezTo>
                  <a:cubicBezTo>
                    <a:pt x="7075" y="20734"/>
                    <a:pt x="8875" y="19903"/>
                    <a:pt x="10875" y="18204"/>
                  </a:cubicBezTo>
                  <a:cubicBezTo>
                    <a:pt x="12875" y="16505"/>
                    <a:pt x="15075" y="13937"/>
                    <a:pt x="16575" y="11407"/>
                  </a:cubicBezTo>
                  <a:cubicBezTo>
                    <a:pt x="18075" y="8877"/>
                    <a:pt x="18875" y="6385"/>
                    <a:pt x="19275" y="4648"/>
                  </a:cubicBezTo>
                  <a:cubicBezTo>
                    <a:pt x="19675" y="2910"/>
                    <a:pt x="19675" y="1929"/>
                    <a:pt x="19675" y="1211"/>
                  </a:cubicBezTo>
                  <a:cubicBezTo>
                    <a:pt x="19675" y="494"/>
                    <a:pt x="19675" y="41"/>
                    <a:pt x="19475" y="3"/>
                  </a:cubicBezTo>
                  <a:cubicBezTo>
                    <a:pt x="19275" y="-35"/>
                    <a:pt x="18875" y="343"/>
                    <a:pt x="18575" y="2004"/>
                  </a:cubicBezTo>
                  <a:cubicBezTo>
                    <a:pt x="18275" y="3666"/>
                    <a:pt x="18075" y="6611"/>
                    <a:pt x="17975" y="8877"/>
                  </a:cubicBezTo>
                  <a:cubicBezTo>
                    <a:pt x="17875" y="11143"/>
                    <a:pt x="17875" y="12729"/>
                    <a:pt x="18475" y="13899"/>
                  </a:cubicBezTo>
                  <a:cubicBezTo>
                    <a:pt x="19075" y="15070"/>
                    <a:pt x="20275" y="15825"/>
                    <a:pt x="21475" y="16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1190788" y="109078"/>
              <a:ext cx="423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929"/>
                    <a:pt x="0" y="11859"/>
                    <a:pt x="0" y="15459"/>
                  </a:cubicBezTo>
                  <a:cubicBezTo>
                    <a:pt x="0" y="19059"/>
                    <a:pt x="10800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252171" y="300520"/>
              <a:ext cx="125690" cy="259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9" h="21522" fill="norm" stroke="1" extrusionOk="0">
                  <a:moveTo>
                    <a:pt x="15428" y="976"/>
                  </a:moveTo>
                  <a:cubicBezTo>
                    <a:pt x="14057" y="449"/>
                    <a:pt x="12686" y="-78"/>
                    <a:pt x="10286" y="10"/>
                  </a:cubicBezTo>
                  <a:cubicBezTo>
                    <a:pt x="7886" y="98"/>
                    <a:pt x="4457" y="800"/>
                    <a:pt x="2400" y="2029"/>
                  </a:cubicBezTo>
                  <a:cubicBezTo>
                    <a:pt x="343" y="3259"/>
                    <a:pt x="-343" y="5015"/>
                    <a:pt x="686" y="6507"/>
                  </a:cubicBezTo>
                  <a:cubicBezTo>
                    <a:pt x="1714" y="8000"/>
                    <a:pt x="4457" y="9229"/>
                    <a:pt x="8057" y="10810"/>
                  </a:cubicBezTo>
                  <a:cubicBezTo>
                    <a:pt x="11657" y="12390"/>
                    <a:pt x="16114" y="14322"/>
                    <a:pt x="18514" y="15727"/>
                  </a:cubicBezTo>
                  <a:cubicBezTo>
                    <a:pt x="20914" y="17132"/>
                    <a:pt x="21257" y="18010"/>
                    <a:pt x="17828" y="18888"/>
                  </a:cubicBezTo>
                  <a:cubicBezTo>
                    <a:pt x="14400" y="19766"/>
                    <a:pt x="7200" y="20644"/>
                    <a:pt x="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2242771" y="134478"/>
              <a:ext cx="1" cy="457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1971472" y="45578"/>
              <a:ext cx="5316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600" fill="norm" stroke="1" extrusionOk="0">
                  <a:moveTo>
                    <a:pt x="958" y="21600"/>
                  </a:moveTo>
                  <a:cubicBezTo>
                    <a:pt x="529" y="20541"/>
                    <a:pt x="100" y="19482"/>
                    <a:pt x="15" y="18424"/>
                  </a:cubicBezTo>
                  <a:cubicBezTo>
                    <a:pt x="-71" y="17365"/>
                    <a:pt x="186" y="16306"/>
                    <a:pt x="1558" y="14294"/>
                  </a:cubicBezTo>
                  <a:cubicBezTo>
                    <a:pt x="2929" y="12282"/>
                    <a:pt x="5415" y="9318"/>
                    <a:pt x="8029" y="6988"/>
                  </a:cubicBezTo>
                  <a:cubicBezTo>
                    <a:pt x="10643" y="4659"/>
                    <a:pt x="13386" y="2965"/>
                    <a:pt x="15658" y="1906"/>
                  </a:cubicBezTo>
                  <a:cubicBezTo>
                    <a:pt x="17929" y="847"/>
                    <a:pt x="19729" y="424"/>
                    <a:pt x="215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2338216" y="307671"/>
              <a:ext cx="203006" cy="245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448" fill="norm" stroke="1" extrusionOk="0">
                  <a:moveTo>
                    <a:pt x="1963" y="14802"/>
                  </a:moveTo>
                  <a:cubicBezTo>
                    <a:pt x="5049" y="12771"/>
                    <a:pt x="8135" y="10740"/>
                    <a:pt x="10229" y="8617"/>
                  </a:cubicBezTo>
                  <a:cubicBezTo>
                    <a:pt x="12323" y="6494"/>
                    <a:pt x="13425" y="4279"/>
                    <a:pt x="13755" y="2710"/>
                  </a:cubicBezTo>
                  <a:cubicBezTo>
                    <a:pt x="14086" y="1140"/>
                    <a:pt x="13645" y="217"/>
                    <a:pt x="12212" y="33"/>
                  </a:cubicBezTo>
                  <a:cubicBezTo>
                    <a:pt x="10780" y="-152"/>
                    <a:pt x="8355" y="402"/>
                    <a:pt x="6041" y="2894"/>
                  </a:cubicBezTo>
                  <a:cubicBezTo>
                    <a:pt x="3727" y="5386"/>
                    <a:pt x="1523" y="9817"/>
                    <a:pt x="531" y="13048"/>
                  </a:cubicBezTo>
                  <a:cubicBezTo>
                    <a:pt x="-461" y="16279"/>
                    <a:pt x="-241" y="18310"/>
                    <a:pt x="2735" y="19602"/>
                  </a:cubicBezTo>
                  <a:cubicBezTo>
                    <a:pt x="5710" y="20894"/>
                    <a:pt x="11441" y="21448"/>
                    <a:pt x="14968" y="21448"/>
                  </a:cubicBezTo>
                  <a:cubicBezTo>
                    <a:pt x="18494" y="21448"/>
                    <a:pt x="19817" y="20894"/>
                    <a:pt x="21139" y="20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2569443" y="327337"/>
              <a:ext cx="166512" cy="266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10" fill="norm" stroke="1" extrusionOk="0">
                  <a:moveTo>
                    <a:pt x="17460" y="3892"/>
                  </a:moveTo>
                  <a:cubicBezTo>
                    <a:pt x="15840" y="2531"/>
                    <a:pt x="14220" y="1171"/>
                    <a:pt x="12060" y="490"/>
                  </a:cubicBezTo>
                  <a:cubicBezTo>
                    <a:pt x="9900" y="-190"/>
                    <a:pt x="7200" y="-190"/>
                    <a:pt x="5040" y="660"/>
                  </a:cubicBezTo>
                  <a:cubicBezTo>
                    <a:pt x="2880" y="1511"/>
                    <a:pt x="1260" y="3212"/>
                    <a:pt x="450" y="4487"/>
                  </a:cubicBezTo>
                  <a:cubicBezTo>
                    <a:pt x="-360" y="5763"/>
                    <a:pt x="-360" y="6613"/>
                    <a:pt x="2880" y="8314"/>
                  </a:cubicBezTo>
                  <a:cubicBezTo>
                    <a:pt x="6120" y="10015"/>
                    <a:pt x="12600" y="12566"/>
                    <a:pt x="16380" y="14607"/>
                  </a:cubicBezTo>
                  <a:cubicBezTo>
                    <a:pt x="20160" y="16648"/>
                    <a:pt x="21240" y="18179"/>
                    <a:pt x="21240" y="19369"/>
                  </a:cubicBezTo>
                  <a:cubicBezTo>
                    <a:pt x="21240" y="20560"/>
                    <a:pt x="20160" y="21410"/>
                    <a:pt x="17865" y="21410"/>
                  </a:cubicBezTo>
                  <a:cubicBezTo>
                    <a:pt x="15570" y="21410"/>
                    <a:pt x="12060" y="20560"/>
                    <a:pt x="8550" y="19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2822817" y="115428"/>
              <a:ext cx="112105" cy="450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75" fill="norm" stroke="1" extrusionOk="0">
                  <a:moveTo>
                    <a:pt x="21185" y="0"/>
                  </a:moveTo>
                  <a:cubicBezTo>
                    <a:pt x="19185" y="101"/>
                    <a:pt x="17185" y="202"/>
                    <a:pt x="14985" y="1161"/>
                  </a:cubicBezTo>
                  <a:cubicBezTo>
                    <a:pt x="12785" y="2120"/>
                    <a:pt x="10385" y="3936"/>
                    <a:pt x="7785" y="6611"/>
                  </a:cubicBezTo>
                  <a:cubicBezTo>
                    <a:pt x="5185" y="9286"/>
                    <a:pt x="2385" y="12819"/>
                    <a:pt x="985" y="15292"/>
                  </a:cubicBezTo>
                  <a:cubicBezTo>
                    <a:pt x="-415" y="17764"/>
                    <a:pt x="-415" y="19178"/>
                    <a:pt x="1585" y="20136"/>
                  </a:cubicBezTo>
                  <a:cubicBezTo>
                    <a:pt x="3585" y="21095"/>
                    <a:pt x="7585" y="21600"/>
                    <a:pt x="10785" y="21449"/>
                  </a:cubicBezTo>
                  <a:cubicBezTo>
                    <a:pt x="13985" y="21297"/>
                    <a:pt x="16385" y="20490"/>
                    <a:pt x="17585" y="19884"/>
                  </a:cubicBezTo>
                  <a:cubicBezTo>
                    <a:pt x="18785" y="19279"/>
                    <a:pt x="18785" y="18875"/>
                    <a:pt x="18785" y="18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2776171" y="337678"/>
              <a:ext cx="3302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15" y="15600"/>
                    <a:pt x="8031" y="9600"/>
                    <a:pt x="11631" y="6000"/>
                  </a:cubicBezTo>
                  <a:cubicBezTo>
                    <a:pt x="15231" y="2400"/>
                    <a:pt x="1841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52021" y="731378"/>
              <a:ext cx="28892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49" y="20329"/>
                    <a:pt x="1298" y="19059"/>
                    <a:pt x="1907" y="18000"/>
                  </a:cubicBezTo>
                  <a:cubicBezTo>
                    <a:pt x="2516" y="16941"/>
                    <a:pt x="3086" y="16094"/>
                    <a:pt x="3703" y="15459"/>
                  </a:cubicBezTo>
                  <a:cubicBezTo>
                    <a:pt x="4320" y="14824"/>
                    <a:pt x="4985" y="14400"/>
                    <a:pt x="5594" y="13976"/>
                  </a:cubicBezTo>
                  <a:cubicBezTo>
                    <a:pt x="6203" y="13553"/>
                    <a:pt x="6757" y="13129"/>
                    <a:pt x="7319" y="12494"/>
                  </a:cubicBezTo>
                  <a:cubicBezTo>
                    <a:pt x="7880" y="11859"/>
                    <a:pt x="8450" y="11012"/>
                    <a:pt x="9051" y="10376"/>
                  </a:cubicBezTo>
                  <a:cubicBezTo>
                    <a:pt x="9653" y="9741"/>
                    <a:pt x="10286" y="9318"/>
                    <a:pt x="10927" y="8682"/>
                  </a:cubicBezTo>
                  <a:cubicBezTo>
                    <a:pt x="11567" y="8047"/>
                    <a:pt x="12216" y="7200"/>
                    <a:pt x="12841" y="6565"/>
                  </a:cubicBezTo>
                  <a:cubicBezTo>
                    <a:pt x="13466" y="5929"/>
                    <a:pt x="14068" y="5506"/>
                    <a:pt x="14653" y="5082"/>
                  </a:cubicBezTo>
                  <a:cubicBezTo>
                    <a:pt x="15239" y="4659"/>
                    <a:pt x="15808" y="4235"/>
                    <a:pt x="16370" y="3600"/>
                  </a:cubicBezTo>
                  <a:cubicBezTo>
                    <a:pt x="16932" y="2965"/>
                    <a:pt x="17486" y="2118"/>
                    <a:pt x="18135" y="1482"/>
                  </a:cubicBezTo>
                  <a:cubicBezTo>
                    <a:pt x="18783" y="847"/>
                    <a:pt x="19527" y="424"/>
                    <a:pt x="20120" y="212"/>
                  </a:cubicBezTo>
                  <a:cubicBezTo>
                    <a:pt x="20714" y="0"/>
                    <a:pt x="211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90121" y="839328"/>
              <a:ext cx="27622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9" y="20291"/>
                    <a:pt x="1159" y="18982"/>
                    <a:pt x="1796" y="17673"/>
                  </a:cubicBezTo>
                  <a:cubicBezTo>
                    <a:pt x="2433" y="16364"/>
                    <a:pt x="3128" y="15055"/>
                    <a:pt x="3790" y="13909"/>
                  </a:cubicBezTo>
                  <a:cubicBezTo>
                    <a:pt x="4452" y="12764"/>
                    <a:pt x="5081" y="11782"/>
                    <a:pt x="5735" y="10636"/>
                  </a:cubicBezTo>
                  <a:cubicBezTo>
                    <a:pt x="6389" y="9491"/>
                    <a:pt x="7068" y="8182"/>
                    <a:pt x="7655" y="7200"/>
                  </a:cubicBezTo>
                  <a:cubicBezTo>
                    <a:pt x="8243" y="6218"/>
                    <a:pt x="8739" y="5564"/>
                    <a:pt x="9252" y="4745"/>
                  </a:cubicBezTo>
                  <a:cubicBezTo>
                    <a:pt x="9766" y="3927"/>
                    <a:pt x="10295" y="2945"/>
                    <a:pt x="10800" y="2291"/>
                  </a:cubicBezTo>
                  <a:cubicBezTo>
                    <a:pt x="11305" y="1636"/>
                    <a:pt x="11785" y="1309"/>
                    <a:pt x="12281" y="982"/>
                  </a:cubicBezTo>
                  <a:cubicBezTo>
                    <a:pt x="12778" y="655"/>
                    <a:pt x="13291" y="327"/>
                    <a:pt x="13920" y="164"/>
                  </a:cubicBezTo>
                  <a:cubicBezTo>
                    <a:pt x="14549" y="0"/>
                    <a:pt x="15294" y="0"/>
                    <a:pt x="16022" y="0"/>
                  </a:cubicBezTo>
                  <a:cubicBezTo>
                    <a:pt x="16750" y="0"/>
                    <a:pt x="17462" y="0"/>
                    <a:pt x="18207" y="491"/>
                  </a:cubicBezTo>
                  <a:cubicBezTo>
                    <a:pt x="18952" y="982"/>
                    <a:pt x="19730" y="1964"/>
                    <a:pt x="20301" y="2618"/>
                  </a:cubicBezTo>
                  <a:cubicBezTo>
                    <a:pt x="20872" y="3273"/>
                    <a:pt x="21236" y="3600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1214071" y="1601328"/>
              <a:ext cx="184151" cy="201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0"/>
                  </a:moveTo>
                  <a:cubicBezTo>
                    <a:pt x="497" y="5567"/>
                    <a:pt x="993" y="11134"/>
                    <a:pt x="1490" y="14586"/>
                  </a:cubicBezTo>
                  <a:cubicBezTo>
                    <a:pt x="1986" y="18037"/>
                    <a:pt x="2483" y="19373"/>
                    <a:pt x="3352" y="20264"/>
                  </a:cubicBezTo>
                  <a:cubicBezTo>
                    <a:pt x="4221" y="21155"/>
                    <a:pt x="5462" y="21600"/>
                    <a:pt x="6828" y="20598"/>
                  </a:cubicBezTo>
                  <a:cubicBezTo>
                    <a:pt x="8193" y="19596"/>
                    <a:pt x="9683" y="17146"/>
                    <a:pt x="11545" y="13695"/>
                  </a:cubicBezTo>
                  <a:cubicBezTo>
                    <a:pt x="13407" y="10243"/>
                    <a:pt x="15641" y="5790"/>
                    <a:pt x="17379" y="3563"/>
                  </a:cubicBezTo>
                  <a:cubicBezTo>
                    <a:pt x="19117" y="1336"/>
                    <a:pt x="20359" y="1336"/>
                    <a:pt x="21600" y="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1449021" y="1589807"/>
              <a:ext cx="88897" cy="221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485" fill="norm" stroke="1" extrusionOk="0">
                  <a:moveTo>
                    <a:pt x="16577" y="6056"/>
                  </a:moveTo>
                  <a:cubicBezTo>
                    <a:pt x="17581" y="5028"/>
                    <a:pt x="18586" y="3999"/>
                    <a:pt x="18837" y="2971"/>
                  </a:cubicBezTo>
                  <a:cubicBezTo>
                    <a:pt x="19088" y="1942"/>
                    <a:pt x="18586" y="914"/>
                    <a:pt x="17079" y="399"/>
                  </a:cubicBezTo>
                  <a:cubicBezTo>
                    <a:pt x="15572" y="-115"/>
                    <a:pt x="13060" y="-115"/>
                    <a:pt x="10800" y="296"/>
                  </a:cubicBezTo>
                  <a:cubicBezTo>
                    <a:pt x="8540" y="708"/>
                    <a:pt x="6530" y="1531"/>
                    <a:pt x="5274" y="3588"/>
                  </a:cubicBezTo>
                  <a:cubicBezTo>
                    <a:pt x="4019" y="5645"/>
                    <a:pt x="3516" y="8936"/>
                    <a:pt x="5274" y="11199"/>
                  </a:cubicBezTo>
                  <a:cubicBezTo>
                    <a:pt x="7033" y="13462"/>
                    <a:pt x="11051" y="14696"/>
                    <a:pt x="14316" y="15622"/>
                  </a:cubicBezTo>
                  <a:cubicBezTo>
                    <a:pt x="17581" y="16548"/>
                    <a:pt x="20093" y="17165"/>
                    <a:pt x="20847" y="17988"/>
                  </a:cubicBezTo>
                  <a:cubicBezTo>
                    <a:pt x="21600" y="18811"/>
                    <a:pt x="20595" y="19839"/>
                    <a:pt x="18586" y="20456"/>
                  </a:cubicBezTo>
                  <a:cubicBezTo>
                    <a:pt x="16577" y="21074"/>
                    <a:pt x="13563" y="21279"/>
                    <a:pt x="10298" y="21382"/>
                  </a:cubicBezTo>
                  <a:cubicBezTo>
                    <a:pt x="7033" y="21485"/>
                    <a:pt x="3516" y="21485"/>
                    <a:pt x="1758" y="21485"/>
                  </a:cubicBezTo>
                  <a:cubicBezTo>
                    <a:pt x="0" y="21485"/>
                    <a:pt x="0" y="21485"/>
                    <a:pt x="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1696671" y="1760078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2813051" y="1470659"/>
              <a:ext cx="264200" cy="371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445" fill="norm" stroke="1" extrusionOk="0">
                  <a:moveTo>
                    <a:pt x="3184" y="1309"/>
                  </a:moveTo>
                  <a:cubicBezTo>
                    <a:pt x="3527" y="577"/>
                    <a:pt x="3870" y="-155"/>
                    <a:pt x="4041" y="28"/>
                  </a:cubicBezTo>
                  <a:cubicBezTo>
                    <a:pt x="4213" y="211"/>
                    <a:pt x="4213" y="1309"/>
                    <a:pt x="4127" y="4177"/>
                  </a:cubicBezTo>
                  <a:cubicBezTo>
                    <a:pt x="4041" y="7045"/>
                    <a:pt x="3870" y="11682"/>
                    <a:pt x="3613" y="14611"/>
                  </a:cubicBezTo>
                  <a:cubicBezTo>
                    <a:pt x="3356" y="17540"/>
                    <a:pt x="3013" y="18760"/>
                    <a:pt x="2498" y="19553"/>
                  </a:cubicBezTo>
                  <a:cubicBezTo>
                    <a:pt x="1984" y="20347"/>
                    <a:pt x="1298" y="20713"/>
                    <a:pt x="784" y="20347"/>
                  </a:cubicBezTo>
                  <a:cubicBezTo>
                    <a:pt x="270" y="19981"/>
                    <a:pt x="-73" y="18882"/>
                    <a:pt x="13" y="18089"/>
                  </a:cubicBezTo>
                  <a:cubicBezTo>
                    <a:pt x="98" y="17296"/>
                    <a:pt x="613" y="16808"/>
                    <a:pt x="2584" y="15587"/>
                  </a:cubicBezTo>
                  <a:cubicBezTo>
                    <a:pt x="4556" y="14367"/>
                    <a:pt x="7984" y="12414"/>
                    <a:pt x="11070" y="10279"/>
                  </a:cubicBezTo>
                  <a:cubicBezTo>
                    <a:pt x="14156" y="8143"/>
                    <a:pt x="16898" y="5825"/>
                    <a:pt x="18613" y="4116"/>
                  </a:cubicBezTo>
                  <a:cubicBezTo>
                    <a:pt x="20327" y="2408"/>
                    <a:pt x="21013" y="1309"/>
                    <a:pt x="21270" y="1065"/>
                  </a:cubicBezTo>
                  <a:cubicBezTo>
                    <a:pt x="21527" y="821"/>
                    <a:pt x="21356" y="1431"/>
                    <a:pt x="21098" y="3384"/>
                  </a:cubicBezTo>
                  <a:cubicBezTo>
                    <a:pt x="20841" y="5337"/>
                    <a:pt x="20498" y="8631"/>
                    <a:pt x="19898" y="11865"/>
                  </a:cubicBezTo>
                  <a:cubicBezTo>
                    <a:pt x="19298" y="15099"/>
                    <a:pt x="18441" y="18272"/>
                    <a:pt x="17584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3131771" y="1753728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3284171" y="1556878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3309571" y="1690228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3622245" y="1453955"/>
              <a:ext cx="239777" cy="367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30" fill="norm" stroke="1" extrusionOk="0">
                  <a:moveTo>
                    <a:pt x="17485" y="5261"/>
                  </a:moveTo>
                  <a:cubicBezTo>
                    <a:pt x="17296" y="4397"/>
                    <a:pt x="17106" y="3533"/>
                    <a:pt x="16727" y="2854"/>
                  </a:cubicBezTo>
                  <a:cubicBezTo>
                    <a:pt x="16348" y="2175"/>
                    <a:pt x="15780" y="1681"/>
                    <a:pt x="15022" y="1373"/>
                  </a:cubicBezTo>
                  <a:cubicBezTo>
                    <a:pt x="14264" y="1064"/>
                    <a:pt x="13317" y="941"/>
                    <a:pt x="11611" y="1743"/>
                  </a:cubicBezTo>
                  <a:cubicBezTo>
                    <a:pt x="9906" y="2545"/>
                    <a:pt x="7443" y="4273"/>
                    <a:pt x="5359" y="7174"/>
                  </a:cubicBezTo>
                  <a:cubicBezTo>
                    <a:pt x="3275" y="10075"/>
                    <a:pt x="1569" y="14148"/>
                    <a:pt x="717" y="16555"/>
                  </a:cubicBezTo>
                  <a:cubicBezTo>
                    <a:pt x="-136" y="18961"/>
                    <a:pt x="-136" y="19702"/>
                    <a:pt x="243" y="20319"/>
                  </a:cubicBezTo>
                  <a:cubicBezTo>
                    <a:pt x="622" y="20936"/>
                    <a:pt x="1380" y="21430"/>
                    <a:pt x="2896" y="21430"/>
                  </a:cubicBezTo>
                  <a:cubicBezTo>
                    <a:pt x="4411" y="21430"/>
                    <a:pt x="6685" y="20936"/>
                    <a:pt x="9338" y="18961"/>
                  </a:cubicBezTo>
                  <a:cubicBezTo>
                    <a:pt x="11990" y="16987"/>
                    <a:pt x="15022" y="13531"/>
                    <a:pt x="16822" y="10383"/>
                  </a:cubicBezTo>
                  <a:cubicBezTo>
                    <a:pt x="18622" y="7236"/>
                    <a:pt x="19190" y="4397"/>
                    <a:pt x="19190" y="2731"/>
                  </a:cubicBezTo>
                  <a:cubicBezTo>
                    <a:pt x="19190" y="1064"/>
                    <a:pt x="18622" y="571"/>
                    <a:pt x="17580" y="262"/>
                  </a:cubicBezTo>
                  <a:cubicBezTo>
                    <a:pt x="16538" y="-47"/>
                    <a:pt x="15022" y="-170"/>
                    <a:pt x="13601" y="385"/>
                  </a:cubicBezTo>
                  <a:cubicBezTo>
                    <a:pt x="12180" y="941"/>
                    <a:pt x="10853" y="2175"/>
                    <a:pt x="10001" y="3595"/>
                  </a:cubicBezTo>
                  <a:cubicBezTo>
                    <a:pt x="9148" y="5014"/>
                    <a:pt x="8769" y="6619"/>
                    <a:pt x="8675" y="7729"/>
                  </a:cubicBezTo>
                  <a:cubicBezTo>
                    <a:pt x="8580" y="8840"/>
                    <a:pt x="8769" y="9457"/>
                    <a:pt x="10948" y="9766"/>
                  </a:cubicBezTo>
                  <a:cubicBezTo>
                    <a:pt x="13127" y="10075"/>
                    <a:pt x="17296" y="10075"/>
                    <a:pt x="21464" y="10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4051393" y="1626165"/>
              <a:ext cx="280529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0015" fill="norm" stroke="1" extrusionOk="0">
                  <a:moveTo>
                    <a:pt x="2035" y="20015"/>
                  </a:moveTo>
                  <a:cubicBezTo>
                    <a:pt x="1061" y="15695"/>
                    <a:pt x="86" y="11375"/>
                    <a:pt x="5" y="7055"/>
                  </a:cubicBezTo>
                  <a:cubicBezTo>
                    <a:pt x="-76" y="2735"/>
                    <a:pt x="736" y="-1585"/>
                    <a:pt x="4471" y="575"/>
                  </a:cubicBezTo>
                  <a:cubicBezTo>
                    <a:pt x="8207" y="2735"/>
                    <a:pt x="14865" y="11375"/>
                    <a:pt x="21524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4065221" y="1696578"/>
              <a:ext cx="342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8514"/>
                    <a:pt x="8000" y="15429"/>
                    <a:pt x="11600" y="11829"/>
                  </a:cubicBezTo>
                  <a:cubicBezTo>
                    <a:pt x="15200" y="8229"/>
                    <a:pt x="18400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4198571" y="1487028"/>
              <a:ext cx="1460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96" y="1800"/>
                    <a:pt x="16591" y="3600"/>
                    <a:pt x="13304" y="6412"/>
                  </a:cubicBezTo>
                  <a:cubicBezTo>
                    <a:pt x="10017" y="9225"/>
                    <a:pt x="5948" y="13050"/>
                    <a:pt x="3600" y="15750"/>
                  </a:cubicBezTo>
                  <a:cubicBezTo>
                    <a:pt x="1252" y="18450"/>
                    <a:pt x="626" y="200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4473373" y="1460542"/>
              <a:ext cx="264949" cy="376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370" fill="norm" stroke="1" extrusionOk="0">
                  <a:moveTo>
                    <a:pt x="17344" y="6182"/>
                  </a:moveTo>
                  <a:cubicBezTo>
                    <a:pt x="17515" y="5582"/>
                    <a:pt x="17687" y="4982"/>
                    <a:pt x="17858" y="4202"/>
                  </a:cubicBezTo>
                  <a:cubicBezTo>
                    <a:pt x="18029" y="3422"/>
                    <a:pt x="18201" y="2462"/>
                    <a:pt x="17601" y="1982"/>
                  </a:cubicBezTo>
                  <a:cubicBezTo>
                    <a:pt x="17001" y="1502"/>
                    <a:pt x="15629" y="1502"/>
                    <a:pt x="13658" y="2402"/>
                  </a:cubicBezTo>
                  <a:cubicBezTo>
                    <a:pt x="11687" y="3302"/>
                    <a:pt x="9115" y="5102"/>
                    <a:pt x="6715" y="7802"/>
                  </a:cubicBezTo>
                  <a:cubicBezTo>
                    <a:pt x="4315" y="10502"/>
                    <a:pt x="2087" y="14102"/>
                    <a:pt x="972" y="16382"/>
                  </a:cubicBezTo>
                  <a:cubicBezTo>
                    <a:pt x="-142" y="18662"/>
                    <a:pt x="-142" y="19622"/>
                    <a:pt x="201" y="20282"/>
                  </a:cubicBezTo>
                  <a:cubicBezTo>
                    <a:pt x="544" y="20942"/>
                    <a:pt x="1229" y="21302"/>
                    <a:pt x="2687" y="21362"/>
                  </a:cubicBezTo>
                  <a:cubicBezTo>
                    <a:pt x="4144" y="21422"/>
                    <a:pt x="6372" y="21182"/>
                    <a:pt x="9115" y="19742"/>
                  </a:cubicBezTo>
                  <a:cubicBezTo>
                    <a:pt x="11858" y="18302"/>
                    <a:pt x="15115" y="15662"/>
                    <a:pt x="17172" y="12842"/>
                  </a:cubicBezTo>
                  <a:cubicBezTo>
                    <a:pt x="19229" y="10022"/>
                    <a:pt x="20087" y="7022"/>
                    <a:pt x="20001" y="4862"/>
                  </a:cubicBezTo>
                  <a:cubicBezTo>
                    <a:pt x="19915" y="2702"/>
                    <a:pt x="18887" y="1382"/>
                    <a:pt x="17429" y="662"/>
                  </a:cubicBezTo>
                  <a:cubicBezTo>
                    <a:pt x="15972" y="-58"/>
                    <a:pt x="14087" y="-178"/>
                    <a:pt x="12287" y="242"/>
                  </a:cubicBezTo>
                  <a:cubicBezTo>
                    <a:pt x="10487" y="662"/>
                    <a:pt x="8772" y="1622"/>
                    <a:pt x="7829" y="2462"/>
                  </a:cubicBezTo>
                  <a:cubicBezTo>
                    <a:pt x="6887" y="3302"/>
                    <a:pt x="6715" y="4022"/>
                    <a:pt x="8258" y="5042"/>
                  </a:cubicBezTo>
                  <a:cubicBezTo>
                    <a:pt x="9801" y="6062"/>
                    <a:pt x="13058" y="7382"/>
                    <a:pt x="15544" y="8162"/>
                  </a:cubicBezTo>
                  <a:cubicBezTo>
                    <a:pt x="18029" y="8942"/>
                    <a:pt x="19744" y="9182"/>
                    <a:pt x="21458" y="9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4650511" y="1817228"/>
              <a:ext cx="92044" cy="107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11" fill="norm" stroke="1" extrusionOk="0">
                  <a:moveTo>
                    <a:pt x="8583" y="0"/>
                  </a:moveTo>
                  <a:cubicBezTo>
                    <a:pt x="5638" y="3388"/>
                    <a:pt x="2692" y="6776"/>
                    <a:pt x="1220" y="9741"/>
                  </a:cubicBezTo>
                  <a:cubicBezTo>
                    <a:pt x="-253" y="12706"/>
                    <a:pt x="-253" y="15247"/>
                    <a:pt x="483" y="17365"/>
                  </a:cubicBezTo>
                  <a:cubicBezTo>
                    <a:pt x="1220" y="19482"/>
                    <a:pt x="2692" y="21176"/>
                    <a:pt x="5638" y="21388"/>
                  </a:cubicBezTo>
                  <a:cubicBezTo>
                    <a:pt x="8583" y="21600"/>
                    <a:pt x="13002" y="20329"/>
                    <a:pt x="16192" y="17576"/>
                  </a:cubicBezTo>
                  <a:cubicBezTo>
                    <a:pt x="19383" y="14824"/>
                    <a:pt x="21347" y="10588"/>
                    <a:pt x="21347" y="7835"/>
                  </a:cubicBezTo>
                  <a:cubicBezTo>
                    <a:pt x="21347" y="5082"/>
                    <a:pt x="19383" y="3812"/>
                    <a:pt x="17174" y="2965"/>
                  </a:cubicBezTo>
                  <a:cubicBezTo>
                    <a:pt x="14965" y="2118"/>
                    <a:pt x="12511" y="1694"/>
                    <a:pt x="10056" y="1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4842038" y="270005"/>
              <a:ext cx="170821" cy="462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374" fill="norm" stroke="1" extrusionOk="0">
                  <a:moveTo>
                    <a:pt x="2898" y="3711"/>
                  </a:moveTo>
                  <a:cubicBezTo>
                    <a:pt x="2898" y="8011"/>
                    <a:pt x="2898" y="12312"/>
                    <a:pt x="2766" y="14902"/>
                  </a:cubicBezTo>
                  <a:cubicBezTo>
                    <a:pt x="2634" y="17492"/>
                    <a:pt x="2371" y="18371"/>
                    <a:pt x="1976" y="19104"/>
                  </a:cubicBezTo>
                  <a:cubicBezTo>
                    <a:pt x="1580" y="19837"/>
                    <a:pt x="1054" y="20424"/>
                    <a:pt x="790" y="20424"/>
                  </a:cubicBezTo>
                  <a:cubicBezTo>
                    <a:pt x="527" y="20424"/>
                    <a:pt x="527" y="19837"/>
                    <a:pt x="395" y="18029"/>
                  </a:cubicBezTo>
                  <a:cubicBezTo>
                    <a:pt x="263" y="16221"/>
                    <a:pt x="0" y="13191"/>
                    <a:pt x="0" y="10210"/>
                  </a:cubicBezTo>
                  <a:cubicBezTo>
                    <a:pt x="0" y="7229"/>
                    <a:pt x="263" y="4297"/>
                    <a:pt x="790" y="2587"/>
                  </a:cubicBezTo>
                  <a:cubicBezTo>
                    <a:pt x="1317" y="876"/>
                    <a:pt x="2107" y="388"/>
                    <a:pt x="3293" y="143"/>
                  </a:cubicBezTo>
                  <a:cubicBezTo>
                    <a:pt x="4478" y="-101"/>
                    <a:pt x="6059" y="-101"/>
                    <a:pt x="8561" y="681"/>
                  </a:cubicBezTo>
                  <a:cubicBezTo>
                    <a:pt x="11063" y="1463"/>
                    <a:pt x="14488" y="3027"/>
                    <a:pt x="17122" y="5079"/>
                  </a:cubicBezTo>
                  <a:cubicBezTo>
                    <a:pt x="19756" y="7132"/>
                    <a:pt x="21600" y="9673"/>
                    <a:pt x="21205" y="12067"/>
                  </a:cubicBezTo>
                  <a:cubicBezTo>
                    <a:pt x="20810" y="14462"/>
                    <a:pt x="18176" y="16710"/>
                    <a:pt x="15410" y="18225"/>
                  </a:cubicBezTo>
                  <a:cubicBezTo>
                    <a:pt x="12644" y="19740"/>
                    <a:pt x="9746" y="20522"/>
                    <a:pt x="7639" y="20961"/>
                  </a:cubicBezTo>
                  <a:cubicBezTo>
                    <a:pt x="5532" y="21401"/>
                    <a:pt x="4215" y="21499"/>
                    <a:pt x="3556" y="21206"/>
                  </a:cubicBezTo>
                  <a:cubicBezTo>
                    <a:pt x="2898" y="20913"/>
                    <a:pt x="2898" y="20228"/>
                    <a:pt x="2898" y="19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5189171" y="477378"/>
              <a:ext cx="57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5151071" y="559928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5302388" y="241342"/>
              <a:ext cx="204284" cy="419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399" fill="norm" stroke="1" extrusionOk="0">
                  <a:moveTo>
                    <a:pt x="21272" y="3619"/>
                  </a:moveTo>
                  <a:cubicBezTo>
                    <a:pt x="19950" y="2431"/>
                    <a:pt x="18627" y="1243"/>
                    <a:pt x="17084" y="595"/>
                  </a:cubicBezTo>
                  <a:cubicBezTo>
                    <a:pt x="15541" y="-53"/>
                    <a:pt x="13778" y="-161"/>
                    <a:pt x="12125" y="217"/>
                  </a:cubicBezTo>
                  <a:cubicBezTo>
                    <a:pt x="10472" y="595"/>
                    <a:pt x="8929" y="1459"/>
                    <a:pt x="8268" y="3079"/>
                  </a:cubicBezTo>
                  <a:cubicBezTo>
                    <a:pt x="7607" y="4699"/>
                    <a:pt x="7827" y="7075"/>
                    <a:pt x="8048" y="8533"/>
                  </a:cubicBezTo>
                  <a:cubicBezTo>
                    <a:pt x="8268" y="9991"/>
                    <a:pt x="8488" y="10531"/>
                    <a:pt x="7717" y="10909"/>
                  </a:cubicBezTo>
                  <a:cubicBezTo>
                    <a:pt x="6945" y="11287"/>
                    <a:pt x="5182" y="11503"/>
                    <a:pt x="4631" y="11827"/>
                  </a:cubicBezTo>
                  <a:cubicBezTo>
                    <a:pt x="4080" y="12151"/>
                    <a:pt x="4741" y="12583"/>
                    <a:pt x="5292" y="13069"/>
                  </a:cubicBezTo>
                  <a:cubicBezTo>
                    <a:pt x="5843" y="13555"/>
                    <a:pt x="6284" y="14095"/>
                    <a:pt x="6064" y="14851"/>
                  </a:cubicBezTo>
                  <a:cubicBezTo>
                    <a:pt x="5843" y="15607"/>
                    <a:pt x="4962" y="16579"/>
                    <a:pt x="3860" y="17443"/>
                  </a:cubicBezTo>
                  <a:cubicBezTo>
                    <a:pt x="2758" y="18307"/>
                    <a:pt x="1435" y="19063"/>
                    <a:pt x="664" y="19711"/>
                  </a:cubicBezTo>
                  <a:cubicBezTo>
                    <a:pt x="-108" y="20359"/>
                    <a:pt x="-328" y="20899"/>
                    <a:pt x="664" y="21169"/>
                  </a:cubicBezTo>
                  <a:cubicBezTo>
                    <a:pt x="1656" y="21439"/>
                    <a:pt x="3860" y="21439"/>
                    <a:pt x="5513" y="21331"/>
                  </a:cubicBezTo>
                  <a:cubicBezTo>
                    <a:pt x="7166" y="21223"/>
                    <a:pt x="8268" y="21007"/>
                    <a:pt x="9370" y="20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5513021" y="382128"/>
              <a:ext cx="1460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70" y="5120"/>
                    <a:pt x="8139" y="10240"/>
                    <a:pt x="11739" y="13840"/>
                  </a:cubicBezTo>
                  <a:cubicBezTo>
                    <a:pt x="15339" y="17440"/>
                    <a:pt x="18470" y="195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5488866" y="324978"/>
              <a:ext cx="201956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600" fill="norm" stroke="1" extrusionOk="0">
                  <a:moveTo>
                    <a:pt x="21246" y="0"/>
                  </a:moveTo>
                  <a:cubicBezTo>
                    <a:pt x="18797" y="643"/>
                    <a:pt x="16347" y="1286"/>
                    <a:pt x="13675" y="3150"/>
                  </a:cubicBezTo>
                  <a:cubicBezTo>
                    <a:pt x="11003" y="5014"/>
                    <a:pt x="8108" y="8100"/>
                    <a:pt x="5658" y="10993"/>
                  </a:cubicBezTo>
                  <a:cubicBezTo>
                    <a:pt x="3209" y="13886"/>
                    <a:pt x="1205" y="16586"/>
                    <a:pt x="425" y="18321"/>
                  </a:cubicBezTo>
                  <a:cubicBezTo>
                    <a:pt x="-354" y="20057"/>
                    <a:pt x="91" y="20829"/>
                    <a:pt x="5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5656808" y="547228"/>
              <a:ext cx="3401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5959"/>
                    <a:pt x="5170" y="11917"/>
                    <a:pt x="1993" y="15517"/>
                  </a:cubicBezTo>
                  <a:cubicBezTo>
                    <a:pt x="-1183" y="19117"/>
                    <a:pt x="88" y="20359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5817821" y="634905"/>
              <a:ext cx="571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200" y="11040"/>
                    <a:pt x="6400" y="1783"/>
                    <a:pt x="10000" y="240"/>
                  </a:cubicBezTo>
                  <a:cubicBezTo>
                    <a:pt x="13600" y="-1303"/>
                    <a:pt x="176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6001971" y="629778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6192471" y="356728"/>
              <a:ext cx="1841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76" y="3677"/>
                    <a:pt x="6952" y="7353"/>
                    <a:pt x="9683" y="10417"/>
                  </a:cubicBezTo>
                  <a:cubicBezTo>
                    <a:pt x="12414" y="13481"/>
                    <a:pt x="14400" y="15932"/>
                    <a:pt x="16262" y="17694"/>
                  </a:cubicBezTo>
                  <a:cubicBezTo>
                    <a:pt x="18124" y="19455"/>
                    <a:pt x="19862" y="205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6243271" y="321948"/>
              <a:ext cx="177801" cy="403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21600" y="499"/>
                  </a:moveTo>
                  <a:cubicBezTo>
                    <a:pt x="20571" y="162"/>
                    <a:pt x="19543" y="-176"/>
                    <a:pt x="18386" y="105"/>
                  </a:cubicBezTo>
                  <a:cubicBezTo>
                    <a:pt x="17229" y="387"/>
                    <a:pt x="15943" y="1287"/>
                    <a:pt x="13757" y="3255"/>
                  </a:cubicBezTo>
                  <a:cubicBezTo>
                    <a:pt x="11571" y="5224"/>
                    <a:pt x="8486" y="8262"/>
                    <a:pt x="6043" y="11468"/>
                  </a:cubicBezTo>
                  <a:cubicBezTo>
                    <a:pt x="3600" y="14674"/>
                    <a:pt x="1800" y="18049"/>
                    <a:pt x="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6411309" y="590259"/>
              <a:ext cx="136763" cy="179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266" fill="norm" stroke="1" extrusionOk="0">
                  <a:moveTo>
                    <a:pt x="4523" y="2429"/>
                  </a:moveTo>
                  <a:cubicBezTo>
                    <a:pt x="3526" y="6196"/>
                    <a:pt x="2529" y="9964"/>
                    <a:pt x="1699" y="12475"/>
                  </a:cubicBezTo>
                  <a:cubicBezTo>
                    <a:pt x="868" y="14987"/>
                    <a:pt x="203" y="16243"/>
                    <a:pt x="37" y="16243"/>
                  </a:cubicBezTo>
                  <a:cubicBezTo>
                    <a:pt x="-129" y="16243"/>
                    <a:pt x="203" y="14987"/>
                    <a:pt x="2197" y="12099"/>
                  </a:cubicBezTo>
                  <a:cubicBezTo>
                    <a:pt x="4191" y="9210"/>
                    <a:pt x="7846" y="4689"/>
                    <a:pt x="10671" y="2303"/>
                  </a:cubicBezTo>
                  <a:cubicBezTo>
                    <a:pt x="13496" y="-83"/>
                    <a:pt x="15489" y="-334"/>
                    <a:pt x="16985" y="294"/>
                  </a:cubicBezTo>
                  <a:cubicBezTo>
                    <a:pt x="18480" y="922"/>
                    <a:pt x="19477" y="2429"/>
                    <a:pt x="20142" y="6071"/>
                  </a:cubicBezTo>
                  <a:cubicBezTo>
                    <a:pt x="20806" y="9713"/>
                    <a:pt x="21139" y="15489"/>
                    <a:pt x="21471" y="21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6611571" y="260769"/>
              <a:ext cx="98118" cy="511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388" fill="norm" stroke="1" extrusionOk="0">
                  <a:moveTo>
                    <a:pt x="1379" y="1358"/>
                  </a:moveTo>
                  <a:cubicBezTo>
                    <a:pt x="2298" y="915"/>
                    <a:pt x="3217" y="473"/>
                    <a:pt x="4826" y="207"/>
                  </a:cubicBezTo>
                  <a:cubicBezTo>
                    <a:pt x="6434" y="-58"/>
                    <a:pt x="8732" y="-147"/>
                    <a:pt x="12179" y="428"/>
                  </a:cubicBezTo>
                  <a:cubicBezTo>
                    <a:pt x="15626" y="1004"/>
                    <a:pt x="20221" y="2243"/>
                    <a:pt x="20911" y="3571"/>
                  </a:cubicBezTo>
                  <a:cubicBezTo>
                    <a:pt x="21600" y="4899"/>
                    <a:pt x="18383" y="6315"/>
                    <a:pt x="15855" y="7599"/>
                  </a:cubicBezTo>
                  <a:cubicBezTo>
                    <a:pt x="13328" y="8883"/>
                    <a:pt x="11489" y="10033"/>
                    <a:pt x="12409" y="11583"/>
                  </a:cubicBezTo>
                  <a:cubicBezTo>
                    <a:pt x="13328" y="13132"/>
                    <a:pt x="17004" y="15079"/>
                    <a:pt x="19072" y="16628"/>
                  </a:cubicBezTo>
                  <a:cubicBezTo>
                    <a:pt x="21140" y="18178"/>
                    <a:pt x="21600" y="19328"/>
                    <a:pt x="21140" y="20081"/>
                  </a:cubicBezTo>
                  <a:cubicBezTo>
                    <a:pt x="20681" y="20833"/>
                    <a:pt x="19302" y="21187"/>
                    <a:pt x="15626" y="21320"/>
                  </a:cubicBezTo>
                  <a:cubicBezTo>
                    <a:pt x="11949" y="21453"/>
                    <a:pt x="5974" y="21364"/>
                    <a:pt x="0" y="21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6916371" y="528178"/>
              <a:ext cx="285751" cy="134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960" y="19237"/>
                  </a:moveTo>
                  <a:cubicBezTo>
                    <a:pt x="480" y="17887"/>
                    <a:pt x="0" y="16538"/>
                    <a:pt x="0" y="14850"/>
                  </a:cubicBezTo>
                  <a:cubicBezTo>
                    <a:pt x="0" y="13162"/>
                    <a:pt x="480" y="11137"/>
                    <a:pt x="960" y="9281"/>
                  </a:cubicBezTo>
                  <a:cubicBezTo>
                    <a:pt x="1440" y="7425"/>
                    <a:pt x="1920" y="5737"/>
                    <a:pt x="2640" y="4387"/>
                  </a:cubicBezTo>
                  <a:cubicBezTo>
                    <a:pt x="3360" y="3037"/>
                    <a:pt x="4320" y="2025"/>
                    <a:pt x="5120" y="2194"/>
                  </a:cubicBezTo>
                  <a:cubicBezTo>
                    <a:pt x="5920" y="2362"/>
                    <a:pt x="6560" y="3712"/>
                    <a:pt x="7600" y="6919"/>
                  </a:cubicBezTo>
                  <a:cubicBezTo>
                    <a:pt x="8640" y="10125"/>
                    <a:pt x="10080" y="15187"/>
                    <a:pt x="11280" y="18056"/>
                  </a:cubicBezTo>
                  <a:cubicBezTo>
                    <a:pt x="12480" y="20925"/>
                    <a:pt x="13440" y="21600"/>
                    <a:pt x="14240" y="21431"/>
                  </a:cubicBezTo>
                  <a:cubicBezTo>
                    <a:pt x="15040" y="21262"/>
                    <a:pt x="15680" y="20250"/>
                    <a:pt x="16400" y="17887"/>
                  </a:cubicBezTo>
                  <a:cubicBezTo>
                    <a:pt x="17120" y="15525"/>
                    <a:pt x="17920" y="11812"/>
                    <a:pt x="18800" y="8606"/>
                  </a:cubicBezTo>
                  <a:cubicBezTo>
                    <a:pt x="19680" y="5400"/>
                    <a:pt x="2064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7011621" y="350378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7030671" y="274178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7119571" y="369428"/>
              <a:ext cx="1" cy="508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7138621" y="293228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7209322" y="111521"/>
              <a:ext cx="128267" cy="306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310" fill="norm" stroke="1" extrusionOk="0">
                  <a:moveTo>
                    <a:pt x="14730" y="16581"/>
                  </a:moveTo>
                  <a:cubicBezTo>
                    <a:pt x="14022" y="15846"/>
                    <a:pt x="13314" y="15112"/>
                    <a:pt x="11897" y="14671"/>
                  </a:cubicBezTo>
                  <a:cubicBezTo>
                    <a:pt x="10481" y="14230"/>
                    <a:pt x="8356" y="14083"/>
                    <a:pt x="6232" y="14597"/>
                  </a:cubicBezTo>
                  <a:cubicBezTo>
                    <a:pt x="4107" y="15112"/>
                    <a:pt x="1983" y="16287"/>
                    <a:pt x="920" y="17242"/>
                  </a:cubicBezTo>
                  <a:cubicBezTo>
                    <a:pt x="-142" y="18197"/>
                    <a:pt x="-142" y="18932"/>
                    <a:pt x="212" y="19667"/>
                  </a:cubicBezTo>
                  <a:cubicBezTo>
                    <a:pt x="566" y="20401"/>
                    <a:pt x="1274" y="21136"/>
                    <a:pt x="3222" y="21283"/>
                  </a:cubicBezTo>
                  <a:cubicBezTo>
                    <a:pt x="5169" y="21430"/>
                    <a:pt x="8356" y="20989"/>
                    <a:pt x="11366" y="19446"/>
                  </a:cubicBezTo>
                  <a:cubicBezTo>
                    <a:pt x="14376" y="17903"/>
                    <a:pt x="17209" y="15259"/>
                    <a:pt x="18979" y="12173"/>
                  </a:cubicBezTo>
                  <a:cubicBezTo>
                    <a:pt x="20750" y="9087"/>
                    <a:pt x="21458" y="5561"/>
                    <a:pt x="21458" y="3357"/>
                  </a:cubicBezTo>
                  <a:cubicBezTo>
                    <a:pt x="21458" y="1152"/>
                    <a:pt x="20750" y="271"/>
                    <a:pt x="19688" y="50"/>
                  </a:cubicBezTo>
                  <a:cubicBezTo>
                    <a:pt x="18625" y="-170"/>
                    <a:pt x="17209" y="271"/>
                    <a:pt x="15615" y="2475"/>
                  </a:cubicBezTo>
                  <a:cubicBezTo>
                    <a:pt x="14022" y="4679"/>
                    <a:pt x="12251" y="8646"/>
                    <a:pt x="12428" y="11952"/>
                  </a:cubicBezTo>
                  <a:cubicBezTo>
                    <a:pt x="12606" y="15259"/>
                    <a:pt x="14730" y="17903"/>
                    <a:pt x="16855" y="20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7557721" y="382128"/>
              <a:ext cx="1778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3" y="2309"/>
                    <a:pt x="6686" y="4619"/>
                    <a:pt x="9900" y="7336"/>
                  </a:cubicBezTo>
                  <a:cubicBezTo>
                    <a:pt x="13114" y="10053"/>
                    <a:pt x="16200" y="13177"/>
                    <a:pt x="18129" y="15623"/>
                  </a:cubicBezTo>
                  <a:cubicBezTo>
                    <a:pt x="20057" y="18068"/>
                    <a:pt x="20829" y="198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7573508" y="293228"/>
              <a:ext cx="206464" cy="396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511" fill="norm" stroke="1" extrusionOk="0">
                  <a:moveTo>
                    <a:pt x="21499" y="0"/>
                  </a:moveTo>
                  <a:cubicBezTo>
                    <a:pt x="18413" y="3906"/>
                    <a:pt x="15328" y="7813"/>
                    <a:pt x="12021" y="11202"/>
                  </a:cubicBezTo>
                  <a:cubicBezTo>
                    <a:pt x="8715" y="14591"/>
                    <a:pt x="5189" y="17464"/>
                    <a:pt x="2985" y="19130"/>
                  </a:cubicBezTo>
                  <a:cubicBezTo>
                    <a:pt x="781" y="20796"/>
                    <a:pt x="-101" y="21255"/>
                    <a:pt x="9" y="21428"/>
                  </a:cubicBezTo>
                  <a:cubicBezTo>
                    <a:pt x="119" y="21600"/>
                    <a:pt x="1221" y="21485"/>
                    <a:pt x="2323" y="21255"/>
                  </a:cubicBezTo>
                  <a:cubicBezTo>
                    <a:pt x="3426" y="21026"/>
                    <a:pt x="4528" y="20681"/>
                    <a:pt x="5630" y="203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7838129" y="360400"/>
              <a:ext cx="138693" cy="332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19" fill="norm" stroke="1" extrusionOk="0">
                  <a:moveTo>
                    <a:pt x="21444" y="172"/>
                  </a:moveTo>
                  <a:cubicBezTo>
                    <a:pt x="19808" y="36"/>
                    <a:pt x="18171" y="-100"/>
                    <a:pt x="16862" y="104"/>
                  </a:cubicBezTo>
                  <a:cubicBezTo>
                    <a:pt x="15553" y="308"/>
                    <a:pt x="14571" y="851"/>
                    <a:pt x="12280" y="3228"/>
                  </a:cubicBezTo>
                  <a:cubicBezTo>
                    <a:pt x="9989" y="5606"/>
                    <a:pt x="6389" y="9817"/>
                    <a:pt x="4099" y="12738"/>
                  </a:cubicBezTo>
                  <a:cubicBezTo>
                    <a:pt x="1808" y="15658"/>
                    <a:pt x="826" y="17289"/>
                    <a:pt x="335" y="18579"/>
                  </a:cubicBezTo>
                  <a:cubicBezTo>
                    <a:pt x="-156" y="19870"/>
                    <a:pt x="-156" y="20821"/>
                    <a:pt x="662" y="21160"/>
                  </a:cubicBezTo>
                  <a:cubicBezTo>
                    <a:pt x="1480" y="21500"/>
                    <a:pt x="3117" y="21228"/>
                    <a:pt x="4753" y="209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8024195" y="383349"/>
              <a:ext cx="232027" cy="269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344" fill="norm" stroke="1" extrusionOk="0">
                  <a:moveTo>
                    <a:pt x="13867" y="3922"/>
                  </a:moveTo>
                  <a:cubicBezTo>
                    <a:pt x="13474" y="3084"/>
                    <a:pt x="13081" y="2247"/>
                    <a:pt x="12198" y="1745"/>
                  </a:cubicBezTo>
                  <a:cubicBezTo>
                    <a:pt x="11314" y="1243"/>
                    <a:pt x="9940" y="1075"/>
                    <a:pt x="8860" y="1410"/>
                  </a:cubicBezTo>
                  <a:cubicBezTo>
                    <a:pt x="7780" y="1745"/>
                    <a:pt x="6994" y="2582"/>
                    <a:pt x="5718" y="4675"/>
                  </a:cubicBezTo>
                  <a:cubicBezTo>
                    <a:pt x="4441" y="6768"/>
                    <a:pt x="2674" y="10117"/>
                    <a:pt x="1594" y="12712"/>
                  </a:cubicBezTo>
                  <a:cubicBezTo>
                    <a:pt x="514" y="15308"/>
                    <a:pt x="121" y="17150"/>
                    <a:pt x="23" y="18489"/>
                  </a:cubicBezTo>
                  <a:cubicBezTo>
                    <a:pt x="-75" y="19829"/>
                    <a:pt x="121" y="20666"/>
                    <a:pt x="907" y="21084"/>
                  </a:cubicBezTo>
                  <a:cubicBezTo>
                    <a:pt x="1692" y="21503"/>
                    <a:pt x="3067" y="21503"/>
                    <a:pt x="5227" y="20415"/>
                  </a:cubicBezTo>
                  <a:cubicBezTo>
                    <a:pt x="7387" y="19326"/>
                    <a:pt x="10332" y="17150"/>
                    <a:pt x="12296" y="14219"/>
                  </a:cubicBezTo>
                  <a:cubicBezTo>
                    <a:pt x="14260" y="11289"/>
                    <a:pt x="15241" y="7605"/>
                    <a:pt x="14947" y="5094"/>
                  </a:cubicBezTo>
                  <a:cubicBezTo>
                    <a:pt x="14652" y="2582"/>
                    <a:pt x="13081" y="1243"/>
                    <a:pt x="11216" y="573"/>
                  </a:cubicBezTo>
                  <a:cubicBezTo>
                    <a:pt x="9350" y="-97"/>
                    <a:pt x="7190" y="-97"/>
                    <a:pt x="5718" y="154"/>
                  </a:cubicBezTo>
                  <a:cubicBezTo>
                    <a:pt x="4245" y="405"/>
                    <a:pt x="3460" y="908"/>
                    <a:pt x="2870" y="1661"/>
                  </a:cubicBezTo>
                  <a:cubicBezTo>
                    <a:pt x="2281" y="2415"/>
                    <a:pt x="1889" y="3419"/>
                    <a:pt x="1692" y="4424"/>
                  </a:cubicBezTo>
                  <a:cubicBezTo>
                    <a:pt x="1496" y="5429"/>
                    <a:pt x="1496" y="6433"/>
                    <a:pt x="2969" y="7354"/>
                  </a:cubicBezTo>
                  <a:cubicBezTo>
                    <a:pt x="4441" y="8275"/>
                    <a:pt x="7387" y="9112"/>
                    <a:pt x="10725" y="9280"/>
                  </a:cubicBezTo>
                  <a:cubicBezTo>
                    <a:pt x="14063" y="9447"/>
                    <a:pt x="17794" y="8945"/>
                    <a:pt x="21525" y="84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8218121" y="293228"/>
              <a:ext cx="134137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0" h="21600" fill="norm" stroke="1" extrusionOk="0">
                  <a:moveTo>
                    <a:pt x="9672" y="0"/>
                  </a:moveTo>
                  <a:cubicBezTo>
                    <a:pt x="12573" y="2244"/>
                    <a:pt x="15475" y="4488"/>
                    <a:pt x="17731" y="7013"/>
                  </a:cubicBezTo>
                  <a:cubicBezTo>
                    <a:pt x="19988" y="9538"/>
                    <a:pt x="21600" y="12343"/>
                    <a:pt x="19343" y="14727"/>
                  </a:cubicBezTo>
                  <a:cubicBezTo>
                    <a:pt x="17087" y="17112"/>
                    <a:pt x="10961" y="19075"/>
                    <a:pt x="7093" y="20151"/>
                  </a:cubicBezTo>
                  <a:cubicBezTo>
                    <a:pt x="3224" y="21226"/>
                    <a:pt x="1612" y="214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7951945" y="845678"/>
              <a:ext cx="196327" cy="1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0601" fill="norm" stroke="1" extrusionOk="0">
                  <a:moveTo>
                    <a:pt x="4079" y="0"/>
                  </a:moveTo>
                  <a:cubicBezTo>
                    <a:pt x="2241" y="5400"/>
                    <a:pt x="402" y="10800"/>
                    <a:pt x="58" y="14850"/>
                  </a:cubicBezTo>
                  <a:cubicBezTo>
                    <a:pt x="-287" y="18900"/>
                    <a:pt x="862" y="21600"/>
                    <a:pt x="4653" y="20250"/>
                  </a:cubicBezTo>
                  <a:cubicBezTo>
                    <a:pt x="8445" y="18900"/>
                    <a:pt x="14879" y="13500"/>
                    <a:pt x="21313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7938721" y="894361"/>
              <a:ext cx="190501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0800"/>
                    <a:pt x="11520" y="0"/>
                    <a:pt x="15120" y="0"/>
                  </a:cubicBezTo>
                  <a:cubicBezTo>
                    <a:pt x="18720" y="0"/>
                    <a:pt x="2016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7862521" y="1048878"/>
              <a:ext cx="2222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154"/>
                    <a:pt x="0" y="8308"/>
                    <a:pt x="103" y="11077"/>
                  </a:cubicBezTo>
                  <a:cubicBezTo>
                    <a:pt x="206" y="13846"/>
                    <a:pt x="411" y="15231"/>
                    <a:pt x="1029" y="15508"/>
                  </a:cubicBezTo>
                  <a:cubicBezTo>
                    <a:pt x="1646" y="15785"/>
                    <a:pt x="2674" y="14954"/>
                    <a:pt x="3497" y="13846"/>
                  </a:cubicBezTo>
                  <a:cubicBezTo>
                    <a:pt x="4320" y="12738"/>
                    <a:pt x="4937" y="11354"/>
                    <a:pt x="5554" y="11215"/>
                  </a:cubicBezTo>
                  <a:cubicBezTo>
                    <a:pt x="6171" y="11077"/>
                    <a:pt x="6789" y="12185"/>
                    <a:pt x="7611" y="13015"/>
                  </a:cubicBezTo>
                  <a:cubicBezTo>
                    <a:pt x="8434" y="13846"/>
                    <a:pt x="9463" y="14400"/>
                    <a:pt x="10286" y="14123"/>
                  </a:cubicBezTo>
                  <a:cubicBezTo>
                    <a:pt x="11109" y="13846"/>
                    <a:pt x="11726" y="12738"/>
                    <a:pt x="12343" y="11215"/>
                  </a:cubicBezTo>
                  <a:cubicBezTo>
                    <a:pt x="12960" y="9692"/>
                    <a:pt x="13577" y="7754"/>
                    <a:pt x="13886" y="7477"/>
                  </a:cubicBezTo>
                  <a:cubicBezTo>
                    <a:pt x="14194" y="7200"/>
                    <a:pt x="14194" y="8585"/>
                    <a:pt x="14194" y="9969"/>
                  </a:cubicBezTo>
                  <a:cubicBezTo>
                    <a:pt x="14194" y="11354"/>
                    <a:pt x="14194" y="12738"/>
                    <a:pt x="14091" y="14123"/>
                  </a:cubicBezTo>
                  <a:cubicBezTo>
                    <a:pt x="13989" y="15508"/>
                    <a:pt x="13783" y="16892"/>
                    <a:pt x="13886" y="16754"/>
                  </a:cubicBezTo>
                  <a:cubicBezTo>
                    <a:pt x="13989" y="16615"/>
                    <a:pt x="14400" y="14954"/>
                    <a:pt x="14811" y="13431"/>
                  </a:cubicBezTo>
                  <a:cubicBezTo>
                    <a:pt x="15223" y="11908"/>
                    <a:pt x="15634" y="10523"/>
                    <a:pt x="16560" y="9000"/>
                  </a:cubicBezTo>
                  <a:cubicBezTo>
                    <a:pt x="17486" y="7477"/>
                    <a:pt x="18926" y="5815"/>
                    <a:pt x="19851" y="5815"/>
                  </a:cubicBezTo>
                  <a:cubicBezTo>
                    <a:pt x="20777" y="5815"/>
                    <a:pt x="21189" y="7477"/>
                    <a:pt x="21394" y="10385"/>
                  </a:cubicBezTo>
                  <a:cubicBezTo>
                    <a:pt x="21600" y="13292"/>
                    <a:pt x="21600" y="174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8125786" y="979028"/>
              <a:ext cx="62894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6" h="21600" fill="norm" stroke="1" extrusionOk="0">
                  <a:moveTo>
                    <a:pt x="15270" y="0"/>
                  </a:moveTo>
                  <a:cubicBezTo>
                    <a:pt x="12570" y="4070"/>
                    <a:pt x="9870" y="8139"/>
                    <a:pt x="7845" y="11035"/>
                  </a:cubicBezTo>
                  <a:cubicBezTo>
                    <a:pt x="5820" y="13930"/>
                    <a:pt x="4470" y="15652"/>
                    <a:pt x="3120" y="16904"/>
                  </a:cubicBezTo>
                  <a:cubicBezTo>
                    <a:pt x="1770" y="18157"/>
                    <a:pt x="420" y="18939"/>
                    <a:pt x="82" y="18861"/>
                  </a:cubicBezTo>
                  <a:cubicBezTo>
                    <a:pt x="-255" y="18783"/>
                    <a:pt x="420" y="17843"/>
                    <a:pt x="2445" y="16513"/>
                  </a:cubicBezTo>
                  <a:cubicBezTo>
                    <a:pt x="4470" y="15183"/>
                    <a:pt x="7845" y="13461"/>
                    <a:pt x="11220" y="12209"/>
                  </a:cubicBezTo>
                  <a:cubicBezTo>
                    <a:pt x="14595" y="10957"/>
                    <a:pt x="17970" y="10174"/>
                    <a:pt x="19320" y="10174"/>
                  </a:cubicBezTo>
                  <a:cubicBezTo>
                    <a:pt x="20670" y="10174"/>
                    <a:pt x="19995" y="10957"/>
                    <a:pt x="18645" y="11661"/>
                  </a:cubicBezTo>
                  <a:cubicBezTo>
                    <a:pt x="17295" y="12365"/>
                    <a:pt x="15270" y="12991"/>
                    <a:pt x="12570" y="13539"/>
                  </a:cubicBezTo>
                  <a:cubicBezTo>
                    <a:pt x="9870" y="14087"/>
                    <a:pt x="6495" y="14557"/>
                    <a:pt x="3795" y="15104"/>
                  </a:cubicBezTo>
                  <a:cubicBezTo>
                    <a:pt x="1095" y="15652"/>
                    <a:pt x="-930" y="16278"/>
                    <a:pt x="1770" y="17374"/>
                  </a:cubicBezTo>
                  <a:cubicBezTo>
                    <a:pt x="4470" y="18470"/>
                    <a:pt x="11895" y="20035"/>
                    <a:pt x="19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8212565" y="1112378"/>
              <a:ext cx="7752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246" fill="norm" stroke="1" extrusionOk="0">
                  <a:moveTo>
                    <a:pt x="6786" y="0"/>
                  </a:moveTo>
                  <a:cubicBezTo>
                    <a:pt x="5619" y="3541"/>
                    <a:pt x="4451" y="7082"/>
                    <a:pt x="3284" y="10977"/>
                  </a:cubicBezTo>
                  <a:cubicBezTo>
                    <a:pt x="2116" y="14872"/>
                    <a:pt x="949" y="19121"/>
                    <a:pt x="365" y="20361"/>
                  </a:cubicBezTo>
                  <a:cubicBezTo>
                    <a:pt x="-219" y="21600"/>
                    <a:pt x="-219" y="19830"/>
                    <a:pt x="1240" y="16997"/>
                  </a:cubicBezTo>
                  <a:cubicBezTo>
                    <a:pt x="2700" y="14164"/>
                    <a:pt x="5619" y="10269"/>
                    <a:pt x="8830" y="7436"/>
                  </a:cubicBezTo>
                  <a:cubicBezTo>
                    <a:pt x="12040" y="4603"/>
                    <a:pt x="15543" y="2833"/>
                    <a:pt x="17878" y="2833"/>
                  </a:cubicBezTo>
                  <a:cubicBezTo>
                    <a:pt x="20213" y="2833"/>
                    <a:pt x="21381" y="4603"/>
                    <a:pt x="21381" y="7967"/>
                  </a:cubicBezTo>
                  <a:cubicBezTo>
                    <a:pt x="21381" y="11331"/>
                    <a:pt x="20213" y="16289"/>
                    <a:pt x="19046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8332686" y="1137778"/>
              <a:ext cx="51759" cy="102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0952" fill="norm" stroke="1" extrusionOk="0">
                  <a:moveTo>
                    <a:pt x="15444" y="0"/>
                  </a:moveTo>
                  <a:cubicBezTo>
                    <a:pt x="11124" y="432"/>
                    <a:pt x="6804" y="864"/>
                    <a:pt x="4212" y="2160"/>
                  </a:cubicBezTo>
                  <a:cubicBezTo>
                    <a:pt x="1620" y="3456"/>
                    <a:pt x="756" y="5616"/>
                    <a:pt x="324" y="7776"/>
                  </a:cubicBezTo>
                  <a:cubicBezTo>
                    <a:pt x="-108" y="9936"/>
                    <a:pt x="-108" y="12096"/>
                    <a:pt x="324" y="14256"/>
                  </a:cubicBezTo>
                  <a:cubicBezTo>
                    <a:pt x="756" y="16416"/>
                    <a:pt x="1620" y="18576"/>
                    <a:pt x="4212" y="19872"/>
                  </a:cubicBezTo>
                  <a:cubicBezTo>
                    <a:pt x="6804" y="21168"/>
                    <a:pt x="11124" y="21600"/>
                    <a:pt x="14580" y="19440"/>
                  </a:cubicBezTo>
                  <a:cubicBezTo>
                    <a:pt x="18036" y="17280"/>
                    <a:pt x="20628" y="12528"/>
                    <a:pt x="21060" y="8856"/>
                  </a:cubicBezTo>
                  <a:cubicBezTo>
                    <a:pt x="21492" y="5184"/>
                    <a:pt x="19764" y="2592"/>
                    <a:pt x="180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8395921" y="1150478"/>
              <a:ext cx="152401" cy="57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2" fill="norm" stroke="1" extrusionOk="0">
                  <a:moveTo>
                    <a:pt x="0" y="2314"/>
                  </a:moveTo>
                  <a:cubicBezTo>
                    <a:pt x="600" y="6171"/>
                    <a:pt x="1200" y="10029"/>
                    <a:pt x="1950" y="13500"/>
                  </a:cubicBezTo>
                  <a:cubicBezTo>
                    <a:pt x="2700" y="16971"/>
                    <a:pt x="3600" y="20057"/>
                    <a:pt x="4800" y="20829"/>
                  </a:cubicBezTo>
                  <a:cubicBezTo>
                    <a:pt x="6000" y="21600"/>
                    <a:pt x="7500" y="20057"/>
                    <a:pt x="9000" y="19671"/>
                  </a:cubicBezTo>
                  <a:cubicBezTo>
                    <a:pt x="10500" y="19286"/>
                    <a:pt x="12000" y="20057"/>
                    <a:pt x="13950" y="18514"/>
                  </a:cubicBezTo>
                  <a:cubicBezTo>
                    <a:pt x="15900" y="16971"/>
                    <a:pt x="18300" y="13114"/>
                    <a:pt x="19650" y="9643"/>
                  </a:cubicBezTo>
                  <a:cubicBezTo>
                    <a:pt x="21000" y="6171"/>
                    <a:pt x="2130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8580071" y="1118728"/>
              <a:ext cx="1206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456"/>
                  </a:moveTo>
                  <a:cubicBezTo>
                    <a:pt x="758" y="4896"/>
                    <a:pt x="1516" y="6336"/>
                    <a:pt x="1895" y="8208"/>
                  </a:cubicBezTo>
                  <a:cubicBezTo>
                    <a:pt x="2274" y="10080"/>
                    <a:pt x="2274" y="12384"/>
                    <a:pt x="2463" y="12672"/>
                  </a:cubicBezTo>
                  <a:cubicBezTo>
                    <a:pt x="2653" y="12960"/>
                    <a:pt x="3032" y="11232"/>
                    <a:pt x="4168" y="9072"/>
                  </a:cubicBezTo>
                  <a:cubicBezTo>
                    <a:pt x="5305" y="6912"/>
                    <a:pt x="7200" y="4320"/>
                    <a:pt x="9095" y="2592"/>
                  </a:cubicBezTo>
                  <a:cubicBezTo>
                    <a:pt x="10989" y="864"/>
                    <a:pt x="12884" y="0"/>
                    <a:pt x="14589" y="0"/>
                  </a:cubicBezTo>
                  <a:cubicBezTo>
                    <a:pt x="16295" y="0"/>
                    <a:pt x="17811" y="864"/>
                    <a:pt x="18947" y="4608"/>
                  </a:cubicBezTo>
                  <a:cubicBezTo>
                    <a:pt x="20084" y="8352"/>
                    <a:pt x="20842" y="149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67" name="Drawing"/>
          <p:cNvGrpSpPr/>
          <p:nvPr/>
        </p:nvGrpSpPr>
        <p:grpSpPr>
          <a:xfrm>
            <a:off x="726526" y="2079539"/>
            <a:ext cx="12221124" cy="6099533"/>
            <a:chOff x="0" y="0"/>
            <a:chExt cx="12221124" cy="6099532"/>
          </a:xfrm>
        </p:grpSpPr>
        <p:sp>
          <p:nvSpPr>
            <p:cNvPr id="179" name="Line"/>
            <p:cNvSpPr/>
            <p:nvPr/>
          </p:nvSpPr>
          <p:spPr>
            <a:xfrm>
              <a:off x="416474" y="555710"/>
              <a:ext cx="38101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904"/>
                    <a:pt x="21600" y="7807"/>
                    <a:pt x="20400" y="11190"/>
                  </a:cubicBezTo>
                  <a:cubicBezTo>
                    <a:pt x="19200" y="14573"/>
                    <a:pt x="16800" y="17436"/>
                    <a:pt x="13200" y="19084"/>
                  </a:cubicBezTo>
                  <a:cubicBezTo>
                    <a:pt x="9600" y="20733"/>
                    <a:pt x="4800" y="211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403774" y="549088"/>
              <a:ext cx="259821" cy="489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19" fill="norm" stroke="1" extrusionOk="0">
                  <a:moveTo>
                    <a:pt x="0" y="15095"/>
                  </a:moveTo>
                  <a:cubicBezTo>
                    <a:pt x="702" y="14816"/>
                    <a:pt x="1405" y="14536"/>
                    <a:pt x="2371" y="14397"/>
                  </a:cubicBezTo>
                  <a:cubicBezTo>
                    <a:pt x="3337" y="14257"/>
                    <a:pt x="4566" y="14257"/>
                    <a:pt x="6322" y="13605"/>
                  </a:cubicBezTo>
                  <a:cubicBezTo>
                    <a:pt x="8078" y="12953"/>
                    <a:pt x="10361" y="11650"/>
                    <a:pt x="12820" y="9695"/>
                  </a:cubicBezTo>
                  <a:cubicBezTo>
                    <a:pt x="15278" y="7740"/>
                    <a:pt x="17912" y="5133"/>
                    <a:pt x="19405" y="3550"/>
                  </a:cubicBezTo>
                  <a:cubicBezTo>
                    <a:pt x="20898" y="1967"/>
                    <a:pt x="21249" y="1409"/>
                    <a:pt x="21424" y="897"/>
                  </a:cubicBezTo>
                  <a:cubicBezTo>
                    <a:pt x="21600" y="385"/>
                    <a:pt x="21600" y="-81"/>
                    <a:pt x="21424" y="12"/>
                  </a:cubicBezTo>
                  <a:cubicBezTo>
                    <a:pt x="21249" y="105"/>
                    <a:pt x="20898" y="757"/>
                    <a:pt x="20459" y="2712"/>
                  </a:cubicBezTo>
                  <a:cubicBezTo>
                    <a:pt x="20020" y="4667"/>
                    <a:pt x="19493" y="7926"/>
                    <a:pt x="19229" y="10812"/>
                  </a:cubicBezTo>
                  <a:cubicBezTo>
                    <a:pt x="18966" y="13698"/>
                    <a:pt x="18966" y="16212"/>
                    <a:pt x="19317" y="17935"/>
                  </a:cubicBezTo>
                  <a:cubicBezTo>
                    <a:pt x="19668" y="19657"/>
                    <a:pt x="20371" y="20588"/>
                    <a:pt x="21073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700424" y="943060"/>
              <a:ext cx="86081" cy="161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8" h="21362" fill="norm" stroke="1" extrusionOk="0">
                  <a:moveTo>
                    <a:pt x="9469" y="1683"/>
                  </a:moveTo>
                  <a:cubicBezTo>
                    <a:pt x="5952" y="3927"/>
                    <a:pt x="2436" y="6171"/>
                    <a:pt x="929" y="9117"/>
                  </a:cubicBezTo>
                  <a:cubicBezTo>
                    <a:pt x="-578" y="12062"/>
                    <a:pt x="-76" y="15709"/>
                    <a:pt x="1180" y="18094"/>
                  </a:cubicBezTo>
                  <a:cubicBezTo>
                    <a:pt x="2436" y="20478"/>
                    <a:pt x="4445" y="21600"/>
                    <a:pt x="7710" y="21319"/>
                  </a:cubicBezTo>
                  <a:cubicBezTo>
                    <a:pt x="10975" y="21039"/>
                    <a:pt x="15496" y="19356"/>
                    <a:pt x="18008" y="17112"/>
                  </a:cubicBezTo>
                  <a:cubicBezTo>
                    <a:pt x="20520" y="14868"/>
                    <a:pt x="21022" y="12062"/>
                    <a:pt x="19766" y="9117"/>
                  </a:cubicBezTo>
                  <a:cubicBezTo>
                    <a:pt x="18510" y="6171"/>
                    <a:pt x="15496" y="3086"/>
                    <a:pt x="124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905424" y="758910"/>
              <a:ext cx="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918124" y="100656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1363632" y="604211"/>
              <a:ext cx="205457" cy="413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97" fill="norm" stroke="1" extrusionOk="0">
                  <a:moveTo>
                    <a:pt x="14442" y="6040"/>
                  </a:moveTo>
                  <a:cubicBezTo>
                    <a:pt x="14222" y="5492"/>
                    <a:pt x="14001" y="4944"/>
                    <a:pt x="13560" y="4395"/>
                  </a:cubicBezTo>
                  <a:cubicBezTo>
                    <a:pt x="13119" y="3847"/>
                    <a:pt x="12458" y="3299"/>
                    <a:pt x="11687" y="3244"/>
                  </a:cubicBezTo>
                  <a:cubicBezTo>
                    <a:pt x="10915" y="3189"/>
                    <a:pt x="10034" y="3628"/>
                    <a:pt x="8601" y="4998"/>
                  </a:cubicBezTo>
                  <a:cubicBezTo>
                    <a:pt x="7168" y="6369"/>
                    <a:pt x="5185" y="8672"/>
                    <a:pt x="3642" y="10919"/>
                  </a:cubicBezTo>
                  <a:cubicBezTo>
                    <a:pt x="2099" y="13167"/>
                    <a:pt x="997" y="15360"/>
                    <a:pt x="446" y="16895"/>
                  </a:cubicBezTo>
                  <a:cubicBezTo>
                    <a:pt x="-105" y="18430"/>
                    <a:pt x="-105" y="19307"/>
                    <a:pt x="226" y="19965"/>
                  </a:cubicBezTo>
                  <a:cubicBezTo>
                    <a:pt x="556" y="20623"/>
                    <a:pt x="1217" y="21061"/>
                    <a:pt x="2319" y="21281"/>
                  </a:cubicBezTo>
                  <a:cubicBezTo>
                    <a:pt x="3422" y="21500"/>
                    <a:pt x="4964" y="21500"/>
                    <a:pt x="7830" y="20458"/>
                  </a:cubicBezTo>
                  <a:cubicBezTo>
                    <a:pt x="10695" y="19417"/>
                    <a:pt x="14883" y="17334"/>
                    <a:pt x="17528" y="14757"/>
                  </a:cubicBezTo>
                  <a:cubicBezTo>
                    <a:pt x="20173" y="12180"/>
                    <a:pt x="21275" y="9110"/>
                    <a:pt x="21385" y="6753"/>
                  </a:cubicBezTo>
                  <a:cubicBezTo>
                    <a:pt x="21495" y="4395"/>
                    <a:pt x="20613" y="2751"/>
                    <a:pt x="19511" y="1709"/>
                  </a:cubicBezTo>
                  <a:cubicBezTo>
                    <a:pt x="18409" y="668"/>
                    <a:pt x="17087" y="229"/>
                    <a:pt x="15875" y="64"/>
                  </a:cubicBezTo>
                  <a:cubicBezTo>
                    <a:pt x="14662" y="-100"/>
                    <a:pt x="13560" y="10"/>
                    <a:pt x="11907" y="887"/>
                  </a:cubicBezTo>
                  <a:cubicBezTo>
                    <a:pt x="10254" y="1764"/>
                    <a:pt x="8050" y="3409"/>
                    <a:pt x="6728" y="5163"/>
                  </a:cubicBezTo>
                  <a:cubicBezTo>
                    <a:pt x="5405" y="6917"/>
                    <a:pt x="4964" y="8781"/>
                    <a:pt x="4964" y="9987"/>
                  </a:cubicBezTo>
                  <a:cubicBezTo>
                    <a:pt x="4964" y="11193"/>
                    <a:pt x="5405" y="11742"/>
                    <a:pt x="8050" y="12016"/>
                  </a:cubicBezTo>
                  <a:cubicBezTo>
                    <a:pt x="10695" y="12290"/>
                    <a:pt x="15544" y="12290"/>
                    <a:pt x="20393" y="12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1826174" y="797010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1845224" y="911310"/>
              <a:ext cx="1651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2255394" y="643392"/>
              <a:ext cx="250231" cy="376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455" fill="norm" stroke="1" extrusionOk="0">
                  <a:moveTo>
                    <a:pt x="15339" y="3690"/>
                  </a:moveTo>
                  <a:cubicBezTo>
                    <a:pt x="14979" y="3086"/>
                    <a:pt x="14619" y="2483"/>
                    <a:pt x="13539" y="2000"/>
                  </a:cubicBezTo>
                  <a:cubicBezTo>
                    <a:pt x="12459" y="1518"/>
                    <a:pt x="10659" y="1156"/>
                    <a:pt x="8949" y="1578"/>
                  </a:cubicBezTo>
                  <a:cubicBezTo>
                    <a:pt x="7239" y="2000"/>
                    <a:pt x="5619" y="3207"/>
                    <a:pt x="3999" y="5500"/>
                  </a:cubicBezTo>
                  <a:cubicBezTo>
                    <a:pt x="2379" y="7793"/>
                    <a:pt x="759" y="11171"/>
                    <a:pt x="219" y="13826"/>
                  </a:cubicBezTo>
                  <a:cubicBezTo>
                    <a:pt x="-321" y="16481"/>
                    <a:pt x="219" y="18412"/>
                    <a:pt x="939" y="19618"/>
                  </a:cubicBezTo>
                  <a:cubicBezTo>
                    <a:pt x="1659" y="20825"/>
                    <a:pt x="2559" y="21308"/>
                    <a:pt x="4089" y="21428"/>
                  </a:cubicBezTo>
                  <a:cubicBezTo>
                    <a:pt x="5619" y="21549"/>
                    <a:pt x="7779" y="21308"/>
                    <a:pt x="10569" y="19860"/>
                  </a:cubicBezTo>
                  <a:cubicBezTo>
                    <a:pt x="13359" y="18412"/>
                    <a:pt x="16779" y="15757"/>
                    <a:pt x="18759" y="12680"/>
                  </a:cubicBezTo>
                  <a:cubicBezTo>
                    <a:pt x="20739" y="9603"/>
                    <a:pt x="21279" y="6103"/>
                    <a:pt x="21279" y="3991"/>
                  </a:cubicBezTo>
                  <a:cubicBezTo>
                    <a:pt x="21279" y="1880"/>
                    <a:pt x="20739" y="1156"/>
                    <a:pt x="19929" y="673"/>
                  </a:cubicBezTo>
                  <a:cubicBezTo>
                    <a:pt x="19119" y="190"/>
                    <a:pt x="18039" y="-51"/>
                    <a:pt x="16329" y="9"/>
                  </a:cubicBezTo>
                  <a:cubicBezTo>
                    <a:pt x="14619" y="70"/>
                    <a:pt x="12279" y="432"/>
                    <a:pt x="10659" y="1095"/>
                  </a:cubicBezTo>
                  <a:cubicBezTo>
                    <a:pt x="9039" y="1759"/>
                    <a:pt x="8139" y="2724"/>
                    <a:pt x="8679" y="4172"/>
                  </a:cubicBezTo>
                  <a:cubicBezTo>
                    <a:pt x="9219" y="5621"/>
                    <a:pt x="11199" y="7551"/>
                    <a:pt x="13449" y="8758"/>
                  </a:cubicBezTo>
                  <a:cubicBezTo>
                    <a:pt x="15699" y="9965"/>
                    <a:pt x="18219" y="10447"/>
                    <a:pt x="20739" y="10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2514925" y="987510"/>
              <a:ext cx="134480" cy="104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321" fill="norm" stroke="1" extrusionOk="0">
                  <a:moveTo>
                    <a:pt x="11500" y="0"/>
                  </a:moveTo>
                  <a:cubicBezTo>
                    <a:pt x="8177" y="1296"/>
                    <a:pt x="4854" y="2592"/>
                    <a:pt x="2860" y="4320"/>
                  </a:cubicBezTo>
                  <a:cubicBezTo>
                    <a:pt x="866" y="6048"/>
                    <a:pt x="201" y="8208"/>
                    <a:pt x="35" y="11016"/>
                  </a:cubicBezTo>
                  <a:cubicBezTo>
                    <a:pt x="-131" y="13824"/>
                    <a:pt x="201" y="17280"/>
                    <a:pt x="3026" y="19224"/>
                  </a:cubicBezTo>
                  <a:cubicBezTo>
                    <a:pt x="5851" y="21168"/>
                    <a:pt x="11167" y="21600"/>
                    <a:pt x="14657" y="21168"/>
                  </a:cubicBezTo>
                  <a:cubicBezTo>
                    <a:pt x="18146" y="20736"/>
                    <a:pt x="19807" y="19440"/>
                    <a:pt x="20638" y="17712"/>
                  </a:cubicBezTo>
                  <a:cubicBezTo>
                    <a:pt x="21469" y="15984"/>
                    <a:pt x="21469" y="13824"/>
                    <a:pt x="18478" y="11448"/>
                  </a:cubicBezTo>
                  <a:cubicBezTo>
                    <a:pt x="15487" y="9072"/>
                    <a:pt x="9506" y="6480"/>
                    <a:pt x="3524" y="3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1413424" y="2269105"/>
              <a:ext cx="292101" cy="348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8708"/>
                  </a:moveTo>
                  <a:cubicBezTo>
                    <a:pt x="0" y="6613"/>
                    <a:pt x="0" y="4519"/>
                    <a:pt x="157" y="2882"/>
                  </a:cubicBezTo>
                  <a:cubicBezTo>
                    <a:pt x="313" y="1246"/>
                    <a:pt x="626" y="68"/>
                    <a:pt x="783" y="2"/>
                  </a:cubicBezTo>
                  <a:cubicBezTo>
                    <a:pt x="939" y="-63"/>
                    <a:pt x="939" y="984"/>
                    <a:pt x="1174" y="3341"/>
                  </a:cubicBezTo>
                  <a:cubicBezTo>
                    <a:pt x="1409" y="5697"/>
                    <a:pt x="1878" y="9362"/>
                    <a:pt x="2191" y="11915"/>
                  </a:cubicBezTo>
                  <a:cubicBezTo>
                    <a:pt x="2504" y="14468"/>
                    <a:pt x="2661" y="15908"/>
                    <a:pt x="2896" y="17086"/>
                  </a:cubicBezTo>
                  <a:cubicBezTo>
                    <a:pt x="3130" y="18264"/>
                    <a:pt x="3443" y="19181"/>
                    <a:pt x="3757" y="19312"/>
                  </a:cubicBezTo>
                  <a:cubicBezTo>
                    <a:pt x="4070" y="19442"/>
                    <a:pt x="4383" y="18788"/>
                    <a:pt x="4852" y="17479"/>
                  </a:cubicBezTo>
                  <a:cubicBezTo>
                    <a:pt x="5322" y="16170"/>
                    <a:pt x="5948" y="14206"/>
                    <a:pt x="6496" y="12766"/>
                  </a:cubicBezTo>
                  <a:cubicBezTo>
                    <a:pt x="7043" y="11326"/>
                    <a:pt x="7513" y="10410"/>
                    <a:pt x="7983" y="10279"/>
                  </a:cubicBezTo>
                  <a:cubicBezTo>
                    <a:pt x="8452" y="10148"/>
                    <a:pt x="8922" y="10802"/>
                    <a:pt x="9548" y="12242"/>
                  </a:cubicBezTo>
                  <a:cubicBezTo>
                    <a:pt x="10174" y="13682"/>
                    <a:pt x="10957" y="15908"/>
                    <a:pt x="11504" y="17413"/>
                  </a:cubicBezTo>
                  <a:cubicBezTo>
                    <a:pt x="12052" y="18919"/>
                    <a:pt x="12365" y="19704"/>
                    <a:pt x="12913" y="20359"/>
                  </a:cubicBezTo>
                  <a:cubicBezTo>
                    <a:pt x="13461" y="21013"/>
                    <a:pt x="14243" y="21537"/>
                    <a:pt x="14870" y="21537"/>
                  </a:cubicBezTo>
                  <a:cubicBezTo>
                    <a:pt x="15496" y="21537"/>
                    <a:pt x="15965" y="21013"/>
                    <a:pt x="16591" y="18722"/>
                  </a:cubicBezTo>
                  <a:cubicBezTo>
                    <a:pt x="17217" y="16432"/>
                    <a:pt x="18000" y="12373"/>
                    <a:pt x="18470" y="9493"/>
                  </a:cubicBezTo>
                  <a:cubicBezTo>
                    <a:pt x="18939" y="6613"/>
                    <a:pt x="19096" y="4912"/>
                    <a:pt x="19330" y="3668"/>
                  </a:cubicBezTo>
                  <a:cubicBezTo>
                    <a:pt x="19565" y="2424"/>
                    <a:pt x="19878" y="1639"/>
                    <a:pt x="20270" y="1508"/>
                  </a:cubicBezTo>
                  <a:cubicBezTo>
                    <a:pt x="20661" y="1377"/>
                    <a:pt x="21130" y="1901"/>
                    <a:pt x="21600" y="2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1769024" y="2441660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1769024" y="2555960"/>
              <a:ext cx="184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2491726" y="2087761"/>
              <a:ext cx="255199" cy="392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507" fill="norm" stroke="1" extrusionOk="0">
                  <a:moveTo>
                    <a:pt x="13910" y="4088"/>
                  </a:moveTo>
                  <a:cubicBezTo>
                    <a:pt x="13556" y="3507"/>
                    <a:pt x="13202" y="2926"/>
                    <a:pt x="12582" y="2520"/>
                  </a:cubicBezTo>
                  <a:cubicBezTo>
                    <a:pt x="11962" y="2113"/>
                    <a:pt x="11077" y="1881"/>
                    <a:pt x="9749" y="2578"/>
                  </a:cubicBezTo>
                  <a:cubicBezTo>
                    <a:pt x="8421" y="3275"/>
                    <a:pt x="6651" y="4901"/>
                    <a:pt x="4880" y="7397"/>
                  </a:cubicBezTo>
                  <a:cubicBezTo>
                    <a:pt x="3110" y="9894"/>
                    <a:pt x="1339" y="13262"/>
                    <a:pt x="543" y="15642"/>
                  </a:cubicBezTo>
                  <a:cubicBezTo>
                    <a:pt x="-254" y="18023"/>
                    <a:pt x="-77" y="19417"/>
                    <a:pt x="454" y="20288"/>
                  </a:cubicBezTo>
                  <a:cubicBezTo>
                    <a:pt x="985" y="21159"/>
                    <a:pt x="1871" y="21507"/>
                    <a:pt x="3287" y="21507"/>
                  </a:cubicBezTo>
                  <a:cubicBezTo>
                    <a:pt x="4703" y="21507"/>
                    <a:pt x="6651" y="21159"/>
                    <a:pt x="9041" y="19707"/>
                  </a:cubicBezTo>
                  <a:cubicBezTo>
                    <a:pt x="11431" y="18255"/>
                    <a:pt x="14264" y="15701"/>
                    <a:pt x="15769" y="12855"/>
                  </a:cubicBezTo>
                  <a:cubicBezTo>
                    <a:pt x="17274" y="10010"/>
                    <a:pt x="17451" y="6875"/>
                    <a:pt x="17362" y="4901"/>
                  </a:cubicBezTo>
                  <a:cubicBezTo>
                    <a:pt x="17274" y="2926"/>
                    <a:pt x="16920" y="2113"/>
                    <a:pt x="16477" y="1475"/>
                  </a:cubicBezTo>
                  <a:cubicBezTo>
                    <a:pt x="16035" y="836"/>
                    <a:pt x="15503" y="372"/>
                    <a:pt x="14618" y="139"/>
                  </a:cubicBezTo>
                  <a:cubicBezTo>
                    <a:pt x="13733" y="-93"/>
                    <a:pt x="12494" y="-93"/>
                    <a:pt x="11077" y="604"/>
                  </a:cubicBezTo>
                  <a:cubicBezTo>
                    <a:pt x="9661" y="1301"/>
                    <a:pt x="8067" y="2694"/>
                    <a:pt x="7094" y="3739"/>
                  </a:cubicBezTo>
                  <a:cubicBezTo>
                    <a:pt x="6120" y="4784"/>
                    <a:pt x="5766" y="5481"/>
                    <a:pt x="5589" y="6236"/>
                  </a:cubicBezTo>
                  <a:cubicBezTo>
                    <a:pt x="5412" y="6991"/>
                    <a:pt x="5412" y="7804"/>
                    <a:pt x="6297" y="8384"/>
                  </a:cubicBezTo>
                  <a:cubicBezTo>
                    <a:pt x="7182" y="8965"/>
                    <a:pt x="8953" y="9313"/>
                    <a:pt x="11608" y="9197"/>
                  </a:cubicBezTo>
                  <a:cubicBezTo>
                    <a:pt x="14264" y="9081"/>
                    <a:pt x="17805" y="8501"/>
                    <a:pt x="21346" y="7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2543724" y="1851110"/>
              <a:ext cx="1778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86" y="21300"/>
                    <a:pt x="2571" y="21000"/>
                    <a:pt x="4371" y="18000"/>
                  </a:cubicBezTo>
                  <a:cubicBezTo>
                    <a:pt x="6171" y="15000"/>
                    <a:pt x="8486" y="9300"/>
                    <a:pt x="10029" y="5550"/>
                  </a:cubicBezTo>
                  <a:cubicBezTo>
                    <a:pt x="11571" y="1800"/>
                    <a:pt x="12343" y="0"/>
                    <a:pt x="13114" y="0"/>
                  </a:cubicBezTo>
                  <a:cubicBezTo>
                    <a:pt x="13886" y="0"/>
                    <a:pt x="14657" y="1800"/>
                    <a:pt x="16071" y="5250"/>
                  </a:cubicBezTo>
                  <a:cubicBezTo>
                    <a:pt x="17486" y="8700"/>
                    <a:pt x="19543" y="13800"/>
                    <a:pt x="21600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3007274" y="2333710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91" y="16200"/>
                    <a:pt x="6583" y="10800"/>
                    <a:pt x="10183" y="7200"/>
                  </a:cubicBezTo>
                  <a:cubicBezTo>
                    <a:pt x="13783" y="3600"/>
                    <a:pt x="1769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3380097" y="2074357"/>
              <a:ext cx="206363" cy="38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378" fill="norm" stroke="1" extrusionOk="0">
                  <a:moveTo>
                    <a:pt x="18791" y="5549"/>
                  </a:moveTo>
                  <a:cubicBezTo>
                    <a:pt x="17935" y="4732"/>
                    <a:pt x="17080" y="3915"/>
                    <a:pt x="16117" y="3681"/>
                  </a:cubicBezTo>
                  <a:cubicBezTo>
                    <a:pt x="15155" y="3448"/>
                    <a:pt x="14086" y="3798"/>
                    <a:pt x="11947" y="5141"/>
                  </a:cubicBezTo>
                  <a:cubicBezTo>
                    <a:pt x="9808" y="6483"/>
                    <a:pt x="6601" y="8819"/>
                    <a:pt x="4355" y="11387"/>
                  </a:cubicBezTo>
                  <a:cubicBezTo>
                    <a:pt x="2109" y="13956"/>
                    <a:pt x="826" y="16758"/>
                    <a:pt x="292" y="18451"/>
                  </a:cubicBezTo>
                  <a:cubicBezTo>
                    <a:pt x="-243" y="20144"/>
                    <a:pt x="-29" y="20728"/>
                    <a:pt x="826" y="21078"/>
                  </a:cubicBezTo>
                  <a:cubicBezTo>
                    <a:pt x="1682" y="21428"/>
                    <a:pt x="3179" y="21545"/>
                    <a:pt x="5531" y="21020"/>
                  </a:cubicBezTo>
                  <a:cubicBezTo>
                    <a:pt x="7884" y="20494"/>
                    <a:pt x="11092" y="19327"/>
                    <a:pt x="13979" y="16933"/>
                  </a:cubicBezTo>
                  <a:cubicBezTo>
                    <a:pt x="16866" y="14540"/>
                    <a:pt x="19432" y="10920"/>
                    <a:pt x="20395" y="8176"/>
                  </a:cubicBezTo>
                  <a:cubicBezTo>
                    <a:pt x="21357" y="5433"/>
                    <a:pt x="20715" y="3564"/>
                    <a:pt x="19218" y="2222"/>
                  </a:cubicBezTo>
                  <a:cubicBezTo>
                    <a:pt x="17721" y="879"/>
                    <a:pt x="15369" y="62"/>
                    <a:pt x="12589" y="3"/>
                  </a:cubicBezTo>
                  <a:cubicBezTo>
                    <a:pt x="9808" y="-55"/>
                    <a:pt x="6601" y="646"/>
                    <a:pt x="4462" y="1696"/>
                  </a:cubicBezTo>
                  <a:cubicBezTo>
                    <a:pt x="2323" y="2747"/>
                    <a:pt x="1254" y="4148"/>
                    <a:pt x="2216" y="5900"/>
                  </a:cubicBezTo>
                  <a:cubicBezTo>
                    <a:pt x="3179" y="7651"/>
                    <a:pt x="6173" y="9753"/>
                    <a:pt x="8418" y="10862"/>
                  </a:cubicBezTo>
                  <a:cubicBezTo>
                    <a:pt x="10664" y="11971"/>
                    <a:pt x="12161" y="12088"/>
                    <a:pt x="13658" y="12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3540674" y="2403560"/>
              <a:ext cx="101351" cy="111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5" h="21055" fill="norm" stroke="1" extrusionOk="0">
                  <a:moveTo>
                    <a:pt x="9072" y="0"/>
                  </a:moveTo>
                  <a:cubicBezTo>
                    <a:pt x="6048" y="2800"/>
                    <a:pt x="3024" y="5600"/>
                    <a:pt x="1512" y="8000"/>
                  </a:cubicBezTo>
                  <a:cubicBezTo>
                    <a:pt x="0" y="10400"/>
                    <a:pt x="0" y="12400"/>
                    <a:pt x="1512" y="14800"/>
                  </a:cubicBezTo>
                  <a:cubicBezTo>
                    <a:pt x="3024" y="17200"/>
                    <a:pt x="6048" y="20000"/>
                    <a:pt x="9504" y="20800"/>
                  </a:cubicBezTo>
                  <a:cubicBezTo>
                    <a:pt x="12960" y="21600"/>
                    <a:pt x="16848" y="20400"/>
                    <a:pt x="19008" y="18800"/>
                  </a:cubicBezTo>
                  <a:cubicBezTo>
                    <a:pt x="21168" y="17200"/>
                    <a:pt x="21600" y="15200"/>
                    <a:pt x="18144" y="12200"/>
                  </a:cubicBezTo>
                  <a:cubicBezTo>
                    <a:pt x="14688" y="9200"/>
                    <a:pt x="7344" y="5200"/>
                    <a:pt x="0" y="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2505624" y="2658472"/>
              <a:ext cx="927101" cy="37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3" fill="norm" stroke="1" extrusionOk="0">
                  <a:moveTo>
                    <a:pt x="0" y="13883"/>
                  </a:moveTo>
                  <a:cubicBezTo>
                    <a:pt x="1134" y="17483"/>
                    <a:pt x="2268" y="21083"/>
                    <a:pt x="3649" y="21083"/>
                  </a:cubicBezTo>
                  <a:cubicBezTo>
                    <a:pt x="5030" y="21083"/>
                    <a:pt x="6658" y="17483"/>
                    <a:pt x="8532" y="13283"/>
                  </a:cubicBezTo>
                  <a:cubicBezTo>
                    <a:pt x="10405" y="9083"/>
                    <a:pt x="12526" y="4283"/>
                    <a:pt x="14548" y="1883"/>
                  </a:cubicBezTo>
                  <a:cubicBezTo>
                    <a:pt x="16570" y="-517"/>
                    <a:pt x="18493" y="-517"/>
                    <a:pt x="19652" y="1283"/>
                  </a:cubicBezTo>
                  <a:cubicBezTo>
                    <a:pt x="20811" y="3083"/>
                    <a:pt x="21205" y="6683"/>
                    <a:pt x="21600" y="10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2697015" y="2907553"/>
              <a:ext cx="113410" cy="233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305" fill="norm" stroke="1" extrusionOk="0">
                  <a:moveTo>
                    <a:pt x="20666" y="3837"/>
                  </a:moveTo>
                  <a:cubicBezTo>
                    <a:pt x="20666" y="2873"/>
                    <a:pt x="20666" y="1908"/>
                    <a:pt x="19702" y="1137"/>
                  </a:cubicBezTo>
                  <a:cubicBezTo>
                    <a:pt x="18737" y="366"/>
                    <a:pt x="16809" y="-213"/>
                    <a:pt x="13723" y="76"/>
                  </a:cubicBezTo>
                  <a:cubicBezTo>
                    <a:pt x="10637" y="366"/>
                    <a:pt x="6395" y="1523"/>
                    <a:pt x="3502" y="2969"/>
                  </a:cubicBezTo>
                  <a:cubicBezTo>
                    <a:pt x="609" y="4416"/>
                    <a:pt x="-934" y="6151"/>
                    <a:pt x="609" y="8080"/>
                  </a:cubicBezTo>
                  <a:cubicBezTo>
                    <a:pt x="2152" y="10008"/>
                    <a:pt x="6780" y="12130"/>
                    <a:pt x="9866" y="13576"/>
                  </a:cubicBezTo>
                  <a:cubicBezTo>
                    <a:pt x="12952" y="15023"/>
                    <a:pt x="14495" y="15794"/>
                    <a:pt x="15459" y="16758"/>
                  </a:cubicBezTo>
                  <a:cubicBezTo>
                    <a:pt x="16423" y="17723"/>
                    <a:pt x="16809" y="18880"/>
                    <a:pt x="16230" y="19748"/>
                  </a:cubicBezTo>
                  <a:cubicBezTo>
                    <a:pt x="15652" y="20616"/>
                    <a:pt x="14109" y="21194"/>
                    <a:pt x="11987" y="21291"/>
                  </a:cubicBezTo>
                  <a:cubicBezTo>
                    <a:pt x="9866" y="21387"/>
                    <a:pt x="7166" y="21001"/>
                    <a:pt x="4466" y="20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2801911" y="2945629"/>
              <a:ext cx="167264" cy="184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108" fill="norm" stroke="1" extrusionOk="0">
                  <a:moveTo>
                    <a:pt x="9186" y="9927"/>
                  </a:moveTo>
                  <a:cubicBezTo>
                    <a:pt x="10536" y="9685"/>
                    <a:pt x="11886" y="9442"/>
                    <a:pt x="13236" y="8471"/>
                  </a:cubicBezTo>
                  <a:cubicBezTo>
                    <a:pt x="14586" y="7500"/>
                    <a:pt x="15936" y="5801"/>
                    <a:pt x="16746" y="4224"/>
                  </a:cubicBezTo>
                  <a:cubicBezTo>
                    <a:pt x="17556" y="2646"/>
                    <a:pt x="17826" y="1190"/>
                    <a:pt x="17286" y="462"/>
                  </a:cubicBezTo>
                  <a:cubicBezTo>
                    <a:pt x="16746" y="-266"/>
                    <a:pt x="15396" y="-266"/>
                    <a:pt x="12831" y="1433"/>
                  </a:cubicBezTo>
                  <a:cubicBezTo>
                    <a:pt x="10266" y="3132"/>
                    <a:pt x="6486" y="6530"/>
                    <a:pt x="4056" y="9442"/>
                  </a:cubicBezTo>
                  <a:cubicBezTo>
                    <a:pt x="1626" y="12354"/>
                    <a:pt x="546" y="14781"/>
                    <a:pt x="141" y="16723"/>
                  </a:cubicBezTo>
                  <a:cubicBezTo>
                    <a:pt x="-264" y="18664"/>
                    <a:pt x="6" y="20121"/>
                    <a:pt x="3651" y="20727"/>
                  </a:cubicBezTo>
                  <a:cubicBezTo>
                    <a:pt x="7296" y="21334"/>
                    <a:pt x="14316" y="21091"/>
                    <a:pt x="21336" y="20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3056770" y="2867815"/>
              <a:ext cx="179105" cy="304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01" fill="norm" stroke="1" extrusionOk="0">
                  <a:moveTo>
                    <a:pt x="21252" y="397"/>
                  </a:moveTo>
                  <a:cubicBezTo>
                    <a:pt x="18489" y="99"/>
                    <a:pt x="15726" y="-199"/>
                    <a:pt x="12964" y="173"/>
                  </a:cubicBezTo>
                  <a:cubicBezTo>
                    <a:pt x="10201" y="546"/>
                    <a:pt x="7438" y="1589"/>
                    <a:pt x="5178" y="3525"/>
                  </a:cubicBezTo>
                  <a:cubicBezTo>
                    <a:pt x="2917" y="5462"/>
                    <a:pt x="1159" y="8292"/>
                    <a:pt x="405" y="11122"/>
                  </a:cubicBezTo>
                  <a:cubicBezTo>
                    <a:pt x="-348" y="13953"/>
                    <a:pt x="-97" y="16783"/>
                    <a:pt x="1536" y="18496"/>
                  </a:cubicBezTo>
                  <a:cubicBezTo>
                    <a:pt x="3168" y="20209"/>
                    <a:pt x="6182" y="20805"/>
                    <a:pt x="9196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3243135" y="2929391"/>
              <a:ext cx="214990" cy="265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527" fill="norm" stroke="1" extrusionOk="0">
                  <a:moveTo>
                    <a:pt x="18333" y="2670"/>
                  </a:moveTo>
                  <a:cubicBezTo>
                    <a:pt x="16003" y="2156"/>
                    <a:pt x="13674" y="1641"/>
                    <a:pt x="10921" y="2584"/>
                  </a:cubicBezTo>
                  <a:cubicBezTo>
                    <a:pt x="8168" y="3527"/>
                    <a:pt x="4991" y="5927"/>
                    <a:pt x="3085" y="8241"/>
                  </a:cubicBezTo>
                  <a:cubicBezTo>
                    <a:pt x="1180" y="10556"/>
                    <a:pt x="544" y="12784"/>
                    <a:pt x="227" y="14756"/>
                  </a:cubicBezTo>
                  <a:cubicBezTo>
                    <a:pt x="-91" y="16727"/>
                    <a:pt x="-91" y="18441"/>
                    <a:pt x="333" y="19641"/>
                  </a:cubicBezTo>
                  <a:cubicBezTo>
                    <a:pt x="756" y="20841"/>
                    <a:pt x="1603" y="21527"/>
                    <a:pt x="3509" y="21527"/>
                  </a:cubicBezTo>
                  <a:cubicBezTo>
                    <a:pt x="5415" y="21527"/>
                    <a:pt x="8380" y="20841"/>
                    <a:pt x="10921" y="19127"/>
                  </a:cubicBezTo>
                  <a:cubicBezTo>
                    <a:pt x="13462" y="17413"/>
                    <a:pt x="15580" y="14670"/>
                    <a:pt x="16744" y="11841"/>
                  </a:cubicBezTo>
                  <a:cubicBezTo>
                    <a:pt x="17909" y="9013"/>
                    <a:pt x="18121" y="6098"/>
                    <a:pt x="18015" y="4213"/>
                  </a:cubicBezTo>
                  <a:cubicBezTo>
                    <a:pt x="17909" y="2327"/>
                    <a:pt x="17485" y="1470"/>
                    <a:pt x="16744" y="870"/>
                  </a:cubicBezTo>
                  <a:cubicBezTo>
                    <a:pt x="16003" y="270"/>
                    <a:pt x="14944" y="-73"/>
                    <a:pt x="13144" y="13"/>
                  </a:cubicBezTo>
                  <a:cubicBezTo>
                    <a:pt x="11344" y="98"/>
                    <a:pt x="8803" y="613"/>
                    <a:pt x="7215" y="1298"/>
                  </a:cubicBezTo>
                  <a:cubicBezTo>
                    <a:pt x="5627" y="1984"/>
                    <a:pt x="4991" y="2841"/>
                    <a:pt x="4674" y="4041"/>
                  </a:cubicBezTo>
                  <a:cubicBezTo>
                    <a:pt x="4356" y="5241"/>
                    <a:pt x="4356" y="6784"/>
                    <a:pt x="6368" y="7898"/>
                  </a:cubicBezTo>
                  <a:cubicBezTo>
                    <a:pt x="8380" y="9013"/>
                    <a:pt x="12403" y="9698"/>
                    <a:pt x="15262" y="9870"/>
                  </a:cubicBezTo>
                  <a:cubicBezTo>
                    <a:pt x="18121" y="10041"/>
                    <a:pt x="19815" y="9698"/>
                    <a:pt x="21509" y="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3299374" y="2811139"/>
              <a:ext cx="127001" cy="106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3" fill="norm" stroke="1" extrusionOk="0">
                  <a:moveTo>
                    <a:pt x="0" y="19707"/>
                  </a:moveTo>
                  <a:cubicBezTo>
                    <a:pt x="2880" y="15968"/>
                    <a:pt x="5760" y="12230"/>
                    <a:pt x="9000" y="8491"/>
                  </a:cubicBezTo>
                  <a:cubicBezTo>
                    <a:pt x="12240" y="4753"/>
                    <a:pt x="15840" y="1015"/>
                    <a:pt x="17640" y="184"/>
                  </a:cubicBezTo>
                  <a:cubicBezTo>
                    <a:pt x="19440" y="-647"/>
                    <a:pt x="19440" y="1430"/>
                    <a:pt x="19440" y="4545"/>
                  </a:cubicBezTo>
                  <a:cubicBezTo>
                    <a:pt x="19440" y="7661"/>
                    <a:pt x="19440" y="11815"/>
                    <a:pt x="19800" y="14722"/>
                  </a:cubicBezTo>
                  <a:cubicBezTo>
                    <a:pt x="20160" y="17630"/>
                    <a:pt x="20880" y="19291"/>
                    <a:pt x="21600" y="20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3477174" y="2816310"/>
              <a:ext cx="111673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600" fill="norm" stroke="1" extrusionOk="0">
                  <a:moveTo>
                    <a:pt x="9425" y="0"/>
                  </a:moveTo>
                  <a:cubicBezTo>
                    <a:pt x="12960" y="2922"/>
                    <a:pt x="16495" y="5843"/>
                    <a:pt x="18655" y="8661"/>
                  </a:cubicBezTo>
                  <a:cubicBezTo>
                    <a:pt x="20815" y="11478"/>
                    <a:pt x="21600" y="14191"/>
                    <a:pt x="19440" y="16330"/>
                  </a:cubicBezTo>
                  <a:cubicBezTo>
                    <a:pt x="17280" y="18470"/>
                    <a:pt x="12175" y="20035"/>
                    <a:pt x="8444" y="20817"/>
                  </a:cubicBezTo>
                  <a:cubicBezTo>
                    <a:pt x="4713" y="21600"/>
                    <a:pt x="2356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1023523" y="4312035"/>
              <a:ext cx="313702" cy="742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12" fill="norm" stroke="1" extrusionOk="0">
                  <a:moveTo>
                    <a:pt x="1480" y="4293"/>
                  </a:moveTo>
                  <a:cubicBezTo>
                    <a:pt x="900" y="4110"/>
                    <a:pt x="320" y="3927"/>
                    <a:pt x="102" y="3653"/>
                  </a:cubicBezTo>
                  <a:cubicBezTo>
                    <a:pt x="-115" y="3378"/>
                    <a:pt x="30" y="3012"/>
                    <a:pt x="392" y="2432"/>
                  </a:cubicBezTo>
                  <a:cubicBezTo>
                    <a:pt x="755" y="1853"/>
                    <a:pt x="1335" y="1059"/>
                    <a:pt x="1915" y="571"/>
                  </a:cubicBezTo>
                  <a:cubicBezTo>
                    <a:pt x="2494" y="83"/>
                    <a:pt x="3074" y="-100"/>
                    <a:pt x="3872" y="53"/>
                  </a:cubicBezTo>
                  <a:cubicBezTo>
                    <a:pt x="4669" y="205"/>
                    <a:pt x="5684" y="693"/>
                    <a:pt x="5756" y="1975"/>
                  </a:cubicBezTo>
                  <a:cubicBezTo>
                    <a:pt x="5829" y="3256"/>
                    <a:pt x="4959" y="5331"/>
                    <a:pt x="4234" y="6673"/>
                  </a:cubicBezTo>
                  <a:cubicBezTo>
                    <a:pt x="3509" y="8015"/>
                    <a:pt x="2929" y="8625"/>
                    <a:pt x="2277" y="9053"/>
                  </a:cubicBezTo>
                  <a:cubicBezTo>
                    <a:pt x="1625" y="9480"/>
                    <a:pt x="900" y="9724"/>
                    <a:pt x="610" y="9693"/>
                  </a:cubicBezTo>
                  <a:cubicBezTo>
                    <a:pt x="320" y="9663"/>
                    <a:pt x="465" y="9358"/>
                    <a:pt x="1480" y="8564"/>
                  </a:cubicBezTo>
                  <a:cubicBezTo>
                    <a:pt x="2494" y="7771"/>
                    <a:pt x="4379" y="6490"/>
                    <a:pt x="6264" y="5086"/>
                  </a:cubicBezTo>
                  <a:cubicBezTo>
                    <a:pt x="8148" y="3683"/>
                    <a:pt x="10033" y="2158"/>
                    <a:pt x="11265" y="1273"/>
                  </a:cubicBezTo>
                  <a:cubicBezTo>
                    <a:pt x="12497" y="388"/>
                    <a:pt x="13077" y="144"/>
                    <a:pt x="13367" y="236"/>
                  </a:cubicBezTo>
                  <a:cubicBezTo>
                    <a:pt x="13657" y="327"/>
                    <a:pt x="13657" y="754"/>
                    <a:pt x="13004" y="2097"/>
                  </a:cubicBezTo>
                  <a:cubicBezTo>
                    <a:pt x="12352" y="3439"/>
                    <a:pt x="11047" y="5697"/>
                    <a:pt x="9815" y="7985"/>
                  </a:cubicBezTo>
                  <a:cubicBezTo>
                    <a:pt x="8583" y="10273"/>
                    <a:pt x="7423" y="12592"/>
                    <a:pt x="6771" y="14666"/>
                  </a:cubicBezTo>
                  <a:cubicBezTo>
                    <a:pt x="6119" y="16741"/>
                    <a:pt x="5974" y="18571"/>
                    <a:pt x="6046" y="19700"/>
                  </a:cubicBezTo>
                  <a:cubicBezTo>
                    <a:pt x="6119" y="20829"/>
                    <a:pt x="6408" y="21256"/>
                    <a:pt x="6843" y="21378"/>
                  </a:cubicBezTo>
                  <a:cubicBezTo>
                    <a:pt x="7278" y="21500"/>
                    <a:pt x="7858" y="21317"/>
                    <a:pt x="8728" y="20432"/>
                  </a:cubicBezTo>
                  <a:cubicBezTo>
                    <a:pt x="9598" y="19547"/>
                    <a:pt x="10757" y="17961"/>
                    <a:pt x="11337" y="16588"/>
                  </a:cubicBezTo>
                  <a:cubicBezTo>
                    <a:pt x="11917" y="15215"/>
                    <a:pt x="11917" y="14056"/>
                    <a:pt x="11772" y="13202"/>
                  </a:cubicBezTo>
                  <a:cubicBezTo>
                    <a:pt x="11627" y="12347"/>
                    <a:pt x="11337" y="11798"/>
                    <a:pt x="12932" y="11158"/>
                  </a:cubicBezTo>
                  <a:cubicBezTo>
                    <a:pt x="14527" y="10517"/>
                    <a:pt x="18006" y="9785"/>
                    <a:pt x="21485" y="9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2023665" y="4297744"/>
              <a:ext cx="18410" cy="443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461" fill="norm" stroke="1" extrusionOk="0">
                  <a:moveTo>
                    <a:pt x="13673" y="1137"/>
                  </a:moveTo>
                  <a:cubicBezTo>
                    <a:pt x="16073" y="523"/>
                    <a:pt x="18473" y="-91"/>
                    <a:pt x="19673" y="11"/>
                  </a:cubicBezTo>
                  <a:cubicBezTo>
                    <a:pt x="20873" y="114"/>
                    <a:pt x="20873" y="933"/>
                    <a:pt x="20873" y="3031"/>
                  </a:cubicBezTo>
                  <a:cubicBezTo>
                    <a:pt x="20873" y="5130"/>
                    <a:pt x="20873" y="8508"/>
                    <a:pt x="17273" y="11579"/>
                  </a:cubicBezTo>
                  <a:cubicBezTo>
                    <a:pt x="13673" y="14650"/>
                    <a:pt x="6473" y="17414"/>
                    <a:pt x="2873" y="19103"/>
                  </a:cubicBezTo>
                  <a:cubicBezTo>
                    <a:pt x="-727" y="20792"/>
                    <a:pt x="-727" y="21407"/>
                    <a:pt x="1673" y="21458"/>
                  </a:cubicBezTo>
                  <a:cubicBezTo>
                    <a:pt x="4073" y="21509"/>
                    <a:pt x="8873" y="20997"/>
                    <a:pt x="13673" y="20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2150024" y="4378410"/>
              <a:ext cx="292101" cy="300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3172"/>
                  </a:moveTo>
                  <a:cubicBezTo>
                    <a:pt x="0" y="2417"/>
                    <a:pt x="0" y="1662"/>
                    <a:pt x="78" y="1662"/>
                  </a:cubicBezTo>
                  <a:cubicBezTo>
                    <a:pt x="157" y="1662"/>
                    <a:pt x="313" y="2417"/>
                    <a:pt x="861" y="4758"/>
                  </a:cubicBezTo>
                  <a:cubicBezTo>
                    <a:pt x="1409" y="7099"/>
                    <a:pt x="2348" y="11027"/>
                    <a:pt x="3052" y="13745"/>
                  </a:cubicBezTo>
                  <a:cubicBezTo>
                    <a:pt x="3757" y="16464"/>
                    <a:pt x="4226" y="17975"/>
                    <a:pt x="4696" y="19183"/>
                  </a:cubicBezTo>
                  <a:cubicBezTo>
                    <a:pt x="5165" y="20392"/>
                    <a:pt x="5635" y="21298"/>
                    <a:pt x="6183" y="21449"/>
                  </a:cubicBezTo>
                  <a:cubicBezTo>
                    <a:pt x="6730" y="21600"/>
                    <a:pt x="7357" y="20996"/>
                    <a:pt x="7904" y="19561"/>
                  </a:cubicBezTo>
                  <a:cubicBezTo>
                    <a:pt x="8452" y="18126"/>
                    <a:pt x="8922" y="15860"/>
                    <a:pt x="9391" y="14274"/>
                  </a:cubicBezTo>
                  <a:cubicBezTo>
                    <a:pt x="9861" y="12688"/>
                    <a:pt x="10330" y="11782"/>
                    <a:pt x="10722" y="11782"/>
                  </a:cubicBezTo>
                  <a:cubicBezTo>
                    <a:pt x="11113" y="11782"/>
                    <a:pt x="11426" y="12688"/>
                    <a:pt x="11661" y="13519"/>
                  </a:cubicBezTo>
                  <a:cubicBezTo>
                    <a:pt x="11896" y="14350"/>
                    <a:pt x="12052" y="15105"/>
                    <a:pt x="12443" y="16011"/>
                  </a:cubicBezTo>
                  <a:cubicBezTo>
                    <a:pt x="12835" y="16917"/>
                    <a:pt x="13461" y="17975"/>
                    <a:pt x="14165" y="18503"/>
                  </a:cubicBezTo>
                  <a:cubicBezTo>
                    <a:pt x="14870" y="19032"/>
                    <a:pt x="15652" y="19032"/>
                    <a:pt x="16200" y="18503"/>
                  </a:cubicBezTo>
                  <a:cubicBezTo>
                    <a:pt x="16748" y="17975"/>
                    <a:pt x="17061" y="16917"/>
                    <a:pt x="17687" y="14048"/>
                  </a:cubicBezTo>
                  <a:cubicBezTo>
                    <a:pt x="18313" y="11178"/>
                    <a:pt x="19252" y="6495"/>
                    <a:pt x="19957" y="3852"/>
                  </a:cubicBezTo>
                  <a:cubicBezTo>
                    <a:pt x="20661" y="1208"/>
                    <a:pt x="21130" y="6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2594524" y="4187910"/>
              <a:ext cx="44451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181"/>
                    <a:pt x="6171" y="6363"/>
                    <a:pt x="9771" y="9502"/>
                  </a:cubicBezTo>
                  <a:cubicBezTo>
                    <a:pt x="13371" y="12642"/>
                    <a:pt x="17486" y="15740"/>
                    <a:pt x="19543" y="17581"/>
                  </a:cubicBezTo>
                  <a:cubicBezTo>
                    <a:pt x="21600" y="19423"/>
                    <a:pt x="21600" y="20009"/>
                    <a:pt x="21600" y="20553"/>
                  </a:cubicBezTo>
                  <a:cubicBezTo>
                    <a:pt x="21600" y="21098"/>
                    <a:pt x="21600" y="21600"/>
                    <a:pt x="21600" y="21600"/>
                  </a:cubicBezTo>
                  <a:cubicBezTo>
                    <a:pt x="21600" y="21600"/>
                    <a:pt x="21600" y="21098"/>
                    <a:pt x="21600" y="20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2988224" y="4372060"/>
              <a:ext cx="220523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600" fill="norm" stroke="1" extrusionOk="0">
                  <a:moveTo>
                    <a:pt x="0" y="0"/>
                  </a:moveTo>
                  <a:cubicBezTo>
                    <a:pt x="5349" y="3086"/>
                    <a:pt x="10697" y="6171"/>
                    <a:pt x="13886" y="7886"/>
                  </a:cubicBezTo>
                  <a:cubicBezTo>
                    <a:pt x="17074" y="9600"/>
                    <a:pt x="18103" y="9943"/>
                    <a:pt x="19131" y="10200"/>
                  </a:cubicBezTo>
                  <a:cubicBezTo>
                    <a:pt x="20160" y="10457"/>
                    <a:pt x="21189" y="10629"/>
                    <a:pt x="21394" y="11057"/>
                  </a:cubicBezTo>
                  <a:cubicBezTo>
                    <a:pt x="21600" y="11486"/>
                    <a:pt x="20983" y="12171"/>
                    <a:pt x="19131" y="13200"/>
                  </a:cubicBezTo>
                  <a:cubicBezTo>
                    <a:pt x="17280" y="14229"/>
                    <a:pt x="14194" y="15600"/>
                    <a:pt x="12034" y="16629"/>
                  </a:cubicBezTo>
                  <a:cubicBezTo>
                    <a:pt x="9874" y="17657"/>
                    <a:pt x="8640" y="18343"/>
                    <a:pt x="7714" y="19029"/>
                  </a:cubicBezTo>
                  <a:cubicBezTo>
                    <a:pt x="6789" y="19714"/>
                    <a:pt x="6171" y="20400"/>
                    <a:pt x="5863" y="20829"/>
                  </a:cubicBezTo>
                  <a:cubicBezTo>
                    <a:pt x="5554" y="21257"/>
                    <a:pt x="5554" y="21429"/>
                    <a:pt x="55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3502574" y="4333390"/>
              <a:ext cx="216419" cy="266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383" fill="norm" stroke="1" extrusionOk="0">
                  <a:moveTo>
                    <a:pt x="0" y="1577"/>
                  </a:moveTo>
                  <a:cubicBezTo>
                    <a:pt x="2077" y="896"/>
                    <a:pt x="4154" y="216"/>
                    <a:pt x="7165" y="46"/>
                  </a:cubicBezTo>
                  <a:cubicBezTo>
                    <a:pt x="10177" y="-124"/>
                    <a:pt x="14123" y="216"/>
                    <a:pt x="16615" y="471"/>
                  </a:cubicBezTo>
                  <a:cubicBezTo>
                    <a:pt x="19108" y="726"/>
                    <a:pt x="20146" y="896"/>
                    <a:pt x="20769" y="1407"/>
                  </a:cubicBezTo>
                  <a:cubicBezTo>
                    <a:pt x="21392" y="1917"/>
                    <a:pt x="21600" y="2767"/>
                    <a:pt x="20042" y="4383"/>
                  </a:cubicBezTo>
                  <a:cubicBezTo>
                    <a:pt x="18485" y="5999"/>
                    <a:pt x="15162" y="8380"/>
                    <a:pt x="11942" y="10761"/>
                  </a:cubicBezTo>
                  <a:cubicBezTo>
                    <a:pt x="8723" y="13142"/>
                    <a:pt x="5608" y="15523"/>
                    <a:pt x="3427" y="17309"/>
                  </a:cubicBezTo>
                  <a:cubicBezTo>
                    <a:pt x="1246" y="19095"/>
                    <a:pt x="0" y="20285"/>
                    <a:pt x="208" y="20881"/>
                  </a:cubicBezTo>
                  <a:cubicBezTo>
                    <a:pt x="415" y="21476"/>
                    <a:pt x="2077" y="21476"/>
                    <a:pt x="5192" y="21221"/>
                  </a:cubicBezTo>
                  <a:cubicBezTo>
                    <a:pt x="8308" y="20966"/>
                    <a:pt x="12877" y="20456"/>
                    <a:pt x="17446" y="19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3748486" y="4511760"/>
              <a:ext cx="128739" cy="133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349" fill="norm" stroke="1" extrusionOk="0">
                  <a:moveTo>
                    <a:pt x="15963" y="0"/>
                  </a:moveTo>
                  <a:cubicBezTo>
                    <a:pt x="14570" y="3375"/>
                    <a:pt x="13176" y="6750"/>
                    <a:pt x="11783" y="8944"/>
                  </a:cubicBezTo>
                  <a:cubicBezTo>
                    <a:pt x="10389" y="11137"/>
                    <a:pt x="8995" y="12150"/>
                    <a:pt x="7428" y="12994"/>
                  </a:cubicBezTo>
                  <a:cubicBezTo>
                    <a:pt x="5860" y="13838"/>
                    <a:pt x="4118" y="14512"/>
                    <a:pt x="2550" y="14344"/>
                  </a:cubicBezTo>
                  <a:cubicBezTo>
                    <a:pt x="983" y="14175"/>
                    <a:pt x="-411" y="13162"/>
                    <a:pt x="112" y="12656"/>
                  </a:cubicBezTo>
                  <a:cubicBezTo>
                    <a:pt x="634" y="12150"/>
                    <a:pt x="3073" y="12150"/>
                    <a:pt x="4989" y="12656"/>
                  </a:cubicBezTo>
                  <a:cubicBezTo>
                    <a:pt x="6905" y="13162"/>
                    <a:pt x="8299" y="14175"/>
                    <a:pt x="9518" y="15525"/>
                  </a:cubicBezTo>
                  <a:cubicBezTo>
                    <a:pt x="10737" y="16875"/>
                    <a:pt x="11783" y="18563"/>
                    <a:pt x="13176" y="19744"/>
                  </a:cubicBezTo>
                  <a:cubicBezTo>
                    <a:pt x="14570" y="20925"/>
                    <a:pt x="16312" y="21600"/>
                    <a:pt x="17705" y="21262"/>
                  </a:cubicBezTo>
                  <a:cubicBezTo>
                    <a:pt x="19099" y="20925"/>
                    <a:pt x="20144" y="19575"/>
                    <a:pt x="21189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3883574" y="4505410"/>
              <a:ext cx="508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929"/>
                    <a:pt x="10800" y="11859"/>
                    <a:pt x="7200" y="15459"/>
                  </a:cubicBezTo>
                  <a:cubicBezTo>
                    <a:pt x="3600" y="19059"/>
                    <a:pt x="1800" y="203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3921674" y="4619688"/>
              <a:ext cx="152401" cy="106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7" fill="norm" stroke="1" extrusionOk="0">
                  <a:moveTo>
                    <a:pt x="0" y="6235"/>
                  </a:moveTo>
                  <a:cubicBezTo>
                    <a:pt x="900" y="4574"/>
                    <a:pt x="1800" y="2912"/>
                    <a:pt x="3450" y="1666"/>
                  </a:cubicBezTo>
                  <a:cubicBezTo>
                    <a:pt x="5100" y="420"/>
                    <a:pt x="7500" y="-411"/>
                    <a:pt x="8850" y="212"/>
                  </a:cubicBezTo>
                  <a:cubicBezTo>
                    <a:pt x="10200" y="835"/>
                    <a:pt x="10500" y="2912"/>
                    <a:pt x="10200" y="5820"/>
                  </a:cubicBezTo>
                  <a:cubicBezTo>
                    <a:pt x="9900" y="8727"/>
                    <a:pt x="9000" y="12466"/>
                    <a:pt x="7950" y="15166"/>
                  </a:cubicBezTo>
                  <a:cubicBezTo>
                    <a:pt x="6900" y="17866"/>
                    <a:pt x="5700" y="19527"/>
                    <a:pt x="5850" y="20358"/>
                  </a:cubicBezTo>
                  <a:cubicBezTo>
                    <a:pt x="6000" y="21189"/>
                    <a:pt x="7500" y="21189"/>
                    <a:pt x="10350" y="20151"/>
                  </a:cubicBezTo>
                  <a:cubicBezTo>
                    <a:pt x="13200" y="19112"/>
                    <a:pt x="17400" y="17035"/>
                    <a:pt x="21600" y="14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4220124" y="4670510"/>
              <a:ext cx="57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4690024" y="4433619"/>
              <a:ext cx="222251" cy="241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6" fill="norm" stroke="1" extrusionOk="0">
                  <a:moveTo>
                    <a:pt x="0" y="2938"/>
                  </a:moveTo>
                  <a:cubicBezTo>
                    <a:pt x="0" y="2015"/>
                    <a:pt x="0" y="1092"/>
                    <a:pt x="514" y="538"/>
                  </a:cubicBezTo>
                  <a:cubicBezTo>
                    <a:pt x="1029" y="-15"/>
                    <a:pt x="2057" y="-200"/>
                    <a:pt x="3703" y="262"/>
                  </a:cubicBezTo>
                  <a:cubicBezTo>
                    <a:pt x="5349" y="723"/>
                    <a:pt x="7611" y="1831"/>
                    <a:pt x="9154" y="4600"/>
                  </a:cubicBezTo>
                  <a:cubicBezTo>
                    <a:pt x="10697" y="7369"/>
                    <a:pt x="11520" y="11800"/>
                    <a:pt x="11520" y="14754"/>
                  </a:cubicBezTo>
                  <a:cubicBezTo>
                    <a:pt x="11520" y="17708"/>
                    <a:pt x="10697" y="19185"/>
                    <a:pt x="9669" y="20108"/>
                  </a:cubicBezTo>
                  <a:cubicBezTo>
                    <a:pt x="8640" y="21031"/>
                    <a:pt x="7406" y="21400"/>
                    <a:pt x="6789" y="20846"/>
                  </a:cubicBezTo>
                  <a:cubicBezTo>
                    <a:pt x="6171" y="20292"/>
                    <a:pt x="6171" y="18815"/>
                    <a:pt x="7200" y="15862"/>
                  </a:cubicBezTo>
                  <a:cubicBezTo>
                    <a:pt x="8229" y="12908"/>
                    <a:pt x="10286" y="8477"/>
                    <a:pt x="12857" y="5985"/>
                  </a:cubicBezTo>
                  <a:cubicBezTo>
                    <a:pt x="15429" y="3492"/>
                    <a:pt x="18514" y="2938"/>
                    <a:pt x="21600" y="2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4913862" y="4490289"/>
              <a:ext cx="214869" cy="439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363" fill="norm" stroke="1" extrusionOk="0">
                  <a:moveTo>
                    <a:pt x="1101" y="1660"/>
                  </a:moveTo>
                  <a:cubicBezTo>
                    <a:pt x="892" y="2175"/>
                    <a:pt x="682" y="2689"/>
                    <a:pt x="1101" y="2792"/>
                  </a:cubicBezTo>
                  <a:cubicBezTo>
                    <a:pt x="1521" y="2895"/>
                    <a:pt x="2569" y="2586"/>
                    <a:pt x="3303" y="1969"/>
                  </a:cubicBezTo>
                  <a:cubicBezTo>
                    <a:pt x="4037" y="1352"/>
                    <a:pt x="4457" y="426"/>
                    <a:pt x="4247" y="118"/>
                  </a:cubicBezTo>
                  <a:cubicBezTo>
                    <a:pt x="4037" y="-191"/>
                    <a:pt x="3198" y="118"/>
                    <a:pt x="2360" y="1095"/>
                  </a:cubicBezTo>
                  <a:cubicBezTo>
                    <a:pt x="1521" y="2072"/>
                    <a:pt x="682" y="3718"/>
                    <a:pt x="262" y="4900"/>
                  </a:cubicBezTo>
                  <a:cubicBezTo>
                    <a:pt x="-157" y="6083"/>
                    <a:pt x="-157" y="6803"/>
                    <a:pt x="892" y="7369"/>
                  </a:cubicBezTo>
                  <a:cubicBezTo>
                    <a:pt x="1940" y="7935"/>
                    <a:pt x="4037" y="8346"/>
                    <a:pt x="7183" y="7523"/>
                  </a:cubicBezTo>
                  <a:cubicBezTo>
                    <a:pt x="10328" y="6700"/>
                    <a:pt x="14523" y="4643"/>
                    <a:pt x="16934" y="3409"/>
                  </a:cubicBezTo>
                  <a:cubicBezTo>
                    <a:pt x="19346" y="2175"/>
                    <a:pt x="19975" y="1763"/>
                    <a:pt x="20499" y="1249"/>
                  </a:cubicBezTo>
                  <a:cubicBezTo>
                    <a:pt x="21024" y="735"/>
                    <a:pt x="21443" y="118"/>
                    <a:pt x="21233" y="15"/>
                  </a:cubicBezTo>
                  <a:cubicBezTo>
                    <a:pt x="21024" y="-88"/>
                    <a:pt x="20185" y="323"/>
                    <a:pt x="19556" y="1969"/>
                  </a:cubicBezTo>
                  <a:cubicBezTo>
                    <a:pt x="18926" y="3615"/>
                    <a:pt x="18507" y="6495"/>
                    <a:pt x="18717" y="9478"/>
                  </a:cubicBezTo>
                  <a:cubicBezTo>
                    <a:pt x="18926" y="12460"/>
                    <a:pt x="19765" y="15546"/>
                    <a:pt x="20185" y="17398"/>
                  </a:cubicBezTo>
                  <a:cubicBezTo>
                    <a:pt x="20604" y="19249"/>
                    <a:pt x="20604" y="19866"/>
                    <a:pt x="20185" y="20380"/>
                  </a:cubicBezTo>
                  <a:cubicBezTo>
                    <a:pt x="19765" y="20895"/>
                    <a:pt x="18926" y="21306"/>
                    <a:pt x="17983" y="21358"/>
                  </a:cubicBezTo>
                  <a:cubicBezTo>
                    <a:pt x="17039" y="21409"/>
                    <a:pt x="15991" y="21100"/>
                    <a:pt x="14942" y="19506"/>
                  </a:cubicBezTo>
                  <a:cubicBezTo>
                    <a:pt x="13893" y="17912"/>
                    <a:pt x="12845" y="15032"/>
                    <a:pt x="11796" y="12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5140874" y="4359360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5185324" y="4432213"/>
              <a:ext cx="165101" cy="202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0847" fill="norm" stroke="1" extrusionOk="0">
                  <a:moveTo>
                    <a:pt x="0" y="13435"/>
                  </a:moveTo>
                  <a:cubicBezTo>
                    <a:pt x="2188" y="10163"/>
                    <a:pt x="4375" y="6890"/>
                    <a:pt x="5742" y="4490"/>
                  </a:cubicBezTo>
                  <a:cubicBezTo>
                    <a:pt x="7109" y="2090"/>
                    <a:pt x="7656" y="563"/>
                    <a:pt x="7246" y="126"/>
                  </a:cubicBezTo>
                  <a:cubicBezTo>
                    <a:pt x="6836" y="-310"/>
                    <a:pt x="5469" y="345"/>
                    <a:pt x="3965" y="2635"/>
                  </a:cubicBezTo>
                  <a:cubicBezTo>
                    <a:pt x="2461" y="4926"/>
                    <a:pt x="821" y="8854"/>
                    <a:pt x="274" y="12017"/>
                  </a:cubicBezTo>
                  <a:cubicBezTo>
                    <a:pt x="-273" y="15181"/>
                    <a:pt x="274" y="17581"/>
                    <a:pt x="2051" y="19108"/>
                  </a:cubicBezTo>
                  <a:cubicBezTo>
                    <a:pt x="3828" y="20635"/>
                    <a:pt x="6836" y="21290"/>
                    <a:pt x="10254" y="20526"/>
                  </a:cubicBezTo>
                  <a:cubicBezTo>
                    <a:pt x="13671" y="19763"/>
                    <a:pt x="17499" y="17581"/>
                    <a:pt x="21327" y="15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5369474" y="4442273"/>
              <a:ext cx="120651" cy="207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8" fill="norm" stroke="1" extrusionOk="0">
                  <a:moveTo>
                    <a:pt x="13642" y="611"/>
                  </a:moveTo>
                  <a:cubicBezTo>
                    <a:pt x="11747" y="179"/>
                    <a:pt x="9853" y="-253"/>
                    <a:pt x="7958" y="179"/>
                  </a:cubicBezTo>
                  <a:cubicBezTo>
                    <a:pt x="6063" y="611"/>
                    <a:pt x="4168" y="1907"/>
                    <a:pt x="2653" y="5039"/>
                  </a:cubicBezTo>
                  <a:cubicBezTo>
                    <a:pt x="1137" y="8171"/>
                    <a:pt x="0" y="13139"/>
                    <a:pt x="0" y="16163"/>
                  </a:cubicBezTo>
                  <a:cubicBezTo>
                    <a:pt x="0" y="19187"/>
                    <a:pt x="1137" y="20267"/>
                    <a:pt x="2842" y="20807"/>
                  </a:cubicBezTo>
                  <a:cubicBezTo>
                    <a:pt x="4547" y="21347"/>
                    <a:pt x="6821" y="21347"/>
                    <a:pt x="10042" y="20051"/>
                  </a:cubicBezTo>
                  <a:cubicBezTo>
                    <a:pt x="13263" y="18755"/>
                    <a:pt x="17432" y="16163"/>
                    <a:pt x="21600" y="13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5521614" y="4181560"/>
              <a:ext cx="178061" cy="457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35" fill="norm" stroke="1" extrusionOk="0">
                  <a:moveTo>
                    <a:pt x="15278" y="0"/>
                  </a:moveTo>
                  <a:cubicBezTo>
                    <a:pt x="12483" y="2180"/>
                    <a:pt x="9688" y="4360"/>
                    <a:pt x="7655" y="7134"/>
                  </a:cubicBezTo>
                  <a:cubicBezTo>
                    <a:pt x="5622" y="9908"/>
                    <a:pt x="4351" y="13277"/>
                    <a:pt x="3716" y="15506"/>
                  </a:cubicBezTo>
                  <a:cubicBezTo>
                    <a:pt x="3081" y="17736"/>
                    <a:pt x="3081" y="18826"/>
                    <a:pt x="3081" y="19618"/>
                  </a:cubicBezTo>
                  <a:cubicBezTo>
                    <a:pt x="3081" y="20411"/>
                    <a:pt x="3081" y="20906"/>
                    <a:pt x="3716" y="21204"/>
                  </a:cubicBezTo>
                  <a:cubicBezTo>
                    <a:pt x="4351" y="21501"/>
                    <a:pt x="5622" y="21600"/>
                    <a:pt x="6765" y="20956"/>
                  </a:cubicBezTo>
                  <a:cubicBezTo>
                    <a:pt x="7909" y="20312"/>
                    <a:pt x="8925" y="18925"/>
                    <a:pt x="9052" y="17785"/>
                  </a:cubicBezTo>
                  <a:cubicBezTo>
                    <a:pt x="9179" y="16646"/>
                    <a:pt x="8417" y="15754"/>
                    <a:pt x="7401" y="15061"/>
                  </a:cubicBezTo>
                  <a:cubicBezTo>
                    <a:pt x="6384" y="14367"/>
                    <a:pt x="5113" y="13872"/>
                    <a:pt x="3589" y="13574"/>
                  </a:cubicBezTo>
                  <a:cubicBezTo>
                    <a:pt x="2064" y="13277"/>
                    <a:pt x="285" y="13178"/>
                    <a:pt x="31" y="13128"/>
                  </a:cubicBezTo>
                  <a:cubicBezTo>
                    <a:pt x="-223" y="13079"/>
                    <a:pt x="1048" y="13079"/>
                    <a:pt x="4859" y="12881"/>
                  </a:cubicBezTo>
                  <a:cubicBezTo>
                    <a:pt x="8671" y="12683"/>
                    <a:pt x="15024" y="12286"/>
                    <a:pt x="21377" y="11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6259372" y="4238710"/>
              <a:ext cx="267540" cy="427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512" fill="norm" stroke="1" extrusionOk="0">
                  <a:moveTo>
                    <a:pt x="3978" y="0"/>
                  </a:moveTo>
                  <a:cubicBezTo>
                    <a:pt x="3472" y="3299"/>
                    <a:pt x="2965" y="6597"/>
                    <a:pt x="2544" y="9364"/>
                  </a:cubicBezTo>
                  <a:cubicBezTo>
                    <a:pt x="2122" y="12130"/>
                    <a:pt x="1784" y="14365"/>
                    <a:pt x="1531" y="15748"/>
                  </a:cubicBezTo>
                  <a:cubicBezTo>
                    <a:pt x="1278" y="17131"/>
                    <a:pt x="1109" y="17663"/>
                    <a:pt x="856" y="17663"/>
                  </a:cubicBezTo>
                  <a:cubicBezTo>
                    <a:pt x="603" y="17663"/>
                    <a:pt x="265" y="17131"/>
                    <a:pt x="97" y="16546"/>
                  </a:cubicBezTo>
                  <a:cubicBezTo>
                    <a:pt x="-72" y="15961"/>
                    <a:pt x="-72" y="15322"/>
                    <a:pt x="519" y="14631"/>
                  </a:cubicBezTo>
                  <a:cubicBezTo>
                    <a:pt x="1109" y="13939"/>
                    <a:pt x="2290" y="13194"/>
                    <a:pt x="4653" y="11226"/>
                  </a:cubicBezTo>
                  <a:cubicBezTo>
                    <a:pt x="7015" y="9257"/>
                    <a:pt x="10559" y="6065"/>
                    <a:pt x="12584" y="4256"/>
                  </a:cubicBezTo>
                  <a:cubicBezTo>
                    <a:pt x="14609" y="2447"/>
                    <a:pt x="15116" y="2022"/>
                    <a:pt x="15537" y="1543"/>
                  </a:cubicBezTo>
                  <a:cubicBezTo>
                    <a:pt x="15959" y="1064"/>
                    <a:pt x="16297" y="532"/>
                    <a:pt x="16297" y="692"/>
                  </a:cubicBezTo>
                  <a:cubicBezTo>
                    <a:pt x="16297" y="851"/>
                    <a:pt x="15959" y="1702"/>
                    <a:pt x="15200" y="3990"/>
                  </a:cubicBezTo>
                  <a:cubicBezTo>
                    <a:pt x="14441" y="6278"/>
                    <a:pt x="13259" y="10002"/>
                    <a:pt x="12584" y="12662"/>
                  </a:cubicBezTo>
                  <a:cubicBezTo>
                    <a:pt x="11909" y="15322"/>
                    <a:pt x="11741" y="16918"/>
                    <a:pt x="11656" y="18035"/>
                  </a:cubicBezTo>
                  <a:cubicBezTo>
                    <a:pt x="11572" y="19153"/>
                    <a:pt x="11572" y="19791"/>
                    <a:pt x="11994" y="20217"/>
                  </a:cubicBezTo>
                  <a:cubicBezTo>
                    <a:pt x="12416" y="20642"/>
                    <a:pt x="13259" y="20855"/>
                    <a:pt x="14272" y="20536"/>
                  </a:cubicBezTo>
                  <a:cubicBezTo>
                    <a:pt x="15284" y="20217"/>
                    <a:pt x="16466" y="19366"/>
                    <a:pt x="17309" y="18621"/>
                  </a:cubicBezTo>
                  <a:cubicBezTo>
                    <a:pt x="18153" y="17876"/>
                    <a:pt x="18659" y="17237"/>
                    <a:pt x="18575" y="17078"/>
                  </a:cubicBezTo>
                  <a:cubicBezTo>
                    <a:pt x="18491" y="16918"/>
                    <a:pt x="17816" y="17237"/>
                    <a:pt x="17394" y="17716"/>
                  </a:cubicBezTo>
                  <a:cubicBezTo>
                    <a:pt x="16972" y="18195"/>
                    <a:pt x="16803" y="18833"/>
                    <a:pt x="16887" y="19472"/>
                  </a:cubicBezTo>
                  <a:cubicBezTo>
                    <a:pt x="16972" y="20110"/>
                    <a:pt x="17309" y="20749"/>
                    <a:pt x="17900" y="21121"/>
                  </a:cubicBezTo>
                  <a:cubicBezTo>
                    <a:pt x="18491" y="21494"/>
                    <a:pt x="19334" y="21600"/>
                    <a:pt x="20094" y="21440"/>
                  </a:cubicBezTo>
                  <a:cubicBezTo>
                    <a:pt x="20853" y="21281"/>
                    <a:pt x="21528" y="20855"/>
                    <a:pt x="21275" y="19791"/>
                  </a:cubicBezTo>
                  <a:cubicBezTo>
                    <a:pt x="21022" y="18727"/>
                    <a:pt x="19841" y="17025"/>
                    <a:pt x="18659" y="15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7042610" y="4237487"/>
              <a:ext cx="142965" cy="352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98" fill="norm" stroke="1" extrusionOk="0">
                  <a:moveTo>
                    <a:pt x="21454" y="460"/>
                  </a:moveTo>
                  <a:cubicBezTo>
                    <a:pt x="19866" y="203"/>
                    <a:pt x="18278" y="-54"/>
                    <a:pt x="16689" y="10"/>
                  </a:cubicBezTo>
                  <a:cubicBezTo>
                    <a:pt x="15101" y="75"/>
                    <a:pt x="13513" y="460"/>
                    <a:pt x="11130" y="1875"/>
                  </a:cubicBezTo>
                  <a:cubicBezTo>
                    <a:pt x="8748" y="3289"/>
                    <a:pt x="5572" y="5732"/>
                    <a:pt x="3348" y="8560"/>
                  </a:cubicBezTo>
                  <a:cubicBezTo>
                    <a:pt x="1125" y="11389"/>
                    <a:pt x="-146" y="14603"/>
                    <a:pt x="13" y="16853"/>
                  </a:cubicBezTo>
                  <a:cubicBezTo>
                    <a:pt x="172" y="19103"/>
                    <a:pt x="1760" y="20389"/>
                    <a:pt x="4301" y="20967"/>
                  </a:cubicBezTo>
                  <a:cubicBezTo>
                    <a:pt x="6842" y="21546"/>
                    <a:pt x="10336" y="21417"/>
                    <a:pt x="13830" y="21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7318924" y="4413832"/>
              <a:ext cx="2794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5073" y="521"/>
                    <a:pt x="10145" y="-1443"/>
                    <a:pt x="13745" y="1502"/>
                  </a:cubicBezTo>
                  <a:cubicBezTo>
                    <a:pt x="17345" y="4448"/>
                    <a:pt x="19473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7274474" y="4518110"/>
              <a:ext cx="279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8" y="17600"/>
                    <a:pt x="8836" y="13600"/>
                    <a:pt x="12436" y="10000"/>
                  </a:cubicBezTo>
                  <a:cubicBezTo>
                    <a:pt x="16036" y="6400"/>
                    <a:pt x="18818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7509424" y="4353010"/>
              <a:ext cx="11965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0" y="0"/>
                  </a:moveTo>
                  <a:cubicBezTo>
                    <a:pt x="5684" y="1050"/>
                    <a:pt x="11368" y="2100"/>
                    <a:pt x="15347" y="3450"/>
                  </a:cubicBezTo>
                  <a:cubicBezTo>
                    <a:pt x="19326" y="4800"/>
                    <a:pt x="21600" y="6450"/>
                    <a:pt x="21411" y="8400"/>
                  </a:cubicBezTo>
                  <a:cubicBezTo>
                    <a:pt x="21221" y="10350"/>
                    <a:pt x="18568" y="12600"/>
                    <a:pt x="15537" y="14475"/>
                  </a:cubicBezTo>
                  <a:cubicBezTo>
                    <a:pt x="12505" y="16350"/>
                    <a:pt x="9095" y="17850"/>
                    <a:pt x="7768" y="18975"/>
                  </a:cubicBezTo>
                  <a:cubicBezTo>
                    <a:pt x="6442" y="20100"/>
                    <a:pt x="7200" y="20850"/>
                    <a:pt x="79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7983157" y="4326472"/>
              <a:ext cx="300968" cy="357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228" fill="norm" stroke="1" extrusionOk="0">
                  <a:moveTo>
                    <a:pt x="9243" y="3458"/>
                  </a:moveTo>
                  <a:cubicBezTo>
                    <a:pt x="8790" y="2956"/>
                    <a:pt x="8337" y="2453"/>
                    <a:pt x="7884" y="2453"/>
                  </a:cubicBezTo>
                  <a:cubicBezTo>
                    <a:pt x="7430" y="2453"/>
                    <a:pt x="6977" y="2956"/>
                    <a:pt x="5920" y="4463"/>
                  </a:cubicBezTo>
                  <a:cubicBezTo>
                    <a:pt x="4863" y="5969"/>
                    <a:pt x="3201" y="8481"/>
                    <a:pt x="2068" y="11118"/>
                  </a:cubicBezTo>
                  <a:cubicBezTo>
                    <a:pt x="935" y="13756"/>
                    <a:pt x="331" y="16518"/>
                    <a:pt x="105" y="18214"/>
                  </a:cubicBezTo>
                  <a:cubicBezTo>
                    <a:pt x="-122" y="19909"/>
                    <a:pt x="29" y="20537"/>
                    <a:pt x="482" y="20914"/>
                  </a:cubicBezTo>
                  <a:cubicBezTo>
                    <a:pt x="935" y="21290"/>
                    <a:pt x="1691" y="21416"/>
                    <a:pt x="3201" y="20788"/>
                  </a:cubicBezTo>
                  <a:cubicBezTo>
                    <a:pt x="4712" y="20160"/>
                    <a:pt x="6977" y="18779"/>
                    <a:pt x="9545" y="16518"/>
                  </a:cubicBezTo>
                  <a:cubicBezTo>
                    <a:pt x="12113" y="14258"/>
                    <a:pt x="14983" y="11118"/>
                    <a:pt x="16493" y="8607"/>
                  </a:cubicBezTo>
                  <a:cubicBezTo>
                    <a:pt x="18004" y="6095"/>
                    <a:pt x="18155" y="4211"/>
                    <a:pt x="17853" y="2830"/>
                  </a:cubicBezTo>
                  <a:cubicBezTo>
                    <a:pt x="17551" y="1449"/>
                    <a:pt x="16795" y="569"/>
                    <a:pt x="15361" y="193"/>
                  </a:cubicBezTo>
                  <a:cubicBezTo>
                    <a:pt x="13926" y="-184"/>
                    <a:pt x="11811" y="-58"/>
                    <a:pt x="10149" y="1009"/>
                  </a:cubicBezTo>
                  <a:cubicBezTo>
                    <a:pt x="8488" y="2076"/>
                    <a:pt x="7279" y="4086"/>
                    <a:pt x="6751" y="5404"/>
                  </a:cubicBezTo>
                  <a:cubicBezTo>
                    <a:pt x="6222" y="6723"/>
                    <a:pt x="6373" y="7351"/>
                    <a:pt x="8488" y="8042"/>
                  </a:cubicBezTo>
                  <a:cubicBezTo>
                    <a:pt x="10602" y="8732"/>
                    <a:pt x="14681" y="9486"/>
                    <a:pt x="17173" y="9737"/>
                  </a:cubicBezTo>
                  <a:cubicBezTo>
                    <a:pt x="19665" y="9988"/>
                    <a:pt x="20572" y="9737"/>
                    <a:pt x="21478" y="9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8417474" y="4485137"/>
              <a:ext cx="2159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929" y="4868"/>
                    <a:pt x="11859" y="-1303"/>
                    <a:pt x="15459" y="240"/>
                  </a:cubicBezTo>
                  <a:cubicBezTo>
                    <a:pt x="19059" y="1783"/>
                    <a:pt x="20329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8373024" y="4505410"/>
              <a:ext cx="3175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32" y="18000"/>
                    <a:pt x="8064" y="14400"/>
                    <a:pt x="11664" y="10800"/>
                  </a:cubicBezTo>
                  <a:cubicBezTo>
                    <a:pt x="15264" y="7200"/>
                    <a:pt x="1843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8472818" y="4359360"/>
              <a:ext cx="154207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600" fill="norm" stroke="1" extrusionOk="0">
                  <a:moveTo>
                    <a:pt x="21265" y="0"/>
                  </a:moveTo>
                  <a:cubicBezTo>
                    <a:pt x="16887" y="2836"/>
                    <a:pt x="12508" y="5673"/>
                    <a:pt x="8860" y="8727"/>
                  </a:cubicBezTo>
                  <a:cubicBezTo>
                    <a:pt x="5211" y="11782"/>
                    <a:pt x="2292" y="15055"/>
                    <a:pt x="979" y="17236"/>
                  </a:cubicBezTo>
                  <a:cubicBezTo>
                    <a:pt x="-335" y="19418"/>
                    <a:pt x="-43" y="20509"/>
                    <a:pt x="2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8742483" y="4354618"/>
              <a:ext cx="208392" cy="297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111" fill="norm" stroke="1" extrusionOk="0">
                  <a:moveTo>
                    <a:pt x="16898" y="6186"/>
                  </a:moveTo>
                  <a:cubicBezTo>
                    <a:pt x="15807" y="5586"/>
                    <a:pt x="14716" y="4986"/>
                    <a:pt x="13625" y="4761"/>
                  </a:cubicBezTo>
                  <a:cubicBezTo>
                    <a:pt x="12535" y="4536"/>
                    <a:pt x="11444" y="4686"/>
                    <a:pt x="9480" y="6111"/>
                  </a:cubicBezTo>
                  <a:cubicBezTo>
                    <a:pt x="7516" y="7536"/>
                    <a:pt x="4680" y="10236"/>
                    <a:pt x="2935" y="12561"/>
                  </a:cubicBezTo>
                  <a:cubicBezTo>
                    <a:pt x="1189" y="14886"/>
                    <a:pt x="535" y="16836"/>
                    <a:pt x="207" y="18186"/>
                  </a:cubicBezTo>
                  <a:cubicBezTo>
                    <a:pt x="-120" y="19536"/>
                    <a:pt x="-120" y="20286"/>
                    <a:pt x="644" y="20736"/>
                  </a:cubicBezTo>
                  <a:cubicBezTo>
                    <a:pt x="1407" y="21186"/>
                    <a:pt x="2935" y="21336"/>
                    <a:pt x="5335" y="20586"/>
                  </a:cubicBezTo>
                  <a:cubicBezTo>
                    <a:pt x="7735" y="19836"/>
                    <a:pt x="11007" y="18186"/>
                    <a:pt x="13516" y="15261"/>
                  </a:cubicBezTo>
                  <a:cubicBezTo>
                    <a:pt x="16025" y="12336"/>
                    <a:pt x="17771" y="8136"/>
                    <a:pt x="17989" y="5286"/>
                  </a:cubicBezTo>
                  <a:cubicBezTo>
                    <a:pt x="18207" y="2436"/>
                    <a:pt x="16898" y="936"/>
                    <a:pt x="15044" y="336"/>
                  </a:cubicBezTo>
                  <a:cubicBezTo>
                    <a:pt x="13189" y="-264"/>
                    <a:pt x="10789" y="36"/>
                    <a:pt x="9262" y="486"/>
                  </a:cubicBezTo>
                  <a:cubicBezTo>
                    <a:pt x="7735" y="936"/>
                    <a:pt x="7080" y="1536"/>
                    <a:pt x="6535" y="2211"/>
                  </a:cubicBezTo>
                  <a:cubicBezTo>
                    <a:pt x="5989" y="2886"/>
                    <a:pt x="5553" y="3636"/>
                    <a:pt x="5553" y="4386"/>
                  </a:cubicBezTo>
                  <a:cubicBezTo>
                    <a:pt x="5553" y="5136"/>
                    <a:pt x="5989" y="5886"/>
                    <a:pt x="8716" y="6486"/>
                  </a:cubicBezTo>
                  <a:cubicBezTo>
                    <a:pt x="11444" y="7086"/>
                    <a:pt x="16462" y="7536"/>
                    <a:pt x="21480" y="7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8884463" y="4568910"/>
              <a:ext cx="79636" cy="132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447" fill="norm" stroke="1" extrusionOk="0">
                  <a:moveTo>
                    <a:pt x="9069" y="9257"/>
                  </a:moveTo>
                  <a:cubicBezTo>
                    <a:pt x="6300" y="9943"/>
                    <a:pt x="3531" y="10629"/>
                    <a:pt x="1869" y="12171"/>
                  </a:cubicBezTo>
                  <a:cubicBezTo>
                    <a:pt x="208" y="13714"/>
                    <a:pt x="-346" y="16114"/>
                    <a:pt x="208" y="18000"/>
                  </a:cubicBezTo>
                  <a:cubicBezTo>
                    <a:pt x="762" y="19886"/>
                    <a:pt x="2423" y="21257"/>
                    <a:pt x="5746" y="21429"/>
                  </a:cubicBezTo>
                  <a:cubicBezTo>
                    <a:pt x="9069" y="21600"/>
                    <a:pt x="14054" y="20571"/>
                    <a:pt x="17100" y="18343"/>
                  </a:cubicBezTo>
                  <a:cubicBezTo>
                    <a:pt x="20146" y="16114"/>
                    <a:pt x="21254" y="12686"/>
                    <a:pt x="20700" y="9429"/>
                  </a:cubicBezTo>
                  <a:cubicBezTo>
                    <a:pt x="20146" y="6171"/>
                    <a:pt x="17931" y="3086"/>
                    <a:pt x="157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9014374" y="4264110"/>
              <a:ext cx="142444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600" fill="norm" stroke="1" extrusionOk="0">
                  <a:moveTo>
                    <a:pt x="19059" y="0"/>
                  </a:moveTo>
                  <a:cubicBezTo>
                    <a:pt x="20012" y="2338"/>
                    <a:pt x="20965" y="4675"/>
                    <a:pt x="21282" y="7434"/>
                  </a:cubicBezTo>
                  <a:cubicBezTo>
                    <a:pt x="21600" y="10192"/>
                    <a:pt x="21282" y="13371"/>
                    <a:pt x="17629" y="15803"/>
                  </a:cubicBezTo>
                  <a:cubicBezTo>
                    <a:pt x="13976" y="18234"/>
                    <a:pt x="6988" y="199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7688546" y="4056275"/>
              <a:ext cx="100279" cy="102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980" fill="norm" stroke="1" extrusionOk="0">
                  <a:moveTo>
                    <a:pt x="9169" y="4834"/>
                  </a:moveTo>
                  <a:cubicBezTo>
                    <a:pt x="10069" y="2674"/>
                    <a:pt x="10969" y="514"/>
                    <a:pt x="10519" y="82"/>
                  </a:cubicBezTo>
                  <a:cubicBezTo>
                    <a:pt x="10069" y="-350"/>
                    <a:pt x="8269" y="946"/>
                    <a:pt x="6244" y="3538"/>
                  </a:cubicBezTo>
                  <a:cubicBezTo>
                    <a:pt x="4219" y="6130"/>
                    <a:pt x="1969" y="10018"/>
                    <a:pt x="844" y="13042"/>
                  </a:cubicBezTo>
                  <a:cubicBezTo>
                    <a:pt x="-281" y="16066"/>
                    <a:pt x="-281" y="18226"/>
                    <a:pt x="844" y="19522"/>
                  </a:cubicBezTo>
                  <a:cubicBezTo>
                    <a:pt x="1969" y="20818"/>
                    <a:pt x="4219" y="21250"/>
                    <a:pt x="7819" y="20818"/>
                  </a:cubicBezTo>
                  <a:cubicBezTo>
                    <a:pt x="11419" y="20386"/>
                    <a:pt x="16369" y="19090"/>
                    <a:pt x="21319" y="17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7809990" y="4073047"/>
              <a:ext cx="61385" cy="78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4" fill="norm" stroke="1" extrusionOk="0">
                  <a:moveTo>
                    <a:pt x="19366" y="1808"/>
                  </a:moveTo>
                  <a:cubicBezTo>
                    <a:pt x="15641" y="701"/>
                    <a:pt x="11917" y="-407"/>
                    <a:pt x="8938" y="147"/>
                  </a:cubicBezTo>
                  <a:cubicBezTo>
                    <a:pt x="5959" y="701"/>
                    <a:pt x="3724" y="2916"/>
                    <a:pt x="2234" y="5408"/>
                  </a:cubicBezTo>
                  <a:cubicBezTo>
                    <a:pt x="745" y="7901"/>
                    <a:pt x="0" y="10670"/>
                    <a:pt x="0" y="13439"/>
                  </a:cubicBezTo>
                  <a:cubicBezTo>
                    <a:pt x="0" y="16208"/>
                    <a:pt x="745" y="18978"/>
                    <a:pt x="2979" y="20085"/>
                  </a:cubicBezTo>
                  <a:cubicBezTo>
                    <a:pt x="5214" y="21193"/>
                    <a:pt x="8938" y="20639"/>
                    <a:pt x="12290" y="17316"/>
                  </a:cubicBezTo>
                  <a:cubicBezTo>
                    <a:pt x="15641" y="13993"/>
                    <a:pt x="18621" y="7901"/>
                    <a:pt x="21600" y="1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7941694" y="4029160"/>
              <a:ext cx="8843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4515" y="0"/>
                  </a:moveTo>
                  <a:cubicBezTo>
                    <a:pt x="3486" y="5143"/>
                    <a:pt x="2457" y="10286"/>
                    <a:pt x="1686" y="14229"/>
                  </a:cubicBezTo>
                  <a:cubicBezTo>
                    <a:pt x="915" y="18171"/>
                    <a:pt x="400" y="20914"/>
                    <a:pt x="143" y="20743"/>
                  </a:cubicBezTo>
                  <a:cubicBezTo>
                    <a:pt x="-114" y="20571"/>
                    <a:pt x="-114" y="17486"/>
                    <a:pt x="915" y="14229"/>
                  </a:cubicBezTo>
                  <a:cubicBezTo>
                    <a:pt x="1943" y="10971"/>
                    <a:pt x="4000" y="7543"/>
                    <a:pt x="6057" y="5314"/>
                  </a:cubicBezTo>
                  <a:cubicBezTo>
                    <a:pt x="8115" y="3086"/>
                    <a:pt x="10172" y="2057"/>
                    <a:pt x="12229" y="2057"/>
                  </a:cubicBezTo>
                  <a:cubicBezTo>
                    <a:pt x="14286" y="2057"/>
                    <a:pt x="16343" y="3086"/>
                    <a:pt x="18143" y="5657"/>
                  </a:cubicBezTo>
                  <a:cubicBezTo>
                    <a:pt x="19943" y="8229"/>
                    <a:pt x="21486" y="12343"/>
                    <a:pt x="21486" y="15257"/>
                  </a:cubicBezTo>
                  <a:cubicBezTo>
                    <a:pt x="21486" y="18171"/>
                    <a:pt x="19943" y="19886"/>
                    <a:pt x="18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8069546" y="4032245"/>
              <a:ext cx="112979" cy="136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056" fill="norm" stroke="1" extrusionOk="0">
                  <a:moveTo>
                    <a:pt x="14150" y="2468"/>
                  </a:moveTo>
                  <a:cubicBezTo>
                    <a:pt x="12950" y="1159"/>
                    <a:pt x="11750" y="-150"/>
                    <a:pt x="10350" y="14"/>
                  </a:cubicBezTo>
                  <a:cubicBezTo>
                    <a:pt x="8950" y="177"/>
                    <a:pt x="7350" y="1814"/>
                    <a:pt x="5550" y="4595"/>
                  </a:cubicBezTo>
                  <a:cubicBezTo>
                    <a:pt x="3750" y="7377"/>
                    <a:pt x="1750" y="11305"/>
                    <a:pt x="750" y="14086"/>
                  </a:cubicBezTo>
                  <a:cubicBezTo>
                    <a:pt x="-250" y="16868"/>
                    <a:pt x="-250" y="18505"/>
                    <a:pt x="750" y="19650"/>
                  </a:cubicBezTo>
                  <a:cubicBezTo>
                    <a:pt x="1750" y="20795"/>
                    <a:pt x="3750" y="21450"/>
                    <a:pt x="7350" y="20795"/>
                  </a:cubicBezTo>
                  <a:cubicBezTo>
                    <a:pt x="10950" y="20141"/>
                    <a:pt x="16150" y="18177"/>
                    <a:pt x="21350" y="16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8207924" y="3864060"/>
              <a:ext cx="571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596"/>
                    <a:pt x="12000" y="9191"/>
                    <a:pt x="8400" y="12791"/>
                  </a:cubicBezTo>
                  <a:cubicBezTo>
                    <a:pt x="4800" y="16391"/>
                    <a:pt x="2400" y="189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8273540" y="3826957"/>
              <a:ext cx="340785" cy="316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268" y="12378"/>
                  </a:moveTo>
                  <a:cubicBezTo>
                    <a:pt x="134" y="14810"/>
                    <a:pt x="0" y="17242"/>
                    <a:pt x="0" y="18815"/>
                  </a:cubicBezTo>
                  <a:cubicBezTo>
                    <a:pt x="0" y="20389"/>
                    <a:pt x="134" y="21104"/>
                    <a:pt x="537" y="21318"/>
                  </a:cubicBezTo>
                  <a:cubicBezTo>
                    <a:pt x="939" y="21533"/>
                    <a:pt x="1610" y="21247"/>
                    <a:pt x="2147" y="20675"/>
                  </a:cubicBezTo>
                  <a:cubicBezTo>
                    <a:pt x="2683" y="20103"/>
                    <a:pt x="3086" y="19244"/>
                    <a:pt x="3488" y="18529"/>
                  </a:cubicBezTo>
                  <a:cubicBezTo>
                    <a:pt x="3891" y="17814"/>
                    <a:pt x="4293" y="17242"/>
                    <a:pt x="4629" y="17528"/>
                  </a:cubicBezTo>
                  <a:cubicBezTo>
                    <a:pt x="4964" y="17814"/>
                    <a:pt x="5232" y="18958"/>
                    <a:pt x="5769" y="19602"/>
                  </a:cubicBezTo>
                  <a:cubicBezTo>
                    <a:pt x="6306" y="20246"/>
                    <a:pt x="7111" y="20389"/>
                    <a:pt x="8117" y="20103"/>
                  </a:cubicBezTo>
                  <a:cubicBezTo>
                    <a:pt x="9123" y="19816"/>
                    <a:pt x="10330" y="19101"/>
                    <a:pt x="11135" y="18458"/>
                  </a:cubicBezTo>
                  <a:cubicBezTo>
                    <a:pt x="11940" y="17814"/>
                    <a:pt x="12343" y="17242"/>
                    <a:pt x="12611" y="16598"/>
                  </a:cubicBezTo>
                  <a:cubicBezTo>
                    <a:pt x="12880" y="15954"/>
                    <a:pt x="13014" y="15239"/>
                    <a:pt x="12745" y="15167"/>
                  </a:cubicBezTo>
                  <a:cubicBezTo>
                    <a:pt x="12477" y="15096"/>
                    <a:pt x="11806" y="15668"/>
                    <a:pt x="11337" y="16598"/>
                  </a:cubicBezTo>
                  <a:cubicBezTo>
                    <a:pt x="10867" y="17528"/>
                    <a:pt x="10599" y="18815"/>
                    <a:pt x="10733" y="19244"/>
                  </a:cubicBezTo>
                  <a:cubicBezTo>
                    <a:pt x="10867" y="19673"/>
                    <a:pt x="11404" y="19244"/>
                    <a:pt x="12410" y="16956"/>
                  </a:cubicBezTo>
                  <a:cubicBezTo>
                    <a:pt x="13416" y="14667"/>
                    <a:pt x="14892" y="10518"/>
                    <a:pt x="15764" y="7729"/>
                  </a:cubicBezTo>
                  <a:cubicBezTo>
                    <a:pt x="16636" y="4940"/>
                    <a:pt x="16904" y="3509"/>
                    <a:pt x="17106" y="2293"/>
                  </a:cubicBezTo>
                  <a:cubicBezTo>
                    <a:pt x="17307" y="1077"/>
                    <a:pt x="17441" y="76"/>
                    <a:pt x="17307" y="5"/>
                  </a:cubicBezTo>
                  <a:cubicBezTo>
                    <a:pt x="17173" y="-67"/>
                    <a:pt x="16770" y="791"/>
                    <a:pt x="16099" y="2651"/>
                  </a:cubicBezTo>
                  <a:cubicBezTo>
                    <a:pt x="15429" y="4510"/>
                    <a:pt x="14489" y="7371"/>
                    <a:pt x="14087" y="9589"/>
                  </a:cubicBezTo>
                  <a:cubicBezTo>
                    <a:pt x="13684" y="11806"/>
                    <a:pt x="13819" y="13379"/>
                    <a:pt x="14087" y="14452"/>
                  </a:cubicBezTo>
                  <a:cubicBezTo>
                    <a:pt x="14355" y="15525"/>
                    <a:pt x="14758" y="16097"/>
                    <a:pt x="15294" y="16312"/>
                  </a:cubicBezTo>
                  <a:cubicBezTo>
                    <a:pt x="15831" y="16526"/>
                    <a:pt x="16502" y="16383"/>
                    <a:pt x="17173" y="15883"/>
                  </a:cubicBezTo>
                  <a:cubicBezTo>
                    <a:pt x="17843" y="15382"/>
                    <a:pt x="18514" y="14524"/>
                    <a:pt x="18917" y="13737"/>
                  </a:cubicBezTo>
                  <a:cubicBezTo>
                    <a:pt x="19319" y="12950"/>
                    <a:pt x="19453" y="12235"/>
                    <a:pt x="19185" y="12163"/>
                  </a:cubicBezTo>
                  <a:cubicBezTo>
                    <a:pt x="18917" y="12092"/>
                    <a:pt x="18246" y="12664"/>
                    <a:pt x="17776" y="13308"/>
                  </a:cubicBezTo>
                  <a:cubicBezTo>
                    <a:pt x="17307" y="13952"/>
                    <a:pt x="17039" y="14667"/>
                    <a:pt x="16904" y="15525"/>
                  </a:cubicBezTo>
                  <a:cubicBezTo>
                    <a:pt x="16770" y="16383"/>
                    <a:pt x="16770" y="17385"/>
                    <a:pt x="17575" y="17885"/>
                  </a:cubicBezTo>
                  <a:cubicBezTo>
                    <a:pt x="18380" y="18386"/>
                    <a:pt x="19990" y="18386"/>
                    <a:pt x="21600" y="18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8821757" y="3812131"/>
              <a:ext cx="484718" cy="310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4905" y="2705"/>
                  </a:moveTo>
                  <a:cubicBezTo>
                    <a:pt x="4905" y="1829"/>
                    <a:pt x="4905" y="954"/>
                    <a:pt x="4810" y="881"/>
                  </a:cubicBezTo>
                  <a:cubicBezTo>
                    <a:pt x="4716" y="808"/>
                    <a:pt x="4528" y="1537"/>
                    <a:pt x="4009" y="3873"/>
                  </a:cubicBezTo>
                  <a:cubicBezTo>
                    <a:pt x="3490" y="6208"/>
                    <a:pt x="2641" y="10148"/>
                    <a:pt x="2122" y="12921"/>
                  </a:cubicBezTo>
                  <a:cubicBezTo>
                    <a:pt x="1603" y="15694"/>
                    <a:pt x="1415" y="17300"/>
                    <a:pt x="1462" y="18394"/>
                  </a:cubicBezTo>
                  <a:cubicBezTo>
                    <a:pt x="1509" y="19489"/>
                    <a:pt x="1792" y="20073"/>
                    <a:pt x="2075" y="20000"/>
                  </a:cubicBezTo>
                  <a:cubicBezTo>
                    <a:pt x="2358" y="19927"/>
                    <a:pt x="2641" y="19197"/>
                    <a:pt x="2641" y="17883"/>
                  </a:cubicBezTo>
                  <a:cubicBezTo>
                    <a:pt x="2641" y="16570"/>
                    <a:pt x="2358" y="14673"/>
                    <a:pt x="2028" y="13505"/>
                  </a:cubicBezTo>
                  <a:cubicBezTo>
                    <a:pt x="1698" y="12337"/>
                    <a:pt x="1321" y="11900"/>
                    <a:pt x="896" y="11681"/>
                  </a:cubicBezTo>
                  <a:cubicBezTo>
                    <a:pt x="472" y="11462"/>
                    <a:pt x="0" y="11462"/>
                    <a:pt x="0" y="11535"/>
                  </a:cubicBezTo>
                  <a:cubicBezTo>
                    <a:pt x="0" y="11608"/>
                    <a:pt x="472" y="11754"/>
                    <a:pt x="1226" y="11097"/>
                  </a:cubicBezTo>
                  <a:cubicBezTo>
                    <a:pt x="1981" y="10440"/>
                    <a:pt x="3018" y="8981"/>
                    <a:pt x="3914" y="7448"/>
                  </a:cubicBezTo>
                  <a:cubicBezTo>
                    <a:pt x="4810" y="5916"/>
                    <a:pt x="5565" y="4310"/>
                    <a:pt x="6178" y="3216"/>
                  </a:cubicBezTo>
                  <a:cubicBezTo>
                    <a:pt x="6791" y="2121"/>
                    <a:pt x="7263" y="1537"/>
                    <a:pt x="7499" y="1610"/>
                  </a:cubicBezTo>
                  <a:cubicBezTo>
                    <a:pt x="7734" y="1683"/>
                    <a:pt x="7734" y="2413"/>
                    <a:pt x="7404" y="4748"/>
                  </a:cubicBezTo>
                  <a:cubicBezTo>
                    <a:pt x="7074" y="7083"/>
                    <a:pt x="6414" y="11024"/>
                    <a:pt x="5990" y="13359"/>
                  </a:cubicBezTo>
                  <a:cubicBezTo>
                    <a:pt x="5565" y="15694"/>
                    <a:pt x="5376" y="16424"/>
                    <a:pt x="5235" y="17154"/>
                  </a:cubicBezTo>
                  <a:cubicBezTo>
                    <a:pt x="5093" y="17883"/>
                    <a:pt x="4999" y="18613"/>
                    <a:pt x="4999" y="18540"/>
                  </a:cubicBezTo>
                  <a:cubicBezTo>
                    <a:pt x="4999" y="18467"/>
                    <a:pt x="5093" y="17591"/>
                    <a:pt x="5282" y="16789"/>
                  </a:cubicBezTo>
                  <a:cubicBezTo>
                    <a:pt x="5471" y="15986"/>
                    <a:pt x="5754" y="15256"/>
                    <a:pt x="6131" y="14891"/>
                  </a:cubicBezTo>
                  <a:cubicBezTo>
                    <a:pt x="6508" y="14527"/>
                    <a:pt x="6980" y="14527"/>
                    <a:pt x="7216" y="14891"/>
                  </a:cubicBezTo>
                  <a:cubicBezTo>
                    <a:pt x="7452" y="15256"/>
                    <a:pt x="7452" y="15986"/>
                    <a:pt x="7593" y="16716"/>
                  </a:cubicBezTo>
                  <a:cubicBezTo>
                    <a:pt x="7734" y="17446"/>
                    <a:pt x="8017" y="18175"/>
                    <a:pt x="8442" y="18686"/>
                  </a:cubicBezTo>
                  <a:cubicBezTo>
                    <a:pt x="8866" y="19197"/>
                    <a:pt x="9432" y="19489"/>
                    <a:pt x="9951" y="19562"/>
                  </a:cubicBezTo>
                  <a:cubicBezTo>
                    <a:pt x="10470" y="19635"/>
                    <a:pt x="10941" y="19489"/>
                    <a:pt x="11319" y="19124"/>
                  </a:cubicBezTo>
                  <a:cubicBezTo>
                    <a:pt x="11696" y="18759"/>
                    <a:pt x="11979" y="18175"/>
                    <a:pt x="12168" y="17518"/>
                  </a:cubicBezTo>
                  <a:cubicBezTo>
                    <a:pt x="12356" y="16862"/>
                    <a:pt x="12451" y="16132"/>
                    <a:pt x="12262" y="15694"/>
                  </a:cubicBezTo>
                  <a:cubicBezTo>
                    <a:pt x="12073" y="15256"/>
                    <a:pt x="11602" y="15110"/>
                    <a:pt x="11272" y="15402"/>
                  </a:cubicBezTo>
                  <a:cubicBezTo>
                    <a:pt x="10941" y="15694"/>
                    <a:pt x="10753" y="16424"/>
                    <a:pt x="10659" y="17227"/>
                  </a:cubicBezTo>
                  <a:cubicBezTo>
                    <a:pt x="10564" y="18029"/>
                    <a:pt x="10564" y="18905"/>
                    <a:pt x="10800" y="19416"/>
                  </a:cubicBezTo>
                  <a:cubicBezTo>
                    <a:pt x="11036" y="19927"/>
                    <a:pt x="11507" y="20073"/>
                    <a:pt x="11932" y="19927"/>
                  </a:cubicBezTo>
                  <a:cubicBezTo>
                    <a:pt x="12356" y="19781"/>
                    <a:pt x="12734" y="19343"/>
                    <a:pt x="13205" y="19051"/>
                  </a:cubicBezTo>
                  <a:cubicBezTo>
                    <a:pt x="13677" y="18759"/>
                    <a:pt x="14243" y="18613"/>
                    <a:pt x="15092" y="17300"/>
                  </a:cubicBezTo>
                  <a:cubicBezTo>
                    <a:pt x="15941" y="15986"/>
                    <a:pt x="17072" y="13505"/>
                    <a:pt x="18110" y="10732"/>
                  </a:cubicBezTo>
                  <a:cubicBezTo>
                    <a:pt x="19148" y="7959"/>
                    <a:pt x="20091" y="4894"/>
                    <a:pt x="20657" y="2924"/>
                  </a:cubicBezTo>
                  <a:cubicBezTo>
                    <a:pt x="21223" y="954"/>
                    <a:pt x="21411" y="78"/>
                    <a:pt x="21364" y="5"/>
                  </a:cubicBezTo>
                  <a:cubicBezTo>
                    <a:pt x="21317" y="-68"/>
                    <a:pt x="21034" y="662"/>
                    <a:pt x="20468" y="3289"/>
                  </a:cubicBezTo>
                  <a:cubicBezTo>
                    <a:pt x="19902" y="5916"/>
                    <a:pt x="19053" y="10440"/>
                    <a:pt x="18582" y="13432"/>
                  </a:cubicBezTo>
                  <a:cubicBezTo>
                    <a:pt x="18110" y="16424"/>
                    <a:pt x="18016" y="17883"/>
                    <a:pt x="18063" y="18978"/>
                  </a:cubicBezTo>
                  <a:cubicBezTo>
                    <a:pt x="18110" y="20073"/>
                    <a:pt x="18299" y="20802"/>
                    <a:pt x="18723" y="21167"/>
                  </a:cubicBezTo>
                  <a:cubicBezTo>
                    <a:pt x="19148" y="21532"/>
                    <a:pt x="19808" y="21532"/>
                    <a:pt x="20327" y="20802"/>
                  </a:cubicBezTo>
                  <a:cubicBezTo>
                    <a:pt x="20845" y="20073"/>
                    <a:pt x="21223" y="18613"/>
                    <a:pt x="21600" y="17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9198524" y="3952960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1362624" y="5604491"/>
              <a:ext cx="301881" cy="376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336" fill="norm" stroke="1" extrusionOk="0">
                  <a:moveTo>
                    <a:pt x="0" y="17610"/>
                  </a:moveTo>
                  <a:cubicBezTo>
                    <a:pt x="1510" y="17130"/>
                    <a:pt x="3021" y="16650"/>
                    <a:pt x="4154" y="16050"/>
                  </a:cubicBezTo>
                  <a:cubicBezTo>
                    <a:pt x="5287" y="15450"/>
                    <a:pt x="6042" y="14730"/>
                    <a:pt x="6420" y="13950"/>
                  </a:cubicBezTo>
                  <a:cubicBezTo>
                    <a:pt x="6797" y="13170"/>
                    <a:pt x="6797" y="12330"/>
                    <a:pt x="6420" y="12030"/>
                  </a:cubicBezTo>
                  <a:cubicBezTo>
                    <a:pt x="6042" y="11730"/>
                    <a:pt x="5287" y="11970"/>
                    <a:pt x="4154" y="12990"/>
                  </a:cubicBezTo>
                  <a:cubicBezTo>
                    <a:pt x="3021" y="14010"/>
                    <a:pt x="1510" y="15810"/>
                    <a:pt x="755" y="17130"/>
                  </a:cubicBezTo>
                  <a:cubicBezTo>
                    <a:pt x="0" y="18450"/>
                    <a:pt x="0" y="19290"/>
                    <a:pt x="378" y="19950"/>
                  </a:cubicBezTo>
                  <a:cubicBezTo>
                    <a:pt x="755" y="20610"/>
                    <a:pt x="1510" y="21090"/>
                    <a:pt x="2794" y="21270"/>
                  </a:cubicBezTo>
                  <a:cubicBezTo>
                    <a:pt x="4078" y="21450"/>
                    <a:pt x="5891" y="21330"/>
                    <a:pt x="8157" y="20070"/>
                  </a:cubicBezTo>
                  <a:cubicBezTo>
                    <a:pt x="10422" y="18810"/>
                    <a:pt x="13141" y="16410"/>
                    <a:pt x="15331" y="13230"/>
                  </a:cubicBezTo>
                  <a:cubicBezTo>
                    <a:pt x="17522" y="10050"/>
                    <a:pt x="19183" y="6090"/>
                    <a:pt x="20165" y="3630"/>
                  </a:cubicBezTo>
                  <a:cubicBezTo>
                    <a:pt x="21147" y="1170"/>
                    <a:pt x="21449" y="210"/>
                    <a:pt x="21524" y="30"/>
                  </a:cubicBezTo>
                  <a:cubicBezTo>
                    <a:pt x="21600" y="-150"/>
                    <a:pt x="21449" y="450"/>
                    <a:pt x="20920" y="2730"/>
                  </a:cubicBezTo>
                  <a:cubicBezTo>
                    <a:pt x="20392" y="5010"/>
                    <a:pt x="19485" y="8970"/>
                    <a:pt x="18957" y="11970"/>
                  </a:cubicBezTo>
                  <a:cubicBezTo>
                    <a:pt x="18428" y="14970"/>
                    <a:pt x="18277" y="17010"/>
                    <a:pt x="18277" y="18330"/>
                  </a:cubicBezTo>
                  <a:cubicBezTo>
                    <a:pt x="18277" y="19650"/>
                    <a:pt x="18428" y="20250"/>
                    <a:pt x="18957" y="20370"/>
                  </a:cubicBezTo>
                  <a:cubicBezTo>
                    <a:pt x="19485" y="20490"/>
                    <a:pt x="20392" y="20130"/>
                    <a:pt x="21298" y="19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1705515" y="5776589"/>
              <a:ext cx="63510" cy="191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234" fill="norm" stroke="1" extrusionOk="0">
                  <a:moveTo>
                    <a:pt x="20906" y="2686"/>
                  </a:moveTo>
                  <a:cubicBezTo>
                    <a:pt x="18119" y="1747"/>
                    <a:pt x="15332" y="808"/>
                    <a:pt x="12196" y="339"/>
                  </a:cubicBezTo>
                  <a:cubicBezTo>
                    <a:pt x="9061" y="-131"/>
                    <a:pt x="5577" y="-131"/>
                    <a:pt x="3138" y="456"/>
                  </a:cubicBezTo>
                  <a:cubicBezTo>
                    <a:pt x="700" y="1043"/>
                    <a:pt x="-694" y="2217"/>
                    <a:pt x="351" y="4095"/>
                  </a:cubicBezTo>
                  <a:cubicBezTo>
                    <a:pt x="1396" y="5973"/>
                    <a:pt x="4880" y="8556"/>
                    <a:pt x="8364" y="10669"/>
                  </a:cubicBezTo>
                  <a:cubicBezTo>
                    <a:pt x="11848" y="12782"/>
                    <a:pt x="15332" y="14426"/>
                    <a:pt x="17074" y="16069"/>
                  </a:cubicBezTo>
                  <a:cubicBezTo>
                    <a:pt x="18816" y="17712"/>
                    <a:pt x="18816" y="19356"/>
                    <a:pt x="17074" y="20295"/>
                  </a:cubicBezTo>
                  <a:cubicBezTo>
                    <a:pt x="15332" y="21234"/>
                    <a:pt x="11848" y="21469"/>
                    <a:pt x="10106" y="20999"/>
                  </a:cubicBezTo>
                  <a:cubicBezTo>
                    <a:pt x="8364" y="20530"/>
                    <a:pt x="8364" y="19356"/>
                    <a:pt x="8712" y="18182"/>
                  </a:cubicBezTo>
                  <a:cubicBezTo>
                    <a:pt x="9061" y="17008"/>
                    <a:pt x="9758" y="15834"/>
                    <a:pt x="10454" y="14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1781724" y="5773903"/>
              <a:ext cx="209551" cy="194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5" fill="norm" stroke="1" extrusionOk="0">
                  <a:moveTo>
                    <a:pt x="0" y="11883"/>
                  </a:moveTo>
                  <a:cubicBezTo>
                    <a:pt x="3927" y="10274"/>
                    <a:pt x="7855" y="8666"/>
                    <a:pt x="10145" y="7287"/>
                  </a:cubicBezTo>
                  <a:cubicBezTo>
                    <a:pt x="12436" y="5908"/>
                    <a:pt x="13091" y="4759"/>
                    <a:pt x="13418" y="3495"/>
                  </a:cubicBezTo>
                  <a:cubicBezTo>
                    <a:pt x="13745" y="2232"/>
                    <a:pt x="13745" y="853"/>
                    <a:pt x="13200" y="278"/>
                  </a:cubicBezTo>
                  <a:cubicBezTo>
                    <a:pt x="12655" y="-296"/>
                    <a:pt x="11564" y="-66"/>
                    <a:pt x="9927" y="1772"/>
                  </a:cubicBezTo>
                  <a:cubicBezTo>
                    <a:pt x="8291" y="3610"/>
                    <a:pt x="6109" y="7057"/>
                    <a:pt x="4909" y="10159"/>
                  </a:cubicBezTo>
                  <a:cubicBezTo>
                    <a:pt x="3709" y="13261"/>
                    <a:pt x="3491" y="16019"/>
                    <a:pt x="5673" y="17857"/>
                  </a:cubicBezTo>
                  <a:cubicBezTo>
                    <a:pt x="7855" y="19695"/>
                    <a:pt x="12436" y="20615"/>
                    <a:pt x="15491" y="20959"/>
                  </a:cubicBezTo>
                  <a:cubicBezTo>
                    <a:pt x="18545" y="21304"/>
                    <a:pt x="20073" y="21074"/>
                    <a:pt x="21600" y="20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4784763" y="5709337"/>
              <a:ext cx="178312" cy="174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0716" fill="norm" stroke="1" extrusionOk="0">
                  <a:moveTo>
                    <a:pt x="17595" y="8594"/>
                  </a:moveTo>
                  <a:cubicBezTo>
                    <a:pt x="17341" y="6334"/>
                    <a:pt x="17087" y="4073"/>
                    <a:pt x="15816" y="2315"/>
                  </a:cubicBezTo>
                  <a:cubicBezTo>
                    <a:pt x="14546" y="557"/>
                    <a:pt x="12259" y="-699"/>
                    <a:pt x="9591" y="431"/>
                  </a:cubicBezTo>
                  <a:cubicBezTo>
                    <a:pt x="6922" y="1561"/>
                    <a:pt x="3873" y="5078"/>
                    <a:pt x="2094" y="8217"/>
                  </a:cubicBezTo>
                  <a:cubicBezTo>
                    <a:pt x="315" y="11357"/>
                    <a:pt x="-193" y="14120"/>
                    <a:pt x="61" y="15878"/>
                  </a:cubicBezTo>
                  <a:cubicBezTo>
                    <a:pt x="315" y="17636"/>
                    <a:pt x="1332" y="18389"/>
                    <a:pt x="2475" y="18389"/>
                  </a:cubicBezTo>
                  <a:cubicBezTo>
                    <a:pt x="3619" y="18389"/>
                    <a:pt x="4889" y="17636"/>
                    <a:pt x="6541" y="16254"/>
                  </a:cubicBezTo>
                  <a:cubicBezTo>
                    <a:pt x="8193" y="14873"/>
                    <a:pt x="10226" y="12864"/>
                    <a:pt x="11623" y="11357"/>
                  </a:cubicBezTo>
                  <a:cubicBezTo>
                    <a:pt x="13021" y="9850"/>
                    <a:pt x="13783" y="8845"/>
                    <a:pt x="14165" y="9348"/>
                  </a:cubicBezTo>
                  <a:cubicBezTo>
                    <a:pt x="14546" y="9850"/>
                    <a:pt x="14546" y="11859"/>
                    <a:pt x="14546" y="13617"/>
                  </a:cubicBezTo>
                  <a:cubicBezTo>
                    <a:pt x="14546" y="15375"/>
                    <a:pt x="14546" y="16882"/>
                    <a:pt x="14927" y="18138"/>
                  </a:cubicBezTo>
                  <a:cubicBezTo>
                    <a:pt x="15308" y="19394"/>
                    <a:pt x="16071" y="20399"/>
                    <a:pt x="17214" y="20650"/>
                  </a:cubicBezTo>
                  <a:cubicBezTo>
                    <a:pt x="18358" y="20901"/>
                    <a:pt x="19882" y="20399"/>
                    <a:pt x="21407" y="19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5026876" y="5699210"/>
              <a:ext cx="145749" cy="168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431" fill="norm" stroke="1" extrusionOk="0">
                  <a:moveTo>
                    <a:pt x="20948" y="0"/>
                  </a:moveTo>
                  <a:cubicBezTo>
                    <a:pt x="17602" y="0"/>
                    <a:pt x="14255" y="0"/>
                    <a:pt x="10604" y="2835"/>
                  </a:cubicBezTo>
                  <a:cubicBezTo>
                    <a:pt x="6954" y="5670"/>
                    <a:pt x="2999" y="11340"/>
                    <a:pt x="1173" y="14850"/>
                  </a:cubicBezTo>
                  <a:cubicBezTo>
                    <a:pt x="-652" y="18360"/>
                    <a:pt x="-348" y="19710"/>
                    <a:pt x="2086" y="20520"/>
                  </a:cubicBezTo>
                  <a:cubicBezTo>
                    <a:pt x="4520" y="21330"/>
                    <a:pt x="9083" y="21600"/>
                    <a:pt x="11973" y="21330"/>
                  </a:cubicBezTo>
                  <a:cubicBezTo>
                    <a:pt x="14863" y="21060"/>
                    <a:pt x="16080" y="20250"/>
                    <a:pt x="17297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5174361" y="5729586"/>
              <a:ext cx="137964" cy="14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0657" fill="norm" stroke="1" extrusionOk="0">
                  <a:moveTo>
                    <a:pt x="13476" y="195"/>
                  </a:moveTo>
                  <a:cubicBezTo>
                    <a:pt x="11840" y="-105"/>
                    <a:pt x="10204" y="-405"/>
                    <a:pt x="7913" y="2145"/>
                  </a:cubicBezTo>
                  <a:cubicBezTo>
                    <a:pt x="5622" y="4695"/>
                    <a:pt x="2676" y="10095"/>
                    <a:pt x="1204" y="13545"/>
                  </a:cubicBezTo>
                  <a:cubicBezTo>
                    <a:pt x="-269" y="16995"/>
                    <a:pt x="-269" y="18495"/>
                    <a:pt x="549" y="19545"/>
                  </a:cubicBezTo>
                  <a:cubicBezTo>
                    <a:pt x="1367" y="20595"/>
                    <a:pt x="3004" y="21195"/>
                    <a:pt x="6604" y="19995"/>
                  </a:cubicBezTo>
                  <a:cubicBezTo>
                    <a:pt x="10204" y="18795"/>
                    <a:pt x="15767" y="15795"/>
                    <a:pt x="21331" y="12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5330972" y="5665534"/>
              <a:ext cx="234410" cy="433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395" fill="norm" stroke="1" extrusionOk="0">
                  <a:moveTo>
                    <a:pt x="2330" y="5416"/>
                  </a:moveTo>
                  <a:cubicBezTo>
                    <a:pt x="3859" y="4373"/>
                    <a:pt x="5389" y="3329"/>
                    <a:pt x="6249" y="2495"/>
                  </a:cubicBezTo>
                  <a:cubicBezTo>
                    <a:pt x="7109" y="1660"/>
                    <a:pt x="7300" y="1034"/>
                    <a:pt x="6918" y="877"/>
                  </a:cubicBezTo>
                  <a:cubicBezTo>
                    <a:pt x="6535" y="721"/>
                    <a:pt x="5580" y="1034"/>
                    <a:pt x="4337" y="1973"/>
                  </a:cubicBezTo>
                  <a:cubicBezTo>
                    <a:pt x="3095" y="2912"/>
                    <a:pt x="1566" y="4477"/>
                    <a:pt x="705" y="5886"/>
                  </a:cubicBezTo>
                  <a:cubicBezTo>
                    <a:pt x="-155" y="7295"/>
                    <a:pt x="-346" y="8547"/>
                    <a:pt x="801" y="9434"/>
                  </a:cubicBezTo>
                  <a:cubicBezTo>
                    <a:pt x="1948" y="10321"/>
                    <a:pt x="4433" y="10843"/>
                    <a:pt x="6058" y="10947"/>
                  </a:cubicBezTo>
                  <a:cubicBezTo>
                    <a:pt x="7682" y="11051"/>
                    <a:pt x="8447" y="10738"/>
                    <a:pt x="9116" y="10373"/>
                  </a:cubicBezTo>
                  <a:cubicBezTo>
                    <a:pt x="9785" y="10008"/>
                    <a:pt x="10358" y="9590"/>
                    <a:pt x="10550" y="9643"/>
                  </a:cubicBezTo>
                  <a:cubicBezTo>
                    <a:pt x="10741" y="9695"/>
                    <a:pt x="10550" y="10216"/>
                    <a:pt x="9689" y="11782"/>
                  </a:cubicBezTo>
                  <a:cubicBezTo>
                    <a:pt x="8829" y="13347"/>
                    <a:pt x="7300" y="15956"/>
                    <a:pt x="6440" y="17573"/>
                  </a:cubicBezTo>
                  <a:cubicBezTo>
                    <a:pt x="5580" y="19190"/>
                    <a:pt x="5389" y="19816"/>
                    <a:pt x="5102" y="20390"/>
                  </a:cubicBezTo>
                  <a:cubicBezTo>
                    <a:pt x="4815" y="20964"/>
                    <a:pt x="4433" y="21486"/>
                    <a:pt x="4242" y="21382"/>
                  </a:cubicBezTo>
                  <a:cubicBezTo>
                    <a:pt x="4050" y="21277"/>
                    <a:pt x="4050" y="20547"/>
                    <a:pt x="4815" y="18460"/>
                  </a:cubicBezTo>
                  <a:cubicBezTo>
                    <a:pt x="5580" y="16373"/>
                    <a:pt x="7109" y="12929"/>
                    <a:pt x="8829" y="9851"/>
                  </a:cubicBezTo>
                  <a:cubicBezTo>
                    <a:pt x="10550" y="6773"/>
                    <a:pt x="12461" y="4060"/>
                    <a:pt x="13895" y="2443"/>
                  </a:cubicBezTo>
                  <a:cubicBezTo>
                    <a:pt x="15328" y="825"/>
                    <a:pt x="16284" y="303"/>
                    <a:pt x="17240" y="95"/>
                  </a:cubicBezTo>
                  <a:cubicBezTo>
                    <a:pt x="18196" y="-114"/>
                    <a:pt x="19151" y="-10"/>
                    <a:pt x="19916" y="721"/>
                  </a:cubicBezTo>
                  <a:cubicBezTo>
                    <a:pt x="20681" y="1451"/>
                    <a:pt x="21254" y="2808"/>
                    <a:pt x="21158" y="4112"/>
                  </a:cubicBezTo>
                  <a:cubicBezTo>
                    <a:pt x="21063" y="5416"/>
                    <a:pt x="20298" y="6669"/>
                    <a:pt x="19247" y="7556"/>
                  </a:cubicBezTo>
                  <a:cubicBezTo>
                    <a:pt x="18196" y="8443"/>
                    <a:pt x="16858" y="8964"/>
                    <a:pt x="15711" y="9225"/>
                  </a:cubicBezTo>
                  <a:cubicBezTo>
                    <a:pt x="14564" y="9486"/>
                    <a:pt x="13608" y="9486"/>
                    <a:pt x="13130" y="8703"/>
                  </a:cubicBezTo>
                  <a:cubicBezTo>
                    <a:pt x="12652" y="7921"/>
                    <a:pt x="12652" y="6356"/>
                    <a:pt x="12652" y="4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5617124" y="5457910"/>
              <a:ext cx="90641" cy="38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505" fill="norm" stroke="1" extrusionOk="0">
                  <a:moveTo>
                    <a:pt x="17673" y="0"/>
                  </a:moveTo>
                  <a:cubicBezTo>
                    <a:pt x="19636" y="354"/>
                    <a:pt x="21600" y="708"/>
                    <a:pt x="20864" y="1889"/>
                  </a:cubicBezTo>
                  <a:cubicBezTo>
                    <a:pt x="20127" y="3069"/>
                    <a:pt x="16691" y="5075"/>
                    <a:pt x="12764" y="7908"/>
                  </a:cubicBezTo>
                  <a:cubicBezTo>
                    <a:pt x="8836" y="10741"/>
                    <a:pt x="4418" y="14400"/>
                    <a:pt x="2209" y="16584"/>
                  </a:cubicBezTo>
                  <a:cubicBezTo>
                    <a:pt x="0" y="18767"/>
                    <a:pt x="0" y="19475"/>
                    <a:pt x="0" y="20125"/>
                  </a:cubicBezTo>
                  <a:cubicBezTo>
                    <a:pt x="0" y="20774"/>
                    <a:pt x="0" y="21364"/>
                    <a:pt x="2455" y="21482"/>
                  </a:cubicBezTo>
                  <a:cubicBezTo>
                    <a:pt x="4909" y="21600"/>
                    <a:pt x="9818" y="21246"/>
                    <a:pt x="14727" y="20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5584245" y="5623010"/>
              <a:ext cx="33133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1725" y="21600"/>
                  </a:moveTo>
                  <a:cubicBezTo>
                    <a:pt x="899" y="20250"/>
                    <a:pt x="74" y="18900"/>
                    <a:pt x="5" y="17325"/>
                  </a:cubicBezTo>
                  <a:cubicBezTo>
                    <a:pt x="-64" y="15750"/>
                    <a:pt x="624" y="13950"/>
                    <a:pt x="3238" y="11700"/>
                  </a:cubicBezTo>
                  <a:cubicBezTo>
                    <a:pt x="5852" y="9450"/>
                    <a:pt x="10392" y="6750"/>
                    <a:pt x="13763" y="4725"/>
                  </a:cubicBezTo>
                  <a:cubicBezTo>
                    <a:pt x="17133" y="2700"/>
                    <a:pt x="19335" y="1350"/>
                    <a:pt x="215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6170222" y="5474843"/>
              <a:ext cx="321830" cy="37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501" fill="norm" stroke="1" extrusionOk="0">
                  <a:moveTo>
                    <a:pt x="3345" y="1942"/>
                  </a:moveTo>
                  <a:cubicBezTo>
                    <a:pt x="3628" y="6067"/>
                    <a:pt x="3910" y="10193"/>
                    <a:pt x="3769" y="13348"/>
                  </a:cubicBezTo>
                  <a:cubicBezTo>
                    <a:pt x="3628" y="16503"/>
                    <a:pt x="3063" y="18688"/>
                    <a:pt x="2428" y="19962"/>
                  </a:cubicBezTo>
                  <a:cubicBezTo>
                    <a:pt x="1792" y="21236"/>
                    <a:pt x="1086" y="21600"/>
                    <a:pt x="663" y="21479"/>
                  </a:cubicBezTo>
                  <a:cubicBezTo>
                    <a:pt x="239" y="21357"/>
                    <a:pt x="98" y="20751"/>
                    <a:pt x="28" y="19780"/>
                  </a:cubicBezTo>
                  <a:cubicBezTo>
                    <a:pt x="-43" y="18809"/>
                    <a:pt x="-43" y="17474"/>
                    <a:pt x="875" y="16079"/>
                  </a:cubicBezTo>
                  <a:cubicBezTo>
                    <a:pt x="1792" y="14683"/>
                    <a:pt x="3628" y="13227"/>
                    <a:pt x="5745" y="11346"/>
                  </a:cubicBezTo>
                  <a:cubicBezTo>
                    <a:pt x="7863" y="9465"/>
                    <a:pt x="10263" y="7160"/>
                    <a:pt x="11675" y="5764"/>
                  </a:cubicBezTo>
                  <a:cubicBezTo>
                    <a:pt x="13086" y="4369"/>
                    <a:pt x="13510" y="3883"/>
                    <a:pt x="13863" y="3276"/>
                  </a:cubicBezTo>
                  <a:cubicBezTo>
                    <a:pt x="14216" y="2670"/>
                    <a:pt x="14498" y="1942"/>
                    <a:pt x="14781" y="1274"/>
                  </a:cubicBezTo>
                  <a:cubicBezTo>
                    <a:pt x="15063" y="607"/>
                    <a:pt x="15345" y="0"/>
                    <a:pt x="15416" y="0"/>
                  </a:cubicBezTo>
                  <a:cubicBezTo>
                    <a:pt x="15486" y="0"/>
                    <a:pt x="15345" y="607"/>
                    <a:pt x="14922" y="2791"/>
                  </a:cubicBezTo>
                  <a:cubicBezTo>
                    <a:pt x="14498" y="4975"/>
                    <a:pt x="13792" y="8737"/>
                    <a:pt x="13439" y="11225"/>
                  </a:cubicBezTo>
                  <a:cubicBezTo>
                    <a:pt x="13086" y="13712"/>
                    <a:pt x="13086" y="14926"/>
                    <a:pt x="13086" y="15836"/>
                  </a:cubicBezTo>
                  <a:cubicBezTo>
                    <a:pt x="13086" y="16746"/>
                    <a:pt x="13086" y="17353"/>
                    <a:pt x="13439" y="17656"/>
                  </a:cubicBezTo>
                  <a:cubicBezTo>
                    <a:pt x="13792" y="17960"/>
                    <a:pt x="14498" y="17960"/>
                    <a:pt x="15204" y="17838"/>
                  </a:cubicBezTo>
                  <a:cubicBezTo>
                    <a:pt x="15910" y="17717"/>
                    <a:pt x="16616" y="17474"/>
                    <a:pt x="17251" y="17110"/>
                  </a:cubicBezTo>
                  <a:cubicBezTo>
                    <a:pt x="17886" y="16746"/>
                    <a:pt x="18451" y="16261"/>
                    <a:pt x="18381" y="16079"/>
                  </a:cubicBezTo>
                  <a:cubicBezTo>
                    <a:pt x="18310" y="15897"/>
                    <a:pt x="17604" y="16018"/>
                    <a:pt x="17181" y="16382"/>
                  </a:cubicBezTo>
                  <a:cubicBezTo>
                    <a:pt x="16757" y="16746"/>
                    <a:pt x="16616" y="17353"/>
                    <a:pt x="16545" y="17960"/>
                  </a:cubicBezTo>
                  <a:cubicBezTo>
                    <a:pt x="16475" y="18566"/>
                    <a:pt x="16475" y="19173"/>
                    <a:pt x="16686" y="19719"/>
                  </a:cubicBezTo>
                  <a:cubicBezTo>
                    <a:pt x="16898" y="20265"/>
                    <a:pt x="17322" y="20751"/>
                    <a:pt x="17886" y="20993"/>
                  </a:cubicBezTo>
                  <a:cubicBezTo>
                    <a:pt x="18451" y="21236"/>
                    <a:pt x="19157" y="21236"/>
                    <a:pt x="19792" y="20993"/>
                  </a:cubicBezTo>
                  <a:cubicBezTo>
                    <a:pt x="20428" y="20751"/>
                    <a:pt x="20992" y="20265"/>
                    <a:pt x="21275" y="19416"/>
                  </a:cubicBezTo>
                  <a:cubicBezTo>
                    <a:pt x="21557" y="18566"/>
                    <a:pt x="21557" y="17353"/>
                    <a:pt x="21063" y="16564"/>
                  </a:cubicBezTo>
                  <a:cubicBezTo>
                    <a:pt x="20569" y="15775"/>
                    <a:pt x="19581" y="15411"/>
                    <a:pt x="18592" y="15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6837793" y="5432510"/>
              <a:ext cx="150932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600" fill="norm" stroke="1" extrusionOk="0">
                  <a:moveTo>
                    <a:pt x="19324" y="0"/>
                  </a:moveTo>
                  <a:cubicBezTo>
                    <a:pt x="14294" y="1626"/>
                    <a:pt x="9263" y="3252"/>
                    <a:pt x="5565" y="5806"/>
                  </a:cubicBezTo>
                  <a:cubicBezTo>
                    <a:pt x="1866" y="8361"/>
                    <a:pt x="-501" y="11845"/>
                    <a:pt x="91" y="14516"/>
                  </a:cubicBezTo>
                  <a:cubicBezTo>
                    <a:pt x="683" y="17187"/>
                    <a:pt x="4233" y="19045"/>
                    <a:pt x="8228" y="20090"/>
                  </a:cubicBezTo>
                  <a:cubicBezTo>
                    <a:pt x="12222" y="21135"/>
                    <a:pt x="16661" y="21368"/>
                    <a:pt x="210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7071274" y="5673810"/>
              <a:ext cx="355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86" y="10800"/>
                    <a:pt x="7971" y="0"/>
                    <a:pt x="11571" y="0"/>
                  </a:cubicBezTo>
                  <a:cubicBezTo>
                    <a:pt x="15171" y="0"/>
                    <a:pt x="1838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7077624" y="5769060"/>
              <a:ext cx="2794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0"/>
                  </a:moveTo>
                  <a:cubicBezTo>
                    <a:pt x="4418" y="8100"/>
                    <a:pt x="8836" y="16200"/>
                    <a:pt x="12436" y="18900"/>
                  </a:cubicBezTo>
                  <a:cubicBezTo>
                    <a:pt x="16036" y="21600"/>
                    <a:pt x="18818" y="189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7363374" y="5572210"/>
              <a:ext cx="97795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600" fill="norm" stroke="1" extrusionOk="0">
                  <a:moveTo>
                    <a:pt x="0" y="0"/>
                  </a:moveTo>
                  <a:cubicBezTo>
                    <a:pt x="7200" y="2911"/>
                    <a:pt x="14400" y="5821"/>
                    <a:pt x="18000" y="8502"/>
                  </a:cubicBezTo>
                  <a:cubicBezTo>
                    <a:pt x="21600" y="11183"/>
                    <a:pt x="21600" y="13634"/>
                    <a:pt x="18675" y="15779"/>
                  </a:cubicBezTo>
                  <a:cubicBezTo>
                    <a:pt x="15750" y="17923"/>
                    <a:pt x="9900" y="19762"/>
                    <a:pt x="40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7716514" y="5446928"/>
              <a:ext cx="116761" cy="116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0776" fill="norm" stroke="1" extrusionOk="0">
                  <a:moveTo>
                    <a:pt x="14334" y="4239"/>
                  </a:moveTo>
                  <a:cubicBezTo>
                    <a:pt x="13948" y="2345"/>
                    <a:pt x="13563" y="450"/>
                    <a:pt x="12598" y="71"/>
                  </a:cubicBezTo>
                  <a:cubicBezTo>
                    <a:pt x="11634" y="-308"/>
                    <a:pt x="10091" y="829"/>
                    <a:pt x="7970" y="3292"/>
                  </a:cubicBezTo>
                  <a:cubicBezTo>
                    <a:pt x="5848" y="5755"/>
                    <a:pt x="3148" y="9545"/>
                    <a:pt x="1606" y="12387"/>
                  </a:cubicBezTo>
                  <a:cubicBezTo>
                    <a:pt x="63" y="15229"/>
                    <a:pt x="-323" y="17124"/>
                    <a:pt x="256" y="18639"/>
                  </a:cubicBezTo>
                  <a:cubicBezTo>
                    <a:pt x="834" y="20155"/>
                    <a:pt x="2377" y="21292"/>
                    <a:pt x="6041" y="20534"/>
                  </a:cubicBezTo>
                  <a:cubicBezTo>
                    <a:pt x="9706" y="19776"/>
                    <a:pt x="15491" y="17124"/>
                    <a:pt x="21277" y="14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7828207" y="5489610"/>
              <a:ext cx="60101" cy="82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0561" fill="norm" stroke="1" extrusionOk="0">
                  <a:moveTo>
                    <a:pt x="8487" y="4754"/>
                  </a:moveTo>
                  <a:cubicBezTo>
                    <a:pt x="5508" y="6862"/>
                    <a:pt x="2528" y="8969"/>
                    <a:pt x="1039" y="11340"/>
                  </a:cubicBezTo>
                  <a:cubicBezTo>
                    <a:pt x="-451" y="13710"/>
                    <a:pt x="-451" y="16345"/>
                    <a:pt x="1783" y="18188"/>
                  </a:cubicBezTo>
                  <a:cubicBezTo>
                    <a:pt x="4018" y="20032"/>
                    <a:pt x="8487" y="21086"/>
                    <a:pt x="11839" y="20296"/>
                  </a:cubicBezTo>
                  <a:cubicBezTo>
                    <a:pt x="15190" y="19506"/>
                    <a:pt x="17425" y="16871"/>
                    <a:pt x="18915" y="14237"/>
                  </a:cubicBezTo>
                  <a:cubicBezTo>
                    <a:pt x="20404" y="11603"/>
                    <a:pt x="21149" y="8969"/>
                    <a:pt x="21149" y="6335"/>
                  </a:cubicBezTo>
                  <a:cubicBezTo>
                    <a:pt x="21149" y="3701"/>
                    <a:pt x="20404" y="1066"/>
                    <a:pt x="19287" y="276"/>
                  </a:cubicBezTo>
                  <a:cubicBezTo>
                    <a:pt x="18170" y="-514"/>
                    <a:pt x="16680" y="540"/>
                    <a:pt x="15190" y="1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7934874" y="5465439"/>
              <a:ext cx="107951" cy="119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2063"/>
                  </a:moveTo>
                  <a:cubicBezTo>
                    <a:pt x="1694" y="3578"/>
                    <a:pt x="3388" y="5094"/>
                    <a:pt x="4235" y="6800"/>
                  </a:cubicBezTo>
                  <a:cubicBezTo>
                    <a:pt x="5082" y="8505"/>
                    <a:pt x="5082" y="10400"/>
                    <a:pt x="4447" y="12863"/>
                  </a:cubicBezTo>
                  <a:cubicBezTo>
                    <a:pt x="3812" y="15326"/>
                    <a:pt x="2541" y="18357"/>
                    <a:pt x="1906" y="18926"/>
                  </a:cubicBezTo>
                  <a:cubicBezTo>
                    <a:pt x="1271" y="19494"/>
                    <a:pt x="1271" y="17600"/>
                    <a:pt x="2329" y="14757"/>
                  </a:cubicBezTo>
                  <a:cubicBezTo>
                    <a:pt x="3388" y="11915"/>
                    <a:pt x="5506" y="8126"/>
                    <a:pt x="7412" y="5473"/>
                  </a:cubicBezTo>
                  <a:cubicBezTo>
                    <a:pt x="9318" y="2821"/>
                    <a:pt x="11012" y="1305"/>
                    <a:pt x="12918" y="547"/>
                  </a:cubicBezTo>
                  <a:cubicBezTo>
                    <a:pt x="14824" y="-211"/>
                    <a:pt x="16941" y="-211"/>
                    <a:pt x="18212" y="736"/>
                  </a:cubicBezTo>
                  <a:cubicBezTo>
                    <a:pt x="19482" y="1684"/>
                    <a:pt x="19906" y="3578"/>
                    <a:pt x="20329" y="7178"/>
                  </a:cubicBezTo>
                  <a:cubicBezTo>
                    <a:pt x="20753" y="10778"/>
                    <a:pt x="21176" y="16084"/>
                    <a:pt x="2160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8113682" y="5461582"/>
              <a:ext cx="81543" cy="112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0860" fill="norm" stroke="1" extrusionOk="0">
                  <a:moveTo>
                    <a:pt x="19674" y="496"/>
                  </a:moveTo>
                  <a:cubicBezTo>
                    <a:pt x="16905" y="104"/>
                    <a:pt x="14136" y="-289"/>
                    <a:pt x="11644" y="300"/>
                  </a:cubicBezTo>
                  <a:cubicBezTo>
                    <a:pt x="9151" y="889"/>
                    <a:pt x="6936" y="2460"/>
                    <a:pt x="4998" y="4816"/>
                  </a:cubicBezTo>
                  <a:cubicBezTo>
                    <a:pt x="3059" y="7173"/>
                    <a:pt x="1398" y="10315"/>
                    <a:pt x="567" y="13260"/>
                  </a:cubicBezTo>
                  <a:cubicBezTo>
                    <a:pt x="-264" y="16206"/>
                    <a:pt x="-264" y="18955"/>
                    <a:pt x="1121" y="20133"/>
                  </a:cubicBezTo>
                  <a:cubicBezTo>
                    <a:pt x="2505" y="21311"/>
                    <a:pt x="5274" y="20918"/>
                    <a:pt x="8874" y="19936"/>
                  </a:cubicBezTo>
                  <a:cubicBezTo>
                    <a:pt x="12474" y="18955"/>
                    <a:pt x="16905" y="17384"/>
                    <a:pt x="21336" y="15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8265800" y="5263502"/>
              <a:ext cx="494575" cy="299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209" fill="norm" stroke="1" extrusionOk="0">
                  <a:moveTo>
                    <a:pt x="1906" y="1627"/>
                  </a:moveTo>
                  <a:cubicBezTo>
                    <a:pt x="1445" y="5677"/>
                    <a:pt x="983" y="9727"/>
                    <a:pt x="660" y="12577"/>
                  </a:cubicBezTo>
                  <a:cubicBezTo>
                    <a:pt x="337" y="15427"/>
                    <a:pt x="153" y="17077"/>
                    <a:pt x="60" y="18277"/>
                  </a:cubicBezTo>
                  <a:cubicBezTo>
                    <a:pt x="-32" y="19477"/>
                    <a:pt x="-32" y="20227"/>
                    <a:pt x="153" y="20377"/>
                  </a:cubicBezTo>
                  <a:cubicBezTo>
                    <a:pt x="337" y="20527"/>
                    <a:pt x="706" y="20077"/>
                    <a:pt x="1030" y="19477"/>
                  </a:cubicBezTo>
                  <a:cubicBezTo>
                    <a:pt x="1353" y="18877"/>
                    <a:pt x="1630" y="18127"/>
                    <a:pt x="1906" y="17377"/>
                  </a:cubicBezTo>
                  <a:cubicBezTo>
                    <a:pt x="2183" y="16627"/>
                    <a:pt x="2460" y="15877"/>
                    <a:pt x="2553" y="16102"/>
                  </a:cubicBezTo>
                  <a:cubicBezTo>
                    <a:pt x="2645" y="16327"/>
                    <a:pt x="2553" y="17527"/>
                    <a:pt x="2553" y="18502"/>
                  </a:cubicBezTo>
                  <a:cubicBezTo>
                    <a:pt x="2553" y="19477"/>
                    <a:pt x="2645" y="20227"/>
                    <a:pt x="2922" y="20602"/>
                  </a:cubicBezTo>
                  <a:cubicBezTo>
                    <a:pt x="3199" y="20977"/>
                    <a:pt x="3660" y="20977"/>
                    <a:pt x="4214" y="20377"/>
                  </a:cubicBezTo>
                  <a:cubicBezTo>
                    <a:pt x="4768" y="19777"/>
                    <a:pt x="5414" y="18577"/>
                    <a:pt x="5922" y="17452"/>
                  </a:cubicBezTo>
                  <a:cubicBezTo>
                    <a:pt x="6430" y="16327"/>
                    <a:pt x="6799" y="15277"/>
                    <a:pt x="6983" y="15127"/>
                  </a:cubicBezTo>
                  <a:cubicBezTo>
                    <a:pt x="7168" y="14977"/>
                    <a:pt x="7168" y="15727"/>
                    <a:pt x="7122" y="16477"/>
                  </a:cubicBezTo>
                  <a:cubicBezTo>
                    <a:pt x="7076" y="17227"/>
                    <a:pt x="6983" y="17977"/>
                    <a:pt x="7122" y="18577"/>
                  </a:cubicBezTo>
                  <a:cubicBezTo>
                    <a:pt x="7260" y="19177"/>
                    <a:pt x="7630" y="19627"/>
                    <a:pt x="8045" y="19852"/>
                  </a:cubicBezTo>
                  <a:cubicBezTo>
                    <a:pt x="8460" y="20077"/>
                    <a:pt x="8922" y="20077"/>
                    <a:pt x="9568" y="19627"/>
                  </a:cubicBezTo>
                  <a:cubicBezTo>
                    <a:pt x="10214" y="19177"/>
                    <a:pt x="11045" y="18277"/>
                    <a:pt x="11599" y="17302"/>
                  </a:cubicBezTo>
                  <a:cubicBezTo>
                    <a:pt x="12153" y="16327"/>
                    <a:pt x="12430" y="15277"/>
                    <a:pt x="12337" y="14827"/>
                  </a:cubicBezTo>
                  <a:cubicBezTo>
                    <a:pt x="12245" y="14377"/>
                    <a:pt x="11783" y="14527"/>
                    <a:pt x="11368" y="14902"/>
                  </a:cubicBezTo>
                  <a:cubicBezTo>
                    <a:pt x="10953" y="15277"/>
                    <a:pt x="10583" y="15877"/>
                    <a:pt x="10306" y="16552"/>
                  </a:cubicBezTo>
                  <a:cubicBezTo>
                    <a:pt x="10030" y="17227"/>
                    <a:pt x="9845" y="17977"/>
                    <a:pt x="9753" y="18877"/>
                  </a:cubicBezTo>
                  <a:cubicBezTo>
                    <a:pt x="9660" y="19777"/>
                    <a:pt x="9660" y="20827"/>
                    <a:pt x="9891" y="21127"/>
                  </a:cubicBezTo>
                  <a:cubicBezTo>
                    <a:pt x="10122" y="21427"/>
                    <a:pt x="10583" y="20977"/>
                    <a:pt x="11691" y="18502"/>
                  </a:cubicBezTo>
                  <a:cubicBezTo>
                    <a:pt x="12799" y="16027"/>
                    <a:pt x="14553" y="11527"/>
                    <a:pt x="15614" y="8452"/>
                  </a:cubicBezTo>
                  <a:cubicBezTo>
                    <a:pt x="16676" y="5377"/>
                    <a:pt x="17045" y="3727"/>
                    <a:pt x="17230" y="2452"/>
                  </a:cubicBezTo>
                  <a:cubicBezTo>
                    <a:pt x="17414" y="1177"/>
                    <a:pt x="17414" y="277"/>
                    <a:pt x="17183" y="52"/>
                  </a:cubicBezTo>
                  <a:cubicBezTo>
                    <a:pt x="16953" y="-173"/>
                    <a:pt x="16491" y="277"/>
                    <a:pt x="15891" y="2527"/>
                  </a:cubicBezTo>
                  <a:cubicBezTo>
                    <a:pt x="15291" y="4777"/>
                    <a:pt x="14553" y="8827"/>
                    <a:pt x="14137" y="11677"/>
                  </a:cubicBezTo>
                  <a:cubicBezTo>
                    <a:pt x="13722" y="14527"/>
                    <a:pt x="13630" y="16177"/>
                    <a:pt x="13630" y="17377"/>
                  </a:cubicBezTo>
                  <a:cubicBezTo>
                    <a:pt x="13630" y="18577"/>
                    <a:pt x="13722" y="19327"/>
                    <a:pt x="13999" y="19702"/>
                  </a:cubicBezTo>
                  <a:cubicBezTo>
                    <a:pt x="14276" y="20077"/>
                    <a:pt x="14737" y="20077"/>
                    <a:pt x="15199" y="19852"/>
                  </a:cubicBezTo>
                  <a:cubicBezTo>
                    <a:pt x="15660" y="19627"/>
                    <a:pt x="16122" y="19177"/>
                    <a:pt x="16491" y="18652"/>
                  </a:cubicBezTo>
                  <a:cubicBezTo>
                    <a:pt x="16860" y="18127"/>
                    <a:pt x="17137" y="17527"/>
                    <a:pt x="17322" y="16852"/>
                  </a:cubicBezTo>
                  <a:cubicBezTo>
                    <a:pt x="17506" y="16177"/>
                    <a:pt x="17599" y="15427"/>
                    <a:pt x="17368" y="15577"/>
                  </a:cubicBezTo>
                  <a:cubicBezTo>
                    <a:pt x="17137" y="15727"/>
                    <a:pt x="16583" y="16777"/>
                    <a:pt x="16214" y="17752"/>
                  </a:cubicBezTo>
                  <a:cubicBezTo>
                    <a:pt x="15845" y="18727"/>
                    <a:pt x="15660" y="19627"/>
                    <a:pt x="15799" y="20227"/>
                  </a:cubicBezTo>
                  <a:cubicBezTo>
                    <a:pt x="15937" y="20827"/>
                    <a:pt x="16399" y="21127"/>
                    <a:pt x="17414" y="21127"/>
                  </a:cubicBezTo>
                  <a:cubicBezTo>
                    <a:pt x="18430" y="21127"/>
                    <a:pt x="19999" y="20827"/>
                    <a:pt x="21568" y="20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8989444" y="5318210"/>
              <a:ext cx="75731" cy="289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25" fill="norm" stroke="1" extrusionOk="0">
                  <a:moveTo>
                    <a:pt x="21467" y="0"/>
                  </a:moveTo>
                  <a:cubicBezTo>
                    <a:pt x="18467" y="470"/>
                    <a:pt x="15467" y="939"/>
                    <a:pt x="12167" y="2817"/>
                  </a:cubicBezTo>
                  <a:cubicBezTo>
                    <a:pt x="8867" y="4696"/>
                    <a:pt x="5267" y="7983"/>
                    <a:pt x="3167" y="10487"/>
                  </a:cubicBezTo>
                  <a:cubicBezTo>
                    <a:pt x="1067" y="12991"/>
                    <a:pt x="467" y="14713"/>
                    <a:pt x="167" y="16278"/>
                  </a:cubicBezTo>
                  <a:cubicBezTo>
                    <a:pt x="-133" y="17843"/>
                    <a:pt x="-133" y="19252"/>
                    <a:pt x="1067" y="20191"/>
                  </a:cubicBezTo>
                  <a:cubicBezTo>
                    <a:pt x="2267" y="21130"/>
                    <a:pt x="4667" y="21600"/>
                    <a:pt x="6467" y="21365"/>
                  </a:cubicBezTo>
                  <a:cubicBezTo>
                    <a:pt x="8267" y="21130"/>
                    <a:pt x="9467" y="20191"/>
                    <a:pt x="10067" y="19330"/>
                  </a:cubicBezTo>
                  <a:cubicBezTo>
                    <a:pt x="10667" y="18470"/>
                    <a:pt x="10667" y="17687"/>
                    <a:pt x="10667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8939171" y="5317192"/>
              <a:ext cx="468904" cy="260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116" fill="norm" stroke="1" extrusionOk="0">
                  <a:moveTo>
                    <a:pt x="2873" y="14997"/>
                  </a:moveTo>
                  <a:cubicBezTo>
                    <a:pt x="2386" y="14654"/>
                    <a:pt x="1900" y="14311"/>
                    <a:pt x="1316" y="14140"/>
                  </a:cubicBezTo>
                  <a:cubicBezTo>
                    <a:pt x="732" y="13969"/>
                    <a:pt x="51" y="13969"/>
                    <a:pt x="3" y="13711"/>
                  </a:cubicBezTo>
                  <a:cubicBezTo>
                    <a:pt x="-46" y="13454"/>
                    <a:pt x="538" y="12940"/>
                    <a:pt x="1949" y="11311"/>
                  </a:cubicBezTo>
                  <a:cubicBezTo>
                    <a:pt x="3359" y="9683"/>
                    <a:pt x="5597" y="6940"/>
                    <a:pt x="7057" y="5140"/>
                  </a:cubicBezTo>
                  <a:cubicBezTo>
                    <a:pt x="8516" y="3340"/>
                    <a:pt x="9197" y="2483"/>
                    <a:pt x="9440" y="2483"/>
                  </a:cubicBezTo>
                  <a:cubicBezTo>
                    <a:pt x="9684" y="2483"/>
                    <a:pt x="9489" y="3340"/>
                    <a:pt x="8759" y="5911"/>
                  </a:cubicBezTo>
                  <a:cubicBezTo>
                    <a:pt x="8030" y="8483"/>
                    <a:pt x="6765" y="12769"/>
                    <a:pt x="6035" y="15340"/>
                  </a:cubicBezTo>
                  <a:cubicBezTo>
                    <a:pt x="5305" y="17911"/>
                    <a:pt x="5111" y="18769"/>
                    <a:pt x="5257" y="18940"/>
                  </a:cubicBezTo>
                  <a:cubicBezTo>
                    <a:pt x="5403" y="19111"/>
                    <a:pt x="5889" y="18597"/>
                    <a:pt x="6376" y="18083"/>
                  </a:cubicBezTo>
                  <a:cubicBezTo>
                    <a:pt x="6862" y="17569"/>
                    <a:pt x="7349" y="17054"/>
                    <a:pt x="7835" y="16969"/>
                  </a:cubicBezTo>
                  <a:cubicBezTo>
                    <a:pt x="8322" y="16883"/>
                    <a:pt x="8808" y="17226"/>
                    <a:pt x="9100" y="17826"/>
                  </a:cubicBezTo>
                  <a:cubicBezTo>
                    <a:pt x="9392" y="18426"/>
                    <a:pt x="9489" y="19283"/>
                    <a:pt x="9781" y="19883"/>
                  </a:cubicBezTo>
                  <a:cubicBezTo>
                    <a:pt x="10073" y="20483"/>
                    <a:pt x="10559" y="20826"/>
                    <a:pt x="10949" y="20654"/>
                  </a:cubicBezTo>
                  <a:cubicBezTo>
                    <a:pt x="11338" y="20483"/>
                    <a:pt x="11630" y="19797"/>
                    <a:pt x="11824" y="19026"/>
                  </a:cubicBezTo>
                  <a:cubicBezTo>
                    <a:pt x="12019" y="18254"/>
                    <a:pt x="12116" y="17397"/>
                    <a:pt x="11922" y="16969"/>
                  </a:cubicBezTo>
                  <a:cubicBezTo>
                    <a:pt x="11727" y="16540"/>
                    <a:pt x="11240" y="16540"/>
                    <a:pt x="11143" y="16883"/>
                  </a:cubicBezTo>
                  <a:cubicBezTo>
                    <a:pt x="11046" y="17226"/>
                    <a:pt x="11338" y="17911"/>
                    <a:pt x="11630" y="18769"/>
                  </a:cubicBezTo>
                  <a:cubicBezTo>
                    <a:pt x="11922" y="19626"/>
                    <a:pt x="12213" y="20654"/>
                    <a:pt x="12603" y="20997"/>
                  </a:cubicBezTo>
                  <a:cubicBezTo>
                    <a:pt x="12992" y="21340"/>
                    <a:pt x="13478" y="20997"/>
                    <a:pt x="14354" y="19283"/>
                  </a:cubicBezTo>
                  <a:cubicBezTo>
                    <a:pt x="15230" y="17569"/>
                    <a:pt x="16495" y="14483"/>
                    <a:pt x="17565" y="11569"/>
                  </a:cubicBezTo>
                  <a:cubicBezTo>
                    <a:pt x="18635" y="8654"/>
                    <a:pt x="19511" y="5911"/>
                    <a:pt x="20143" y="3854"/>
                  </a:cubicBezTo>
                  <a:cubicBezTo>
                    <a:pt x="20776" y="1797"/>
                    <a:pt x="21165" y="426"/>
                    <a:pt x="21165" y="83"/>
                  </a:cubicBezTo>
                  <a:cubicBezTo>
                    <a:pt x="21165" y="-260"/>
                    <a:pt x="20776" y="426"/>
                    <a:pt x="20192" y="2911"/>
                  </a:cubicBezTo>
                  <a:cubicBezTo>
                    <a:pt x="19608" y="5397"/>
                    <a:pt x="18830" y="9683"/>
                    <a:pt x="18440" y="12683"/>
                  </a:cubicBezTo>
                  <a:cubicBezTo>
                    <a:pt x="18051" y="15683"/>
                    <a:pt x="18051" y="17397"/>
                    <a:pt x="18197" y="18597"/>
                  </a:cubicBezTo>
                  <a:cubicBezTo>
                    <a:pt x="18343" y="19797"/>
                    <a:pt x="18635" y="20483"/>
                    <a:pt x="19219" y="20654"/>
                  </a:cubicBezTo>
                  <a:cubicBezTo>
                    <a:pt x="19803" y="20826"/>
                    <a:pt x="20678" y="20483"/>
                    <a:pt x="21554" y="20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9331874" y="5439868"/>
              <a:ext cx="127001" cy="3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4" fill="norm" stroke="1" extrusionOk="0">
                  <a:moveTo>
                    <a:pt x="0" y="20914"/>
                  </a:moveTo>
                  <a:cubicBezTo>
                    <a:pt x="0" y="13714"/>
                    <a:pt x="0" y="6514"/>
                    <a:pt x="1440" y="2914"/>
                  </a:cubicBezTo>
                  <a:cubicBezTo>
                    <a:pt x="2880" y="-686"/>
                    <a:pt x="5760" y="-686"/>
                    <a:pt x="9360" y="1474"/>
                  </a:cubicBezTo>
                  <a:cubicBezTo>
                    <a:pt x="12960" y="3634"/>
                    <a:pt x="17280" y="7954"/>
                    <a:pt x="21600" y="1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7893197" y="5775533"/>
              <a:ext cx="257578" cy="241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0714" fill="norm" stroke="1" extrusionOk="0">
                  <a:moveTo>
                    <a:pt x="9253" y="6524"/>
                  </a:moveTo>
                  <a:cubicBezTo>
                    <a:pt x="8902" y="5253"/>
                    <a:pt x="8550" y="3983"/>
                    <a:pt x="7936" y="3620"/>
                  </a:cubicBezTo>
                  <a:cubicBezTo>
                    <a:pt x="7321" y="3257"/>
                    <a:pt x="6443" y="3801"/>
                    <a:pt x="5038" y="6070"/>
                  </a:cubicBezTo>
                  <a:cubicBezTo>
                    <a:pt x="3633" y="8339"/>
                    <a:pt x="1702" y="12332"/>
                    <a:pt x="736" y="14874"/>
                  </a:cubicBezTo>
                  <a:cubicBezTo>
                    <a:pt x="-230" y="17415"/>
                    <a:pt x="-230" y="18504"/>
                    <a:pt x="648" y="19502"/>
                  </a:cubicBezTo>
                  <a:cubicBezTo>
                    <a:pt x="1526" y="20500"/>
                    <a:pt x="3282" y="21408"/>
                    <a:pt x="5565" y="19956"/>
                  </a:cubicBezTo>
                  <a:cubicBezTo>
                    <a:pt x="7848" y="18504"/>
                    <a:pt x="10658" y="14692"/>
                    <a:pt x="12150" y="11062"/>
                  </a:cubicBezTo>
                  <a:cubicBezTo>
                    <a:pt x="13643" y="7432"/>
                    <a:pt x="13819" y="3983"/>
                    <a:pt x="13468" y="2077"/>
                  </a:cubicBezTo>
                  <a:cubicBezTo>
                    <a:pt x="13116" y="171"/>
                    <a:pt x="12238" y="-192"/>
                    <a:pt x="11009" y="80"/>
                  </a:cubicBezTo>
                  <a:cubicBezTo>
                    <a:pt x="9780" y="353"/>
                    <a:pt x="8199" y="1260"/>
                    <a:pt x="7058" y="2621"/>
                  </a:cubicBezTo>
                  <a:cubicBezTo>
                    <a:pt x="5916" y="3983"/>
                    <a:pt x="5214" y="5798"/>
                    <a:pt x="4863" y="7432"/>
                  </a:cubicBezTo>
                  <a:cubicBezTo>
                    <a:pt x="4511" y="9065"/>
                    <a:pt x="4511" y="10517"/>
                    <a:pt x="6794" y="11153"/>
                  </a:cubicBezTo>
                  <a:cubicBezTo>
                    <a:pt x="9077" y="11788"/>
                    <a:pt x="13643" y="11606"/>
                    <a:pt x="16453" y="11243"/>
                  </a:cubicBezTo>
                  <a:cubicBezTo>
                    <a:pt x="19263" y="10880"/>
                    <a:pt x="20316" y="10336"/>
                    <a:pt x="21370" y="9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8169824" y="5902410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8138074" y="5991310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8444611" y="5773060"/>
              <a:ext cx="139172" cy="226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0848" fill="norm" stroke="1" extrusionOk="0">
                  <a:moveTo>
                    <a:pt x="19078" y="4303"/>
                  </a:moveTo>
                  <a:cubicBezTo>
                    <a:pt x="15532" y="3719"/>
                    <a:pt x="11986" y="3135"/>
                    <a:pt x="8762" y="3719"/>
                  </a:cubicBezTo>
                  <a:cubicBezTo>
                    <a:pt x="5538" y="4303"/>
                    <a:pt x="2636" y="6054"/>
                    <a:pt x="1186" y="9070"/>
                  </a:cubicBezTo>
                  <a:cubicBezTo>
                    <a:pt x="-265" y="12086"/>
                    <a:pt x="-265" y="16368"/>
                    <a:pt x="541" y="18703"/>
                  </a:cubicBezTo>
                  <a:cubicBezTo>
                    <a:pt x="1347" y="21038"/>
                    <a:pt x="2959" y="21427"/>
                    <a:pt x="6344" y="20065"/>
                  </a:cubicBezTo>
                  <a:cubicBezTo>
                    <a:pt x="9729" y="18703"/>
                    <a:pt x="14887" y="15589"/>
                    <a:pt x="17789" y="12281"/>
                  </a:cubicBezTo>
                  <a:cubicBezTo>
                    <a:pt x="20690" y="8973"/>
                    <a:pt x="21335" y="5470"/>
                    <a:pt x="21174" y="3330"/>
                  </a:cubicBezTo>
                  <a:cubicBezTo>
                    <a:pt x="21013" y="1189"/>
                    <a:pt x="20045" y="411"/>
                    <a:pt x="18595" y="119"/>
                  </a:cubicBezTo>
                  <a:cubicBezTo>
                    <a:pt x="17144" y="-173"/>
                    <a:pt x="15210" y="22"/>
                    <a:pt x="12631" y="1286"/>
                  </a:cubicBezTo>
                  <a:cubicBezTo>
                    <a:pt x="10051" y="2551"/>
                    <a:pt x="6828" y="4886"/>
                    <a:pt x="6828" y="7416"/>
                  </a:cubicBezTo>
                  <a:cubicBezTo>
                    <a:pt x="6828" y="9946"/>
                    <a:pt x="10051" y="12670"/>
                    <a:pt x="12792" y="14227"/>
                  </a:cubicBezTo>
                  <a:cubicBezTo>
                    <a:pt x="15532" y="15784"/>
                    <a:pt x="17789" y="16173"/>
                    <a:pt x="20045" y="16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8568156" y="5972260"/>
              <a:ext cx="71569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600" fill="norm" stroke="1" extrusionOk="0">
                  <a:moveTo>
                    <a:pt x="20866" y="0"/>
                  </a:moveTo>
                  <a:cubicBezTo>
                    <a:pt x="17780" y="0"/>
                    <a:pt x="14695" y="0"/>
                    <a:pt x="10992" y="2100"/>
                  </a:cubicBezTo>
                  <a:cubicBezTo>
                    <a:pt x="7289" y="4200"/>
                    <a:pt x="2969" y="8400"/>
                    <a:pt x="1117" y="12000"/>
                  </a:cubicBezTo>
                  <a:cubicBezTo>
                    <a:pt x="-734" y="15600"/>
                    <a:pt x="-117" y="18600"/>
                    <a:pt x="1735" y="20100"/>
                  </a:cubicBezTo>
                  <a:cubicBezTo>
                    <a:pt x="3586" y="21600"/>
                    <a:pt x="6672" y="21600"/>
                    <a:pt x="9757" y="21600"/>
                  </a:cubicBezTo>
                  <a:cubicBezTo>
                    <a:pt x="12843" y="21600"/>
                    <a:pt x="15929" y="21600"/>
                    <a:pt x="17472" y="18900"/>
                  </a:cubicBezTo>
                  <a:cubicBezTo>
                    <a:pt x="19015" y="16200"/>
                    <a:pt x="19015" y="10800"/>
                    <a:pt x="19015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9496974" y="5261060"/>
              <a:ext cx="173567" cy="6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902" y="0"/>
                  </a:moveTo>
                  <a:cubicBezTo>
                    <a:pt x="11063" y="1480"/>
                    <a:pt x="14224" y="2961"/>
                    <a:pt x="16859" y="5047"/>
                  </a:cubicBezTo>
                  <a:cubicBezTo>
                    <a:pt x="19493" y="7133"/>
                    <a:pt x="21600" y="9824"/>
                    <a:pt x="21600" y="12112"/>
                  </a:cubicBezTo>
                  <a:cubicBezTo>
                    <a:pt x="21600" y="14400"/>
                    <a:pt x="19493" y="16284"/>
                    <a:pt x="15541" y="17798"/>
                  </a:cubicBezTo>
                  <a:cubicBezTo>
                    <a:pt x="11590" y="19312"/>
                    <a:pt x="5795" y="204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8017424" y="1374483"/>
              <a:ext cx="95251" cy="2064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0" fill="norm" stroke="1" extrusionOk="0">
                  <a:moveTo>
                    <a:pt x="0" y="468"/>
                  </a:moveTo>
                  <a:cubicBezTo>
                    <a:pt x="960" y="270"/>
                    <a:pt x="1920" y="71"/>
                    <a:pt x="3120" y="15"/>
                  </a:cubicBezTo>
                  <a:cubicBezTo>
                    <a:pt x="4320" y="-40"/>
                    <a:pt x="5760" y="48"/>
                    <a:pt x="7200" y="435"/>
                  </a:cubicBezTo>
                  <a:cubicBezTo>
                    <a:pt x="8640" y="822"/>
                    <a:pt x="10080" y="1508"/>
                    <a:pt x="11280" y="2270"/>
                  </a:cubicBezTo>
                  <a:cubicBezTo>
                    <a:pt x="12480" y="3033"/>
                    <a:pt x="13440" y="3873"/>
                    <a:pt x="14400" y="4691"/>
                  </a:cubicBezTo>
                  <a:cubicBezTo>
                    <a:pt x="15360" y="5509"/>
                    <a:pt x="16320" y="6305"/>
                    <a:pt x="16800" y="7145"/>
                  </a:cubicBezTo>
                  <a:cubicBezTo>
                    <a:pt x="17280" y="7985"/>
                    <a:pt x="17280" y="8870"/>
                    <a:pt x="17280" y="9776"/>
                  </a:cubicBezTo>
                  <a:cubicBezTo>
                    <a:pt x="17280" y="10683"/>
                    <a:pt x="17280" y="11611"/>
                    <a:pt x="17280" y="12551"/>
                  </a:cubicBezTo>
                  <a:cubicBezTo>
                    <a:pt x="17280" y="13490"/>
                    <a:pt x="17280" y="14441"/>
                    <a:pt x="17280" y="15381"/>
                  </a:cubicBezTo>
                  <a:cubicBezTo>
                    <a:pt x="17280" y="16320"/>
                    <a:pt x="17280" y="17249"/>
                    <a:pt x="17520" y="18188"/>
                  </a:cubicBezTo>
                  <a:cubicBezTo>
                    <a:pt x="17760" y="19128"/>
                    <a:pt x="18240" y="20079"/>
                    <a:pt x="18960" y="20642"/>
                  </a:cubicBezTo>
                  <a:cubicBezTo>
                    <a:pt x="19680" y="21206"/>
                    <a:pt x="20640" y="21383"/>
                    <a:pt x="21600" y="215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7934874" y="1343110"/>
              <a:ext cx="37274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353"/>
                  </a:moveTo>
                  <a:cubicBezTo>
                    <a:pt x="393" y="7624"/>
                    <a:pt x="785" y="8894"/>
                    <a:pt x="1196" y="10165"/>
                  </a:cubicBezTo>
                  <a:cubicBezTo>
                    <a:pt x="1607" y="11435"/>
                    <a:pt x="2036" y="12706"/>
                    <a:pt x="2453" y="13341"/>
                  </a:cubicBezTo>
                  <a:cubicBezTo>
                    <a:pt x="2870" y="13976"/>
                    <a:pt x="3275" y="13976"/>
                    <a:pt x="3735" y="13553"/>
                  </a:cubicBezTo>
                  <a:cubicBezTo>
                    <a:pt x="4195" y="13129"/>
                    <a:pt x="4710" y="12282"/>
                    <a:pt x="5158" y="11647"/>
                  </a:cubicBezTo>
                  <a:cubicBezTo>
                    <a:pt x="5605" y="11012"/>
                    <a:pt x="5986" y="10588"/>
                    <a:pt x="6378" y="9953"/>
                  </a:cubicBezTo>
                  <a:cubicBezTo>
                    <a:pt x="6771" y="9318"/>
                    <a:pt x="7175" y="8471"/>
                    <a:pt x="7605" y="7624"/>
                  </a:cubicBezTo>
                  <a:cubicBezTo>
                    <a:pt x="8034" y="6776"/>
                    <a:pt x="8488" y="5929"/>
                    <a:pt x="8929" y="5294"/>
                  </a:cubicBezTo>
                  <a:cubicBezTo>
                    <a:pt x="9371" y="4659"/>
                    <a:pt x="9800" y="4235"/>
                    <a:pt x="10260" y="3600"/>
                  </a:cubicBezTo>
                  <a:cubicBezTo>
                    <a:pt x="10720" y="2965"/>
                    <a:pt x="11211" y="2118"/>
                    <a:pt x="11683" y="1482"/>
                  </a:cubicBezTo>
                  <a:cubicBezTo>
                    <a:pt x="12155" y="847"/>
                    <a:pt x="12609" y="424"/>
                    <a:pt x="13063" y="212"/>
                  </a:cubicBezTo>
                  <a:cubicBezTo>
                    <a:pt x="13517" y="0"/>
                    <a:pt x="13971" y="0"/>
                    <a:pt x="14418" y="0"/>
                  </a:cubicBezTo>
                  <a:cubicBezTo>
                    <a:pt x="14866" y="0"/>
                    <a:pt x="15308" y="0"/>
                    <a:pt x="15841" y="212"/>
                  </a:cubicBezTo>
                  <a:cubicBezTo>
                    <a:pt x="16375" y="424"/>
                    <a:pt x="17000" y="847"/>
                    <a:pt x="17595" y="1906"/>
                  </a:cubicBezTo>
                  <a:cubicBezTo>
                    <a:pt x="18190" y="2965"/>
                    <a:pt x="18754" y="4659"/>
                    <a:pt x="19306" y="6988"/>
                  </a:cubicBezTo>
                  <a:cubicBezTo>
                    <a:pt x="19858" y="9318"/>
                    <a:pt x="20398" y="12282"/>
                    <a:pt x="20778" y="14824"/>
                  </a:cubicBezTo>
                  <a:cubicBezTo>
                    <a:pt x="21158" y="17365"/>
                    <a:pt x="21379" y="194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7934874" y="3402626"/>
              <a:ext cx="4286251" cy="5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3" y="14954"/>
                    <a:pt x="747" y="8308"/>
                    <a:pt x="1157" y="4569"/>
                  </a:cubicBezTo>
                  <a:cubicBezTo>
                    <a:pt x="1568" y="831"/>
                    <a:pt x="2016" y="0"/>
                    <a:pt x="2411" y="0"/>
                  </a:cubicBezTo>
                  <a:cubicBezTo>
                    <a:pt x="2805" y="0"/>
                    <a:pt x="3147" y="831"/>
                    <a:pt x="3525" y="1662"/>
                  </a:cubicBezTo>
                  <a:cubicBezTo>
                    <a:pt x="3904" y="2492"/>
                    <a:pt x="4320" y="3323"/>
                    <a:pt x="4688" y="4154"/>
                  </a:cubicBezTo>
                  <a:cubicBezTo>
                    <a:pt x="5056" y="4985"/>
                    <a:pt x="5376" y="5815"/>
                    <a:pt x="5701" y="6646"/>
                  </a:cubicBezTo>
                  <a:cubicBezTo>
                    <a:pt x="6027" y="7477"/>
                    <a:pt x="6357" y="8308"/>
                    <a:pt x="6720" y="8723"/>
                  </a:cubicBezTo>
                  <a:cubicBezTo>
                    <a:pt x="7083" y="9138"/>
                    <a:pt x="7477" y="9138"/>
                    <a:pt x="7872" y="9138"/>
                  </a:cubicBezTo>
                  <a:cubicBezTo>
                    <a:pt x="8267" y="9138"/>
                    <a:pt x="8661" y="9138"/>
                    <a:pt x="9056" y="9138"/>
                  </a:cubicBezTo>
                  <a:cubicBezTo>
                    <a:pt x="9451" y="9138"/>
                    <a:pt x="9845" y="9138"/>
                    <a:pt x="10272" y="9138"/>
                  </a:cubicBezTo>
                  <a:cubicBezTo>
                    <a:pt x="10699" y="9138"/>
                    <a:pt x="11157" y="9138"/>
                    <a:pt x="11611" y="8723"/>
                  </a:cubicBezTo>
                  <a:cubicBezTo>
                    <a:pt x="12064" y="8308"/>
                    <a:pt x="12512" y="7477"/>
                    <a:pt x="12960" y="6646"/>
                  </a:cubicBezTo>
                  <a:cubicBezTo>
                    <a:pt x="13408" y="5815"/>
                    <a:pt x="13856" y="4985"/>
                    <a:pt x="14309" y="4569"/>
                  </a:cubicBezTo>
                  <a:cubicBezTo>
                    <a:pt x="14763" y="4154"/>
                    <a:pt x="15221" y="4154"/>
                    <a:pt x="15669" y="3738"/>
                  </a:cubicBezTo>
                  <a:cubicBezTo>
                    <a:pt x="16117" y="3323"/>
                    <a:pt x="16555" y="2492"/>
                    <a:pt x="16992" y="2077"/>
                  </a:cubicBezTo>
                  <a:cubicBezTo>
                    <a:pt x="17429" y="1662"/>
                    <a:pt x="17867" y="1662"/>
                    <a:pt x="18384" y="1662"/>
                  </a:cubicBezTo>
                  <a:cubicBezTo>
                    <a:pt x="18901" y="1662"/>
                    <a:pt x="19499" y="1662"/>
                    <a:pt x="20048" y="2908"/>
                  </a:cubicBezTo>
                  <a:cubicBezTo>
                    <a:pt x="20597" y="4154"/>
                    <a:pt x="21099" y="6646"/>
                    <a:pt x="21600" y="91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8290474" y="1559515"/>
              <a:ext cx="516467" cy="520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92" fill="norm" stroke="1" extrusionOk="0">
                  <a:moveTo>
                    <a:pt x="0" y="21492"/>
                  </a:moveTo>
                  <a:cubicBezTo>
                    <a:pt x="617" y="18781"/>
                    <a:pt x="1234" y="16070"/>
                    <a:pt x="1896" y="13315"/>
                  </a:cubicBezTo>
                  <a:cubicBezTo>
                    <a:pt x="2557" y="10561"/>
                    <a:pt x="3262" y="7762"/>
                    <a:pt x="3879" y="5664"/>
                  </a:cubicBezTo>
                  <a:cubicBezTo>
                    <a:pt x="4496" y="3565"/>
                    <a:pt x="5025" y="2166"/>
                    <a:pt x="5510" y="1247"/>
                  </a:cubicBezTo>
                  <a:cubicBezTo>
                    <a:pt x="5995" y="329"/>
                    <a:pt x="6436" y="-108"/>
                    <a:pt x="6833" y="23"/>
                  </a:cubicBezTo>
                  <a:cubicBezTo>
                    <a:pt x="7229" y="154"/>
                    <a:pt x="7582" y="854"/>
                    <a:pt x="7979" y="2515"/>
                  </a:cubicBezTo>
                  <a:cubicBezTo>
                    <a:pt x="8376" y="4177"/>
                    <a:pt x="8816" y="6801"/>
                    <a:pt x="9213" y="9380"/>
                  </a:cubicBezTo>
                  <a:cubicBezTo>
                    <a:pt x="9610" y="11960"/>
                    <a:pt x="9962" y="14496"/>
                    <a:pt x="10139" y="15983"/>
                  </a:cubicBezTo>
                  <a:cubicBezTo>
                    <a:pt x="10315" y="17469"/>
                    <a:pt x="10315" y="17907"/>
                    <a:pt x="10095" y="18081"/>
                  </a:cubicBezTo>
                  <a:cubicBezTo>
                    <a:pt x="9874" y="18256"/>
                    <a:pt x="9433" y="18169"/>
                    <a:pt x="8728" y="17644"/>
                  </a:cubicBezTo>
                  <a:cubicBezTo>
                    <a:pt x="8023" y="17120"/>
                    <a:pt x="7053" y="16158"/>
                    <a:pt x="6260" y="15502"/>
                  </a:cubicBezTo>
                  <a:cubicBezTo>
                    <a:pt x="5466" y="14846"/>
                    <a:pt x="4849" y="14496"/>
                    <a:pt x="4144" y="14234"/>
                  </a:cubicBezTo>
                  <a:cubicBezTo>
                    <a:pt x="3438" y="13971"/>
                    <a:pt x="2645" y="13796"/>
                    <a:pt x="2645" y="13753"/>
                  </a:cubicBezTo>
                  <a:cubicBezTo>
                    <a:pt x="2645" y="13709"/>
                    <a:pt x="3438" y="13796"/>
                    <a:pt x="4937" y="13665"/>
                  </a:cubicBezTo>
                  <a:cubicBezTo>
                    <a:pt x="6436" y="13534"/>
                    <a:pt x="8640" y="13184"/>
                    <a:pt x="10315" y="12485"/>
                  </a:cubicBezTo>
                  <a:cubicBezTo>
                    <a:pt x="11990" y="11785"/>
                    <a:pt x="13136" y="10736"/>
                    <a:pt x="13798" y="9905"/>
                  </a:cubicBezTo>
                  <a:cubicBezTo>
                    <a:pt x="14459" y="9074"/>
                    <a:pt x="14635" y="8462"/>
                    <a:pt x="14767" y="7937"/>
                  </a:cubicBezTo>
                  <a:cubicBezTo>
                    <a:pt x="14900" y="7413"/>
                    <a:pt x="14988" y="6975"/>
                    <a:pt x="14856" y="6888"/>
                  </a:cubicBezTo>
                  <a:cubicBezTo>
                    <a:pt x="14723" y="6801"/>
                    <a:pt x="14371" y="7063"/>
                    <a:pt x="14018" y="7631"/>
                  </a:cubicBezTo>
                  <a:cubicBezTo>
                    <a:pt x="13665" y="8200"/>
                    <a:pt x="13313" y="9074"/>
                    <a:pt x="13180" y="9730"/>
                  </a:cubicBezTo>
                  <a:cubicBezTo>
                    <a:pt x="13048" y="10386"/>
                    <a:pt x="13136" y="10823"/>
                    <a:pt x="13489" y="11348"/>
                  </a:cubicBezTo>
                  <a:cubicBezTo>
                    <a:pt x="13842" y="11873"/>
                    <a:pt x="14459" y="12485"/>
                    <a:pt x="15032" y="13184"/>
                  </a:cubicBezTo>
                  <a:cubicBezTo>
                    <a:pt x="15605" y="13884"/>
                    <a:pt x="16134" y="14671"/>
                    <a:pt x="16354" y="15283"/>
                  </a:cubicBezTo>
                  <a:cubicBezTo>
                    <a:pt x="16575" y="15895"/>
                    <a:pt x="16487" y="16332"/>
                    <a:pt x="16398" y="16332"/>
                  </a:cubicBezTo>
                  <a:cubicBezTo>
                    <a:pt x="16310" y="16332"/>
                    <a:pt x="16222" y="15895"/>
                    <a:pt x="16354" y="15152"/>
                  </a:cubicBezTo>
                  <a:cubicBezTo>
                    <a:pt x="16487" y="14409"/>
                    <a:pt x="16839" y="13359"/>
                    <a:pt x="17500" y="12310"/>
                  </a:cubicBezTo>
                  <a:cubicBezTo>
                    <a:pt x="18162" y="11260"/>
                    <a:pt x="19131" y="10211"/>
                    <a:pt x="19749" y="9511"/>
                  </a:cubicBezTo>
                  <a:cubicBezTo>
                    <a:pt x="20366" y="8812"/>
                    <a:pt x="20630" y="8462"/>
                    <a:pt x="20807" y="8069"/>
                  </a:cubicBezTo>
                  <a:cubicBezTo>
                    <a:pt x="20983" y="7675"/>
                    <a:pt x="21071" y="7238"/>
                    <a:pt x="20895" y="7107"/>
                  </a:cubicBezTo>
                  <a:cubicBezTo>
                    <a:pt x="20718" y="6975"/>
                    <a:pt x="20278" y="7150"/>
                    <a:pt x="19969" y="7456"/>
                  </a:cubicBezTo>
                  <a:cubicBezTo>
                    <a:pt x="19660" y="7762"/>
                    <a:pt x="19484" y="8200"/>
                    <a:pt x="19440" y="8899"/>
                  </a:cubicBezTo>
                  <a:cubicBezTo>
                    <a:pt x="19396" y="9599"/>
                    <a:pt x="19484" y="10561"/>
                    <a:pt x="19837" y="11479"/>
                  </a:cubicBezTo>
                  <a:cubicBezTo>
                    <a:pt x="20189" y="12397"/>
                    <a:pt x="20807" y="13272"/>
                    <a:pt x="21159" y="13928"/>
                  </a:cubicBezTo>
                  <a:cubicBezTo>
                    <a:pt x="21512" y="14583"/>
                    <a:pt x="21600" y="15021"/>
                    <a:pt x="21424" y="15327"/>
                  </a:cubicBezTo>
                  <a:cubicBezTo>
                    <a:pt x="21247" y="15633"/>
                    <a:pt x="20807" y="15808"/>
                    <a:pt x="20454" y="15720"/>
                  </a:cubicBezTo>
                  <a:cubicBezTo>
                    <a:pt x="20101" y="15633"/>
                    <a:pt x="19837" y="15283"/>
                    <a:pt x="19572" y="149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8874674" y="1787610"/>
              <a:ext cx="1206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070"/>
                    <a:pt x="0" y="8139"/>
                    <a:pt x="0" y="11113"/>
                  </a:cubicBezTo>
                  <a:cubicBezTo>
                    <a:pt x="0" y="14087"/>
                    <a:pt x="0" y="15965"/>
                    <a:pt x="947" y="17217"/>
                  </a:cubicBezTo>
                  <a:cubicBezTo>
                    <a:pt x="1895" y="18470"/>
                    <a:pt x="3789" y="19096"/>
                    <a:pt x="6063" y="16904"/>
                  </a:cubicBezTo>
                  <a:cubicBezTo>
                    <a:pt x="8337" y="14713"/>
                    <a:pt x="10989" y="9704"/>
                    <a:pt x="12695" y="6417"/>
                  </a:cubicBezTo>
                  <a:cubicBezTo>
                    <a:pt x="14400" y="3130"/>
                    <a:pt x="15158" y="1565"/>
                    <a:pt x="15537" y="1878"/>
                  </a:cubicBezTo>
                  <a:cubicBezTo>
                    <a:pt x="15916" y="2191"/>
                    <a:pt x="15916" y="4383"/>
                    <a:pt x="16105" y="7357"/>
                  </a:cubicBezTo>
                  <a:cubicBezTo>
                    <a:pt x="16295" y="10330"/>
                    <a:pt x="16674" y="14087"/>
                    <a:pt x="17621" y="16591"/>
                  </a:cubicBezTo>
                  <a:cubicBezTo>
                    <a:pt x="18568" y="19096"/>
                    <a:pt x="20084" y="20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9065174" y="1773851"/>
              <a:ext cx="228601" cy="136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9" fill="norm" stroke="1" extrusionOk="0">
                  <a:moveTo>
                    <a:pt x="0" y="164"/>
                  </a:moveTo>
                  <a:cubicBezTo>
                    <a:pt x="800" y="1145"/>
                    <a:pt x="1600" y="2127"/>
                    <a:pt x="2300" y="5073"/>
                  </a:cubicBezTo>
                  <a:cubicBezTo>
                    <a:pt x="3000" y="8018"/>
                    <a:pt x="3600" y="12927"/>
                    <a:pt x="3800" y="16200"/>
                  </a:cubicBezTo>
                  <a:cubicBezTo>
                    <a:pt x="4000" y="19473"/>
                    <a:pt x="3800" y="21109"/>
                    <a:pt x="3600" y="21109"/>
                  </a:cubicBezTo>
                  <a:cubicBezTo>
                    <a:pt x="3400" y="21109"/>
                    <a:pt x="3200" y="19473"/>
                    <a:pt x="3600" y="16036"/>
                  </a:cubicBezTo>
                  <a:cubicBezTo>
                    <a:pt x="4000" y="12600"/>
                    <a:pt x="5000" y="7364"/>
                    <a:pt x="5800" y="4091"/>
                  </a:cubicBezTo>
                  <a:cubicBezTo>
                    <a:pt x="6600" y="818"/>
                    <a:pt x="7200" y="-491"/>
                    <a:pt x="7700" y="164"/>
                  </a:cubicBezTo>
                  <a:cubicBezTo>
                    <a:pt x="8200" y="818"/>
                    <a:pt x="8600" y="3436"/>
                    <a:pt x="8800" y="5727"/>
                  </a:cubicBezTo>
                  <a:cubicBezTo>
                    <a:pt x="9000" y="8018"/>
                    <a:pt x="9000" y="9982"/>
                    <a:pt x="9100" y="11782"/>
                  </a:cubicBezTo>
                  <a:cubicBezTo>
                    <a:pt x="9200" y="13582"/>
                    <a:pt x="9400" y="15218"/>
                    <a:pt x="9600" y="15218"/>
                  </a:cubicBezTo>
                  <a:cubicBezTo>
                    <a:pt x="9800" y="15218"/>
                    <a:pt x="10000" y="13582"/>
                    <a:pt x="10600" y="10964"/>
                  </a:cubicBezTo>
                  <a:cubicBezTo>
                    <a:pt x="11200" y="8345"/>
                    <a:pt x="12200" y="4745"/>
                    <a:pt x="13200" y="2618"/>
                  </a:cubicBezTo>
                  <a:cubicBezTo>
                    <a:pt x="14200" y="491"/>
                    <a:pt x="15200" y="-164"/>
                    <a:pt x="16300" y="1473"/>
                  </a:cubicBezTo>
                  <a:cubicBezTo>
                    <a:pt x="17400" y="3109"/>
                    <a:pt x="18600" y="7036"/>
                    <a:pt x="19500" y="10636"/>
                  </a:cubicBezTo>
                  <a:cubicBezTo>
                    <a:pt x="20400" y="14236"/>
                    <a:pt x="21000" y="17509"/>
                    <a:pt x="21600" y="20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9319599" y="1727549"/>
              <a:ext cx="115616" cy="433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485" fill="norm" stroke="1" extrusionOk="0">
                  <a:moveTo>
                    <a:pt x="6865" y="6435"/>
                  </a:moveTo>
                  <a:cubicBezTo>
                    <a:pt x="5322" y="10419"/>
                    <a:pt x="3779" y="14404"/>
                    <a:pt x="3008" y="16658"/>
                  </a:cubicBezTo>
                  <a:cubicBezTo>
                    <a:pt x="2236" y="18913"/>
                    <a:pt x="2236" y="19437"/>
                    <a:pt x="2043" y="20066"/>
                  </a:cubicBezTo>
                  <a:cubicBezTo>
                    <a:pt x="1851" y="20695"/>
                    <a:pt x="1465" y="21429"/>
                    <a:pt x="1079" y="21482"/>
                  </a:cubicBezTo>
                  <a:cubicBezTo>
                    <a:pt x="693" y="21534"/>
                    <a:pt x="308" y="20905"/>
                    <a:pt x="115" y="18493"/>
                  </a:cubicBezTo>
                  <a:cubicBezTo>
                    <a:pt x="-78" y="16082"/>
                    <a:pt x="-78" y="11887"/>
                    <a:pt x="501" y="8794"/>
                  </a:cubicBezTo>
                  <a:cubicBezTo>
                    <a:pt x="1079" y="5701"/>
                    <a:pt x="2236" y="3709"/>
                    <a:pt x="3586" y="2451"/>
                  </a:cubicBezTo>
                  <a:cubicBezTo>
                    <a:pt x="4936" y="1192"/>
                    <a:pt x="6479" y="668"/>
                    <a:pt x="8215" y="353"/>
                  </a:cubicBezTo>
                  <a:cubicBezTo>
                    <a:pt x="9951" y="39"/>
                    <a:pt x="11879" y="-66"/>
                    <a:pt x="13615" y="39"/>
                  </a:cubicBezTo>
                  <a:cubicBezTo>
                    <a:pt x="15351" y="144"/>
                    <a:pt x="16893" y="458"/>
                    <a:pt x="18436" y="1507"/>
                  </a:cubicBezTo>
                  <a:cubicBezTo>
                    <a:pt x="19979" y="2555"/>
                    <a:pt x="21522" y="4338"/>
                    <a:pt x="20943" y="5753"/>
                  </a:cubicBezTo>
                  <a:cubicBezTo>
                    <a:pt x="20365" y="7169"/>
                    <a:pt x="17665" y="8217"/>
                    <a:pt x="15351" y="8794"/>
                  </a:cubicBezTo>
                  <a:cubicBezTo>
                    <a:pt x="13036" y="9371"/>
                    <a:pt x="11108" y="9476"/>
                    <a:pt x="9951" y="9161"/>
                  </a:cubicBezTo>
                  <a:cubicBezTo>
                    <a:pt x="8793" y="8847"/>
                    <a:pt x="8408" y="8113"/>
                    <a:pt x="8022" y="73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9474660" y="1514560"/>
              <a:ext cx="181065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8676" y="0"/>
                  </a:moveTo>
                  <a:cubicBezTo>
                    <a:pt x="7420" y="3273"/>
                    <a:pt x="6164" y="6545"/>
                    <a:pt x="5159" y="9491"/>
                  </a:cubicBezTo>
                  <a:cubicBezTo>
                    <a:pt x="4155" y="12436"/>
                    <a:pt x="3401" y="15055"/>
                    <a:pt x="3025" y="16756"/>
                  </a:cubicBezTo>
                  <a:cubicBezTo>
                    <a:pt x="2648" y="18458"/>
                    <a:pt x="2648" y="19244"/>
                    <a:pt x="3276" y="20029"/>
                  </a:cubicBezTo>
                  <a:cubicBezTo>
                    <a:pt x="3904" y="20815"/>
                    <a:pt x="5159" y="21600"/>
                    <a:pt x="5913" y="21600"/>
                  </a:cubicBezTo>
                  <a:cubicBezTo>
                    <a:pt x="6666" y="21600"/>
                    <a:pt x="6918" y="20815"/>
                    <a:pt x="6290" y="19702"/>
                  </a:cubicBezTo>
                  <a:cubicBezTo>
                    <a:pt x="5662" y="18589"/>
                    <a:pt x="4155" y="17149"/>
                    <a:pt x="2773" y="16298"/>
                  </a:cubicBezTo>
                  <a:cubicBezTo>
                    <a:pt x="1392" y="15447"/>
                    <a:pt x="136" y="15185"/>
                    <a:pt x="11" y="14858"/>
                  </a:cubicBezTo>
                  <a:cubicBezTo>
                    <a:pt x="-115" y="14531"/>
                    <a:pt x="890" y="14138"/>
                    <a:pt x="2648" y="13942"/>
                  </a:cubicBezTo>
                  <a:cubicBezTo>
                    <a:pt x="4406" y="13745"/>
                    <a:pt x="6918" y="13745"/>
                    <a:pt x="8927" y="13745"/>
                  </a:cubicBezTo>
                  <a:cubicBezTo>
                    <a:pt x="10936" y="13745"/>
                    <a:pt x="12443" y="13745"/>
                    <a:pt x="13825" y="13942"/>
                  </a:cubicBezTo>
                  <a:cubicBezTo>
                    <a:pt x="15206" y="14138"/>
                    <a:pt x="16462" y="14531"/>
                    <a:pt x="17215" y="15055"/>
                  </a:cubicBezTo>
                  <a:cubicBezTo>
                    <a:pt x="17969" y="15578"/>
                    <a:pt x="18220" y="16233"/>
                    <a:pt x="18220" y="16953"/>
                  </a:cubicBezTo>
                  <a:cubicBezTo>
                    <a:pt x="18220" y="17673"/>
                    <a:pt x="17969" y="18458"/>
                    <a:pt x="17718" y="19178"/>
                  </a:cubicBezTo>
                  <a:cubicBezTo>
                    <a:pt x="17466" y="19898"/>
                    <a:pt x="17215" y="20553"/>
                    <a:pt x="17090" y="20225"/>
                  </a:cubicBezTo>
                  <a:cubicBezTo>
                    <a:pt x="16964" y="19898"/>
                    <a:pt x="16964" y="18589"/>
                    <a:pt x="17215" y="17018"/>
                  </a:cubicBezTo>
                  <a:cubicBezTo>
                    <a:pt x="17466" y="15447"/>
                    <a:pt x="17969" y="13615"/>
                    <a:pt x="18722" y="12502"/>
                  </a:cubicBezTo>
                  <a:cubicBezTo>
                    <a:pt x="19476" y="11389"/>
                    <a:pt x="20480" y="10996"/>
                    <a:pt x="21485" y="106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9688115" y="1717760"/>
              <a:ext cx="71654" cy="131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036" fill="norm" stroke="1" extrusionOk="0">
                  <a:moveTo>
                    <a:pt x="16476" y="3037"/>
                  </a:moveTo>
                  <a:cubicBezTo>
                    <a:pt x="12773" y="2025"/>
                    <a:pt x="9070" y="1012"/>
                    <a:pt x="6293" y="1181"/>
                  </a:cubicBezTo>
                  <a:cubicBezTo>
                    <a:pt x="3516" y="1350"/>
                    <a:pt x="1664" y="2700"/>
                    <a:pt x="739" y="5231"/>
                  </a:cubicBezTo>
                  <a:cubicBezTo>
                    <a:pt x="-187" y="7762"/>
                    <a:pt x="-187" y="11475"/>
                    <a:pt x="430" y="14175"/>
                  </a:cubicBezTo>
                  <a:cubicBezTo>
                    <a:pt x="1047" y="16875"/>
                    <a:pt x="2282" y="18563"/>
                    <a:pt x="4442" y="19744"/>
                  </a:cubicBezTo>
                  <a:cubicBezTo>
                    <a:pt x="6602" y="20925"/>
                    <a:pt x="9687" y="21600"/>
                    <a:pt x="12773" y="20419"/>
                  </a:cubicBezTo>
                  <a:cubicBezTo>
                    <a:pt x="15859" y="19237"/>
                    <a:pt x="18944" y="16200"/>
                    <a:pt x="20179" y="12487"/>
                  </a:cubicBezTo>
                  <a:cubicBezTo>
                    <a:pt x="21413" y="8775"/>
                    <a:pt x="20796" y="4387"/>
                    <a:pt x="2017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9782724" y="1717760"/>
              <a:ext cx="1587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2090"/>
                    <a:pt x="2880" y="4181"/>
                    <a:pt x="3744" y="5806"/>
                  </a:cubicBezTo>
                  <a:cubicBezTo>
                    <a:pt x="4608" y="7432"/>
                    <a:pt x="4896" y="8594"/>
                    <a:pt x="5040" y="9987"/>
                  </a:cubicBezTo>
                  <a:cubicBezTo>
                    <a:pt x="5184" y="11381"/>
                    <a:pt x="5184" y="13006"/>
                    <a:pt x="5040" y="13123"/>
                  </a:cubicBezTo>
                  <a:cubicBezTo>
                    <a:pt x="4896" y="13239"/>
                    <a:pt x="4608" y="11845"/>
                    <a:pt x="5040" y="9871"/>
                  </a:cubicBezTo>
                  <a:cubicBezTo>
                    <a:pt x="5472" y="7897"/>
                    <a:pt x="6624" y="5342"/>
                    <a:pt x="8496" y="3368"/>
                  </a:cubicBezTo>
                  <a:cubicBezTo>
                    <a:pt x="10368" y="1394"/>
                    <a:pt x="12960" y="0"/>
                    <a:pt x="15120" y="581"/>
                  </a:cubicBezTo>
                  <a:cubicBezTo>
                    <a:pt x="17280" y="1161"/>
                    <a:pt x="19008" y="3716"/>
                    <a:pt x="20016" y="7548"/>
                  </a:cubicBezTo>
                  <a:cubicBezTo>
                    <a:pt x="21024" y="11381"/>
                    <a:pt x="21312" y="164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8392074" y="1960281"/>
              <a:ext cx="1384301" cy="108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19698"/>
                  </a:moveTo>
                  <a:cubicBezTo>
                    <a:pt x="1123" y="20529"/>
                    <a:pt x="2246" y="21360"/>
                    <a:pt x="3385" y="21360"/>
                  </a:cubicBezTo>
                  <a:cubicBezTo>
                    <a:pt x="4525" y="21360"/>
                    <a:pt x="5681" y="20529"/>
                    <a:pt x="6853" y="19283"/>
                  </a:cubicBezTo>
                  <a:cubicBezTo>
                    <a:pt x="8026" y="18037"/>
                    <a:pt x="9215" y="16375"/>
                    <a:pt x="10486" y="14506"/>
                  </a:cubicBezTo>
                  <a:cubicBezTo>
                    <a:pt x="11758" y="12637"/>
                    <a:pt x="13112" y="10560"/>
                    <a:pt x="14367" y="8691"/>
                  </a:cubicBezTo>
                  <a:cubicBezTo>
                    <a:pt x="15622" y="6822"/>
                    <a:pt x="16778" y="5160"/>
                    <a:pt x="17884" y="3706"/>
                  </a:cubicBezTo>
                  <a:cubicBezTo>
                    <a:pt x="18991" y="2252"/>
                    <a:pt x="20048" y="1006"/>
                    <a:pt x="20659" y="383"/>
                  </a:cubicBezTo>
                  <a:cubicBezTo>
                    <a:pt x="21270" y="-240"/>
                    <a:pt x="21435" y="-240"/>
                    <a:pt x="21517" y="1422"/>
                  </a:cubicBezTo>
                  <a:cubicBezTo>
                    <a:pt x="21600" y="3083"/>
                    <a:pt x="21600" y="6406"/>
                    <a:pt x="21600" y="97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10112924" y="1768560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10093874" y="191461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10410874" y="1691379"/>
              <a:ext cx="190056" cy="322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128" fill="norm" stroke="1" extrusionOk="0">
                  <a:moveTo>
                    <a:pt x="14298" y="3803"/>
                  </a:moveTo>
                  <a:cubicBezTo>
                    <a:pt x="14773" y="3111"/>
                    <a:pt x="15248" y="2418"/>
                    <a:pt x="15366" y="1726"/>
                  </a:cubicBezTo>
                  <a:cubicBezTo>
                    <a:pt x="15485" y="1034"/>
                    <a:pt x="15248" y="341"/>
                    <a:pt x="14535" y="134"/>
                  </a:cubicBezTo>
                  <a:cubicBezTo>
                    <a:pt x="13823" y="-74"/>
                    <a:pt x="12637" y="203"/>
                    <a:pt x="10263" y="2072"/>
                  </a:cubicBezTo>
                  <a:cubicBezTo>
                    <a:pt x="7889" y="3941"/>
                    <a:pt x="4329" y="7403"/>
                    <a:pt x="2311" y="10587"/>
                  </a:cubicBezTo>
                  <a:cubicBezTo>
                    <a:pt x="294" y="13772"/>
                    <a:pt x="-181" y="16680"/>
                    <a:pt x="56" y="18411"/>
                  </a:cubicBezTo>
                  <a:cubicBezTo>
                    <a:pt x="294" y="20141"/>
                    <a:pt x="1243" y="20695"/>
                    <a:pt x="2430" y="20972"/>
                  </a:cubicBezTo>
                  <a:cubicBezTo>
                    <a:pt x="3617" y="21249"/>
                    <a:pt x="5041" y="21249"/>
                    <a:pt x="7889" y="20211"/>
                  </a:cubicBezTo>
                  <a:cubicBezTo>
                    <a:pt x="10738" y="19172"/>
                    <a:pt x="15010" y="17095"/>
                    <a:pt x="17621" y="14464"/>
                  </a:cubicBezTo>
                  <a:cubicBezTo>
                    <a:pt x="20232" y="11834"/>
                    <a:pt x="21182" y="8649"/>
                    <a:pt x="21300" y="6226"/>
                  </a:cubicBezTo>
                  <a:cubicBezTo>
                    <a:pt x="21419" y="3803"/>
                    <a:pt x="20707" y="2141"/>
                    <a:pt x="19164" y="1103"/>
                  </a:cubicBezTo>
                  <a:cubicBezTo>
                    <a:pt x="17621" y="64"/>
                    <a:pt x="15248" y="-351"/>
                    <a:pt x="12162" y="341"/>
                  </a:cubicBezTo>
                  <a:cubicBezTo>
                    <a:pt x="9076" y="1034"/>
                    <a:pt x="5278" y="2834"/>
                    <a:pt x="3142" y="4080"/>
                  </a:cubicBezTo>
                  <a:cubicBezTo>
                    <a:pt x="1006" y="5326"/>
                    <a:pt x="531" y="6018"/>
                    <a:pt x="650" y="6641"/>
                  </a:cubicBezTo>
                  <a:cubicBezTo>
                    <a:pt x="768" y="7264"/>
                    <a:pt x="1481" y="7818"/>
                    <a:pt x="4329" y="7887"/>
                  </a:cubicBezTo>
                  <a:cubicBezTo>
                    <a:pt x="7177" y="7957"/>
                    <a:pt x="12162" y="7541"/>
                    <a:pt x="15248" y="7057"/>
                  </a:cubicBezTo>
                  <a:cubicBezTo>
                    <a:pt x="18333" y="6572"/>
                    <a:pt x="19520" y="6018"/>
                    <a:pt x="20707" y="54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10430424" y="1529070"/>
              <a:ext cx="133351" cy="150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1" fill="norm" stroke="1" extrusionOk="0">
                  <a:moveTo>
                    <a:pt x="0" y="21051"/>
                  </a:moveTo>
                  <a:cubicBezTo>
                    <a:pt x="2743" y="18388"/>
                    <a:pt x="5486" y="15725"/>
                    <a:pt x="7543" y="12618"/>
                  </a:cubicBezTo>
                  <a:cubicBezTo>
                    <a:pt x="9600" y="9511"/>
                    <a:pt x="10971" y="5961"/>
                    <a:pt x="12343" y="3446"/>
                  </a:cubicBezTo>
                  <a:cubicBezTo>
                    <a:pt x="13714" y="930"/>
                    <a:pt x="15086" y="-549"/>
                    <a:pt x="16286" y="191"/>
                  </a:cubicBezTo>
                  <a:cubicBezTo>
                    <a:pt x="17486" y="930"/>
                    <a:pt x="18514" y="3889"/>
                    <a:pt x="19371" y="6700"/>
                  </a:cubicBezTo>
                  <a:cubicBezTo>
                    <a:pt x="20229" y="9511"/>
                    <a:pt x="20914" y="12174"/>
                    <a:pt x="21600" y="148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11059074" y="1870160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11059074" y="1773169"/>
              <a:ext cx="38101" cy="3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0" y="20104"/>
                  </a:moveTo>
                  <a:cubicBezTo>
                    <a:pt x="2400" y="11210"/>
                    <a:pt x="4800" y="2316"/>
                    <a:pt x="8400" y="410"/>
                  </a:cubicBezTo>
                  <a:cubicBezTo>
                    <a:pt x="12000" y="-1496"/>
                    <a:pt x="16800" y="3586"/>
                    <a:pt x="21600" y="86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11138802" y="1800310"/>
              <a:ext cx="100189" cy="167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90" fill="norm" stroke="1" extrusionOk="0">
                  <a:moveTo>
                    <a:pt x="16800" y="0"/>
                  </a:moveTo>
                  <a:cubicBezTo>
                    <a:pt x="12300" y="0"/>
                    <a:pt x="7800" y="0"/>
                    <a:pt x="4875" y="540"/>
                  </a:cubicBezTo>
                  <a:cubicBezTo>
                    <a:pt x="1950" y="1080"/>
                    <a:pt x="600" y="2160"/>
                    <a:pt x="150" y="3375"/>
                  </a:cubicBezTo>
                  <a:cubicBezTo>
                    <a:pt x="-300" y="4590"/>
                    <a:pt x="150" y="5940"/>
                    <a:pt x="3075" y="7425"/>
                  </a:cubicBezTo>
                  <a:cubicBezTo>
                    <a:pt x="6000" y="8910"/>
                    <a:pt x="11400" y="10530"/>
                    <a:pt x="15225" y="12420"/>
                  </a:cubicBezTo>
                  <a:cubicBezTo>
                    <a:pt x="19050" y="14310"/>
                    <a:pt x="21300" y="16470"/>
                    <a:pt x="21300" y="17955"/>
                  </a:cubicBezTo>
                  <a:cubicBezTo>
                    <a:pt x="21300" y="19440"/>
                    <a:pt x="19050" y="20250"/>
                    <a:pt x="16125" y="20790"/>
                  </a:cubicBezTo>
                  <a:cubicBezTo>
                    <a:pt x="13200" y="21330"/>
                    <a:pt x="9600" y="21600"/>
                    <a:pt x="7125" y="21195"/>
                  </a:cubicBezTo>
                  <a:cubicBezTo>
                    <a:pt x="4650" y="20790"/>
                    <a:pt x="3300" y="19710"/>
                    <a:pt x="1950" y="186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11422677" y="1654260"/>
              <a:ext cx="172315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600" fill="norm" stroke="1" extrusionOk="0">
                  <a:moveTo>
                    <a:pt x="571" y="20400"/>
                  </a:moveTo>
                  <a:cubicBezTo>
                    <a:pt x="56" y="19733"/>
                    <a:pt x="-458" y="19067"/>
                    <a:pt x="699" y="17467"/>
                  </a:cubicBezTo>
                  <a:cubicBezTo>
                    <a:pt x="1856" y="15867"/>
                    <a:pt x="4685" y="13333"/>
                    <a:pt x="7642" y="10533"/>
                  </a:cubicBezTo>
                  <a:cubicBezTo>
                    <a:pt x="10599" y="7733"/>
                    <a:pt x="13685" y="4667"/>
                    <a:pt x="15871" y="2733"/>
                  </a:cubicBezTo>
                  <a:cubicBezTo>
                    <a:pt x="18056" y="800"/>
                    <a:pt x="19342" y="0"/>
                    <a:pt x="20113" y="0"/>
                  </a:cubicBezTo>
                  <a:cubicBezTo>
                    <a:pt x="20885" y="0"/>
                    <a:pt x="21142" y="800"/>
                    <a:pt x="20756" y="3400"/>
                  </a:cubicBezTo>
                  <a:cubicBezTo>
                    <a:pt x="20371" y="6000"/>
                    <a:pt x="19342" y="10400"/>
                    <a:pt x="18571" y="13733"/>
                  </a:cubicBezTo>
                  <a:cubicBezTo>
                    <a:pt x="17799" y="17067"/>
                    <a:pt x="17285" y="19333"/>
                    <a:pt x="1677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11471824" y="1825710"/>
              <a:ext cx="158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8400"/>
                    <a:pt x="1728" y="15200"/>
                    <a:pt x="5328" y="11600"/>
                  </a:cubicBezTo>
                  <a:cubicBezTo>
                    <a:pt x="8928" y="8000"/>
                    <a:pt x="15264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1628680" y="1660610"/>
              <a:ext cx="249545" cy="319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600" fill="norm" stroke="1" extrusionOk="0">
                  <a:moveTo>
                    <a:pt x="4518" y="8583"/>
                  </a:moveTo>
                  <a:cubicBezTo>
                    <a:pt x="3248" y="12445"/>
                    <a:pt x="1977" y="16307"/>
                    <a:pt x="1251" y="18596"/>
                  </a:cubicBezTo>
                  <a:cubicBezTo>
                    <a:pt x="525" y="20885"/>
                    <a:pt x="344" y="21600"/>
                    <a:pt x="162" y="21600"/>
                  </a:cubicBezTo>
                  <a:cubicBezTo>
                    <a:pt x="-19" y="21600"/>
                    <a:pt x="-201" y="20885"/>
                    <a:pt x="525" y="18381"/>
                  </a:cubicBezTo>
                  <a:cubicBezTo>
                    <a:pt x="1251" y="15878"/>
                    <a:pt x="2885" y="11587"/>
                    <a:pt x="3974" y="9155"/>
                  </a:cubicBezTo>
                  <a:cubicBezTo>
                    <a:pt x="5063" y="6723"/>
                    <a:pt x="5607" y="6151"/>
                    <a:pt x="6333" y="5722"/>
                  </a:cubicBezTo>
                  <a:cubicBezTo>
                    <a:pt x="7060" y="5293"/>
                    <a:pt x="7967" y="5007"/>
                    <a:pt x="8512" y="5293"/>
                  </a:cubicBezTo>
                  <a:cubicBezTo>
                    <a:pt x="9056" y="5579"/>
                    <a:pt x="9238" y="6437"/>
                    <a:pt x="9782" y="8511"/>
                  </a:cubicBezTo>
                  <a:cubicBezTo>
                    <a:pt x="10327" y="10585"/>
                    <a:pt x="11234" y="13875"/>
                    <a:pt x="11960" y="15807"/>
                  </a:cubicBezTo>
                  <a:cubicBezTo>
                    <a:pt x="12686" y="17738"/>
                    <a:pt x="13231" y="18310"/>
                    <a:pt x="13775" y="18238"/>
                  </a:cubicBezTo>
                  <a:cubicBezTo>
                    <a:pt x="14320" y="18167"/>
                    <a:pt x="14865" y="17452"/>
                    <a:pt x="15772" y="14877"/>
                  </a:cubicBezTo>
                  <a:cubicBezTo>
                    <a:pt x="16680" y="12302"/>
                    <a:pt x="17950" y="7868"/>
                    <a:pt x="18949" y="5078"/>
                  </a:cubicBezTo>
                  <a:cubicBezTo>
                    <a:pt x="19947" y="2289"/>
                    <a:pt x="20673" y="1144"/>
                    <a:pt x="2139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9090574" y="2377597"/>
              <a:ext cx="2095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582" y="2735"/>
                    <a:pt x="9164" y="-1585"/>
                    <a:pt x="12764" y="575"/>
                  </a:cubicBezTo>
                  <a:cubicBezTo>
                    <a:pt x="16364" y="2735"/>
                    <a:pt x="18982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9020724" y="2397210"/>
              <a:ext cx="3111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24" y="16320"/>
                    <a:pt x="12049" y="11040"/>
                    <a:pt x="15649" y="7440"/>
                  </a:cubicBezTo>
                  <a:cubicBezTo>
                    <a:pt x="19249" y="3840"/>
                    <a:pt x="20424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9306474" y="2324916"/>
              <a:ext cx="84572" cy="186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8" h="21395" fill="norm" stroke="1" extrusionOk="0">
                  <a:moveTo>
                    <a:pt x="7714" y="280"/>
                  </a:moveTo>
                  <a:cubicBezTo>
                    <a:pt x="5143" y="38"/>
                    <a:pt x="2571" y="-205"/>
                    <a:pt x="1543" y="280"/>
                  </a:cubicBezTo>
                  <a:cubicBezTo>
                    <a:pt x="514" y="766"/>
                    <a:pt x="1029" y="1979"/>
                    <a:pt x="2314" y="3071"/>
                  </a:cubicBezTo>
                  <a:cubicBezTo>
                    <a:pt x="3600" y="4164"/>
                    <a:pt x="5657" y="5134"/>
                    <a:pt x="9257" y="6226"/>
                  </a:cubicBezTo>
                  <a:cubicBezTo>
                    <a:pt x="12857" y="7319"/>
                    <a:pt x="18000" y="8532"/>
                    <a:pt x="19800" y="10231"/>
                  </a:cubicBezTo>
                  <a:cubicBezTo>
                    <a:pt x="21600" y="11930"/>
                    <a:pt x="20057" y="14114"/>
                    <a:pt x="16200" y="16056"/>
                  </a:cubicBezTo>
                  <a:cubicBezTo>
                    <a:pt x="12343" y="17997"/>
                    <a:pt x="6171" y="19696"/>
                    <a:pt x="0" y="213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9572027" y="2338929"/>
              <a:ext cx="167455" cy="237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066" fill="norm" stroke="1" extrusionOk="0">
                  <a:moveTo>
                    <a:pt x="12944" y="7426"/>
                  </a:moveTo>
                  <a:cubicBezTo>
                    <a:pt x="12678" y="6111"/>
                    <a:pt x="12411" y="4796"/>
                    <a:pt x="11611" y="4327"/>
                  </a:cubicBezTo>
                  <a:cubicBezTo>
                    <a:pt x="10811" y="3857"/>
                    <a:pt x="9478" y="4233"/>
                    <a:pt x="7478" y="5736"/>
                  </a:cubicBezTo>
                  <a:cubicBezTo>
                    <a:pt x="5478" y="7238"/>
                    <a:pt x="2811" y="9868"/>
                    <a:pt x="1344" y="12685"/>
                  </a:cubicBezTo>
                  <a:cubicBezTo>
                    <a:pt x="-122" y="15503"/>
                    <a:pt x="-389" y="18508"/>
                    <a:pt x="544" y="20010"/>
                  </a:cubicBezTo>
                  <a:cubicBezTo>
                    <a:pt x="1478" y="21513"/>
                    <a:pt x="3611" y="21513"/>
                    <a:pt x="7078" y="19353"/>
                  </a:cubicBezTo>
                  <a:cubicBezTo>
                    <a:pt x="10544" y="17193"/>
                    <a:pt x="15344" y="12873"/>
                    <a:pt x="18011" y="9586"/>
                  </a:cubicBezTo>
                  <a:cubicBezTo>
                    <a:pt x="20678" y="6299"/>
                    <a:pt x="21211" y="4045"/>
                    <a:pt x="21078" y="2449"/>
                  </a:cubicBezTo>
                  <a:cubicBezTo>
                    <a:pt x="20944" y="852"/>
                    <a:pt x="20144" y="-87"/>
                    <a:pt x="17744" y="7"/>
                  </a:cubicBezTo>
                  <a:cubicBezTo>
                    <a:pt x="15344" y="101"/>
                    <a:pt x="11344" y="1228"/>
                    <a:pt x="8944" y="2261"/>
                  </a:cubicBezTo>
                  <a:cubicBezTo>
                    <a:pt x="6544" y="3294"/>
                    <a:pt x="5744" y="4233"/>
                    <a:pt x="5344" y="5172"/>
                  </a:cubicBezTo>
                  <a:cubicBezTo>
                    <a:pt x="4944" y="6111"/>
                    <a:pt x="4944" y="7050"/>
                    <a:pt x="6944" y="7520"/>
                  </a:cubicBezTo>
                  <a:cubicBezTo>
                    <a:pt x="8944" y="7990"/>
                    <a:pt x="12944" y="7990"/>
                    <a:pt x="15611" y="7614"/>
                  </a:cubicBezTo>
                  <a:cubicBezTo>
                    <a:pt x="18278" y="7238"/>
                    <a:pt x="19611" y="6487"/>
                    <a:pt x="20944" y="57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9630324" y="2225207"/>
              <a:ext cx="120651" cy="70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7" fill="norm" stroke="1" extrusionOk="0">
                  <a:moveTo>
                    <a:pt x="0" y="16824"/>
                  </a:moveTo>
                  <a:cubicBezTo>
                    <a:pt x="2653" y="12504"/>
                    <a:pt x="5305" y="8184"/>
                    <a:pt x="7389" y="4790"/>
                  </a:cubicBezTo>
                  <a:cubicBezTo>
                    <a:pt x="9474" y="1396"/>
                    <a:pt x="10989" y="-1073"/>
                    <a:pt x="12695" y="470"/>
                  </a:cubicBezTo>
                  <a:cubicBezTo>
                    <a:pt x="14400" y="2013"/>
                    <a:pt x="16295" y="7567"/>
                    <a:pt x="17811" y="11578"/>
                  </a:cubicBezTo>
                  <a:cubicBezTo>
                    <a:pt x="19326" y="15590"/>
                    <a:pt x="20463" y="18058"/>
                    <a:pt x="21600" y="205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9930226" y="2428960"/>
              <a:ext cx="246199" cy="113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22" fill="norm" stroke="1" extrusionOk="0">
                  <a:moveTo>
                    <a:pt x="3750" y="18000"/>
                  </a:moveTo>
                  <a:cubicBezTo>
                    <a:pt x="3196" y="19600"/>
                    <a:pt x="2642" y="21200"/>
                    <a:pt x="1996" y="21400"/>
                  </a:cubicBezTo>
                  <a:cubicBezTo>
                    <a:pt x="1350" y="21600"/>
                    <a:pt x="611" y="20400"/>
                    <a:pt x="242" y="18600"/>
                  </a:cubicBezTo>
                  <a:cubicBezTo>
                    <a:pt x="-127" y="16800"/>
                    <a:pt x="-127" y="14400"/>
                    <a:pt x="611" y="12200"/>
                  </a:cubicBezTo>
                  <a:cubicBezTo>
                    <a:pt x="1350" y="10000"/>
                    <a:pt x="2827" y="8000"/>
                    <a:pt x="4488" y="8000"/>
                  </a:cubicBezTo>
                  <a:cubicBezTo>
                    <a:pt x="6150" y="8000"/>
                    <a:pt x="7996" y="10000"/>
                    <a:pt x="9288" y="11600"/>
                  </a:cubicBezTo>
                  <a:cubicBezTo>
                    <a:pt x="10581" y="13200"/>
                    <a:pt x="11319" y="14400"/>
                    <a:pt x="12611" y="14400"/>
                  </a:cubicBezTo>
                  <a:cubicBezTo>
                    <a:pt x="13904" y="14400"/>
                    <a:pt x="15750" y="13200"/>
                    <a:pt x="17319" y="10600"/>
                  </a:cubicBezTo>
                  <a:cubicBezTo>
                    <a:pt x="18888" y="8000"/>
                    <a:pt x="20181" y="4000"/>
                    <a:pt x="2147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10336353" y="2327093"/>
              <a:ext cx="235888" cy="277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27" fill="norm" stroke="1" extrusionOk="0">
                  <a:moveTo>
                    <a:pt x="4522" y="5867"/>
                  </a:moveTo>
                  <a:cubicBezTo>
                    <a:pt x="3943" y="9765"/>
                    <a:pt x="3364" y="13663"/>
                    <a:pt x="2979" y="16099"/>
                  </a:cubicBezTo>
                  <a:cubicBezTo>
                    <a:pt x="2593" y="18535"/>
                    <a:pt x="2400" y="19509"/>
                    <a:pt x="1918" y="20240"/>
                  </a:cubicBezTo>
                  <a:cubicBezTo>
                    <a:pt x="1436" y="20971"/>
                    <a:pt x="664" y="21458"/>
                    <a:pt x="279" y="21296"/>
                  </a:cubicBezTo>
                  <a:cubicBezTo>
                    <a:pt x="-107" y="21133"/>
                    <a:pt x="-107" y="20321"/>
                    <a:pt x="375" y="17723"/>
                  </a:cubicBezTo>
                  <a:cubicBezTo>
                    <a:pt x="857" y="15124"/>
                    <a:pt x="1822" y="10739"/>
                    <a:pt x="2497" y="8060"/>
                  </a:cubicBezTo>
                  <a:cubicBezTo>
                    <a:pt x="3172" y="5380"/>
                    <a:pt x="3557" y="4405"/>
                    <a:pt x="4232" y="3593"/>
                  </a:cubicBezTo>
                  <a:cubicBezTo>
                    <a:pt x="4907" y="2781"/>
                    <a:pt x="5872" y="2132"/>
                    <a:pt x="6450" y="2213"/>
                  </a:cubicBezTo>
                  <a:cubicBezTo>
                    <a:pt x="7029" y="2294"/>
                    <a:pt x="7222" y="3106"/>
                    <a:pt x="7897" y="5623"/>
                  </a:cubicBezTo>
                  <a:cubicBezTo>
                    <a:pt x="8572" y="8141"/>
                    <a:pt x="9729" y="12363"/>
                    <a:pt x="10597" y="15043"/>
                  </a:cubicBezTo>
                  <a:cubicBezTo>
                    <a:pt x="11464" y="17723"/>
                    <a:pt x="12043" y="18860"/>
                    <a:pt x="12718" y="19184"/>
                  </a:cubicBezTo>
                  <a:cubicBezTo>
                    <a:pt x="13393" y="19509"/>
                    <a:pt x="14164" y="19022"/>
                    <a:pt x="15322" y="16992"/>
                  </a:cubicBezTo>
                  <a:cubicBezTo>
                    <a:pt x="16479" y="14962"/>
                    <a:pt x="18022" y="11389"/>
                    <a:pt x="18986" y="8547"/>
                  </a:cubicBezTo>
                  <a:cubicBezTo>
                    <a:pt x="19950" y="5705"/>
                    <a:pt x="20336" y="3593"/>
                    <a:pt x="20722" y="2132"/>
                  </a:cubicBezTo>
                  <a:cubicBezTo>
                    <a:pt x="21107" y="670"/>
                    <a:pt x="21493" y="-142"/>
                    <a:pt x="21493" y="20"/>
                  </a:cubicBezTo>
                  <a:cubicBezTo>
                    <a:pt x="21493" y="183"/>
                    <a:pt x="21107" y="1320"/>
                    <a:pt x="20722" y="24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10565890" y="2492460"/>
              <a:ext cx="47891" cy="80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153" fill="norm" stroke="1" extrusionOk="0">
                  <a:moveTo>
                    <a:pt x="15965" y="3323"/>
                  </a:moveTo>
                  <a:cubicBezTo>
                    <a:pt x="11270" y="2769"/>
                    <a:pt x="6574" y="2215"/>
                    <a:pt x="3757" y="3323"/>
                  </a:cubicBezTo>
                  <a:cubicBezTo>
                    <a:pt x="939" y="4431"/>
                    <a:pt x="0" y="7200"/>
                    <a:pt x="0" y="9969"/>
                  </a:cubicBezTo>
                  <a:cubicBezTo>
                    <a:pt x="0" y="12738"/>
                    <a:pt x="939" y="15508"/>
                    <a:pt x="3287" y="17723"/>
                  </a:cubicBezTo>
                  <a:cubicBezTo>
                    <a:pt x="5635" y="19938"/>
                    <a:pt x="9391" y="21600"/>
                    <a:pt x="12678" y="21046"/>
                  </a:cubicBezTo>
                  <a:cubicBezTo>
                    <a:pt x="15965" y="20492"/>
                    <a:pt x="18783" y="17723"/>
                    <a:pt x="20191" y="14954"/>
                  </a:cubicBezTo>
                  <a:cubicBezTo>
                    <a:pt x="21600" y="12185"/>
                    <a:pt x="21600" y="9415"/>
                    <a:pt x="20191" y="6923"/>
                  </a:cubicBezTo>
                  <a:cubicBezTo>
                    <a:pt x="18783" y="4431"/>
                    <a:pt x="15965" y="2215"/>
                    <a:pt x="1314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10652674" y="2428960"/>
              <a:ext cx="127001" cy="146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9257"/>
                  </a:moveTo>
                  <a:cubicBezTo>
                    <a:pt x="1440" y="8331"/>
                    <a:pt x="2880" y="7406"/>
                    <a:pt x="5400" y="7714"/>
                  </a:cubicBezTo>
                  <a:cubicBezTo>
                    <a:pt x="7920" y="8023"/>
                    <a:pt x="11520" y="9566"/>
                    <a:pt x="13500" y="11109"/>
                  </a:cubicBezTo>
                  <a:cubicBezTo>
                    <a:pt x="15480" y="12651"/>
                    <a:pt x="15840" y="14194"/>
                    <a:pt x="16020" y="15737"/>
                  </a:cubicBezTo>
                  <a:cubicBezTo>
                    <a:pt x="16200" y="17280"/>
                    <a:pt x="16200" y="18823"/>
                    <a:pt x="15300" y="19903"/>
                  </a:cubicBezTo>
                  <a:cubicBezTo>
                    <a:pt x="14400" y="20983"/>
                    <a:pt x="12600" y="21600"/>
                    <a:pt x="11520" y="21137"/>
                  </a:cubicBezTo>
                  <a:cubicBezTo>
                    <a:pt x="10440" y="20674"/>
                    <a:pt x="10080" y="19131"/>
                    <a:pt x="10260" y="16046"/>
                  </a:cubicBezTo>
                  <a:cubicBezTo>
                    <a:pt x="10440" y="12960"/>
                    <a:pt x="11160" y="8331"/>
                    <a:pt x="13140" y="5400"/>
                  </a:cubicBezTo>
                  <a:cubicBezTo>
                    <a:pt x="15120" y="2469"/>
                    <a:pt x="18360" y="12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10858797" y="2354410"/>
              <a:ext cx="79628" cy="3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208" fill="norm" stroke="1" extrusionOk="0">
                  <a:moveTo>
                    <a:pt x="21383" y="2873"/>
                  </a:moveTo>
                  <a:cubicBezTo>
                    <a:pt x="21383" y="1736"/>
                    <a:pt x="21383" y="600"/>
                    <a:pt x="19962" y="173"/>
                  </a:cubicBezTo>
                  <a:cubicBezTo>
                    <a:pt x="18541" y="-253"/>
                    <a:pt x="15699" y="31"/>
                    <a:pt x="12288" y="1879"/>
                  </a:cubicBezTo>
                  <a:cubicBezTo>
                    <a:pt x="8878" y="3726"/>
                    <a:pt x="4899" y="7136"/>
                    <a:pt x="2625" y="10334"/>
                  </a:cubicBezTo>
                  <a:cubicBezTo>
                    <a:pt x="351" y="13531"/>
                    <a:pt x="-217" y="16515"/>
                    <a:pt x="67" y="18363"/>
                  </a:cubicBezTo>
                  <a:cubicBezTo>
                    <a:pt x="351" y="20210"/>
                    <a:pt x="1488" y="20921"/>
                    <a:pt x="4046" y="21134"/>
                  </a:cubicBezTo>
                  <a:cubicBezTo>
                    <a:pt x="6604" y="21347"/>
                    <a:pt x="10583" y="21063"/>
                    <a:pt x="14562" y="207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10993887" y="2406646"/>
              <a:ext cx="122338" cy="200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0828" fill="norm" stroke="1" extrusionOk="0">
                  <a:moveTo>
                    <a:pt x="13472" y="4968"/>
                  </a:moveTo>
                  <a:cubicBezTo>
                    <a:pt x="12374" y="4087"/>
                    <a:pt x="11275" y="3205"/>
                    <a:pt x="9994" y="3095"/>
                  </a:cubicBezTo>
                  <a:cubicBezTo>
                    <a:pt x="8713" y="2985"/>
                    <a:pt x="7248" y="3646"/>
                    <a:pt x="5418" y="6070"/>
                  </a:cubicBezTo>
                  <a:cubicBezTo>
                    <a:pt x="3587" y="8495"/>
                    <a:pt x="1391" y="12683"/>
                    <a:pt x="475" y="15328"/>
                  </a:cubicBezTo>
                  <a:cubicBezTo>
                    <a:pt x="-440" y="17972"/>
                    <a:pt x="-74" y="19075"/>
                    <a:pt x="1940" y="19956"/>
                  </a:cubicBezTo>
                  <a:cubicBezTo>
                    <a:pt x="3953" y="20838"/>
                    <a:pt x="7614" y="21499"/>
                    <a:pt x="11092" y="19626"/>
                  </a:cubicBezTo>
                  <a:cubicBezTo>
                    <a:pt x="14570" y="17752"/>
                    <a:pt x="17865" y="13344"/>
                    <a:pt x="19513" y="9928"/>
                  </a:cubicBezTo>
                  <a:cubicBezTo>
                    <a:pt x="21160" y="6511"/>
                    <a:pt x="21160" y="4087"/>
                    <a:pt x="18780" y="2434"/>
                  </a:cubicBezTo>
                  <a:cubicBezTo>
                    <a:pt x="16401" y="781"/>
                    <a:pt x="11641" y="-101"/>
                    <a:pt x="8713" y="9"/>
                  </a:cubicBezTo>
                  <a:cubicBezTo>
                    <a:pt x="5784" y="119"/>
                    <a:pt x="4685" y="1221"/>
                    <a:pt x="3953" y="2875"/>
                  </a:cubicBezTo>
                  <a:cubicBezTo>
                    <a:pt x="3221" y="4528"/>
                    <a:pt x="2855" y="6732"/>
                    <a:pt x="5784" y="8826"/>
                  </a:cubicBezTo>
                  <a:cubicBezTo>
                    <a:pt x="8713" y="10919"/>
                    <a:pt x="14936" y="12903"/>
                    <a:pt x="21160" y="148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11128924" y="2613110"/>
              <a:ext cx="635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11300374" y="2644860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11503574" y="2638510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11630574" y="2409910"/>
              <a:ext cx="12943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600" fill="norm" stroke="1" extrusionOk="0">
                  <a:moveTo>
                    <a:pt x="16723" y="0"/>
                  </a:moveTo>
                  <a:cubicBezTo>
                    <a:pt x="18813" y="1642"/>
                    <a:pt x="20903" y="3284"/>
                    <a:pt x="21252" y="5747"/>
                  </a:cubicBezTo>
                  <a:cubicBezTo>
                    <a:pt x="21600" y="8211"/>
                    <a:pt x="20206" y="11495"/>
                    <a:pt x="16374" y="14274"/>
                  </a:cubicBezTo>
                  <a:cubicBezTo>
                    <a:pt x="12542" y="17053"/>
                    <a:pt x="6271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8317990" y="3000958"/>
              <a:ext cx="152729" cy="321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26" fill="norm" stroke="1" extrusionOk="0">
                  <a:moveTo>
                    <a:pt x="592" y="3779"/>
                  </a:moveTo>
                  <a:cubicBezTo>
                    <a:pt x="592" y="2791"/>
                    <a:pt x="592" y="1802"/>
                    <a:pt x="444" y="1661"/>
                  </a:cubicBezTo>
                  <a:cubicBezTo>
                    <a:pt x="296" y="1520"/>
                    <a:pt x="0" y="2226"/>
                    <a:pt x="0" y="4414"/>
                  </a:cubicBezTo>
                  <a:cubicBezTo>
                    <a:pt x="0" y="6602"/>
                    <a:pt x="296" y="10273"/>
                    <a:pt x="444" y="12885"/>
                  </a:cubicBezTo>
                  <a:cubicBezTo>
                    <a:pt x="592" y="15497"/>
                    <a:pt x="592" y="17050"/>
                    <a:pt x="888" y="18250"/>
                  </a:cubicBezTo>
                  <a:cubicBezTo>
                    <a:pt x="1184" y="19450"/>
                    <a:pt x="1775" y="20297"/>
                    <a:pt x="2811" y="20791"/>
                  </a:cubicBezTo>
                  <a:cubicBezTo>
                    <a:pt x="3847" y="21285"/>
                    <a:pt x="5326" y="21426"/>
                    <a:pt x="6805" y="21426"/>
                  </a:cubicBezTo>
                  <a:cubicBezTo>
                    <a:pt x="8285" y="21426"/>
                    <a:pt x="9764" y="21285"/>
                    <a:pt x="11540" y="20650"/>
                  </a:cubicBezTo>
                  <a:cubicBezTo>
                    <a:pt x="13315" y="20014"/>
                    <a:pt x="15386" y="18885"/>
                    <a:pt x="17162" y="16414"/>
                  </a:cubicBezTo>
                  <a:cubicBezTo>
                    <a:pt x="18937" y="13944"/>
                    <a:pt x="20416" y="10132"/>
                    <a:pt x="21008" y="7379"/>
                  </a:cubicBezTo>
                  <a:cubicBezTo>
                    <a:pt x="21600" y="4626"/>
                    <a:pt x="21304" y="2932"/>
                    <a:pt x="21008" y="1732"/>
                  </a:cubicBezTo>
                  <a:cubicBezTo>
                    <a:pt x="20712" y="532"/>
                    <a:pt x="20416" y="-174"/>
                    <a:pt x="20416" y="38"/>
                  </a:cubicBezTo>
                  <a:cubicBezTo>
                    <a:pt x="20416" y="250"/>
                    <a:pt x="20712" y="1379"/>
                    <a:pt x="21008" y="25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8520295" y="3091066"/>
              <a:ext cx="73983" cy="20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424" fill="norm" stroke="1" extrusionOk="0">
                  <a:moveTo>
                    <a:pt x="12254" y="4406"/>
                  </a:moveTo>
                  <a:cubicBezTo>
                    <a:pt x="12254" y="3315"/>
                    <a:pt x="12254" y="2224"/>
                    <a:pt x="11054" y="1351"/>
                  </a:cubicBezTo>
                  <a:cubicBezTo>
                    <a:pt x="9854" y="479"/>
                    <a:pt x="7454" y="-176"/>
                    <a:pt x="5354" y="42"/>
                  </a:cubicBezTo>
                  <a:cubicBezTo>
                    <a:pt x="3254" y="260"/>
                    <a:pt x="1454" y="1351"/>
                    <a:pt x="554" y="2660"/>
                  </a:cubicBezTo>
                  <a:cubicBezTo>
                    <a:pt x="-346" y="3969"/>
                    <a:pt x="-346" y="5497"/>
                    <a:pt x="2054" y="6915"/>
                  </a:cubicBezTo>
                  <a:cubicBezTo>
                    <a:pt x="4454" y="8333"/>
                    <a:pt x="9254" y="9642"/>
                    <a:pt x="13454" y="11497"/>
                  </a:cubicBezTo>
                  <a:cubicBezTo>
                    <a:pt x="17654" y="13351"/>
                    <a:pt x="21254" y="15751"/>
                    <a:pt x="20954" y="17497"/>
                  </a:cubicBezTo>
                  <a:cubicBezTo>
                    <a:pt x="20654" y="19242"/>
                    <a:pt x="16454" y="20333"/>
                    <a:pt x="12254" y="214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8633374" y="3103786"/>
              <a:ext cx="101601" cy="159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13236"/>
                  </a:moveTo>
                  <a:cubicBezTo>
                    <a:pt x="4500" y="9870"/>
                    <a:pt x="9000" y="6503"/>
                    <a:pt x="11475" y="4119"/>
                  </a:cubicBezTo>
                  <a:cubicBezTo>
                    <a:pt x="13950" y="1735"/>
                    <a:pt x="14400" y="332"/>
                    <a:pt x="13500" y="52"/>
                  </a:cubicBezTo>
                  <a:cubicBezTo>
                    <a:pt x="12600" y="-229"/>
                    <a:pt x="10350" y="613"/>
                    <a:pt x="8100" y="2997"/>
                  </a:cubicBezTo>
                  <a:cubicBezTo>
                    <a:pt x="5850" y="5381"/>
                    <a:pt x="3600" y="9309"/>
                    <a:pt x="2475" y="11974"/>
                  </a:cubicBezTo>
                  <a:cubicBezTo>
                    <a:pt x="1350" y="14639"/>
                    <a:pt x="1350" y="16041"/>
                    <a:pt x="3600" y="17584"/>
                  </a:cubicBezTo>
                  <a:cubicBezTo>
                    <a:pt x="5850" y="19127"/>
                    <a:pt x="10350" y="20810"/>
                    <a:pt x="13725" y="21090"/>
                  </a:cubicBezTo>
                  <a:cubicBezTo>
                    <a:pt x="17100" y="21371"/>
                    <a:pt x="19350" y="20249"/>
                    <a:pt x="21600" y="191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9077874" y="3016516"/>
              <a:ext cx="215901" cy="295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0" y="21357"/>
                  </a:moveTo>
                  <a:cubicBezTo>
                    <a:pt x="635" y="16148"/>
                    <a:pt x="1271" y="10940"/>
                    <a:pt x="1800" y="7876"/>
                  </a:cubicBezTo>
                  <a:cubicBezTo>
                    <a:pt x="2329" y="4812"/>
                    <a:pt x="2753" y="3893"/>
                    <a:pt x="3071" y="2821"/>
                  </a:cubicBezTo>
                  <a:cubicBezTo>
                    <a:pt x="3388" y="1748"/>
                    <a:pt x="3600" y="523"/>
                    <a:pt x="4129" y="140"/>
                  </a:cubicBezTo>
                  <a:cubicBezTo>
                    <a:pt x="4659" y="-243"/>
                    <a:pt x="5506" y="217"/>
                    <a:pt x="6035" y="829"/>
                  </a:cubicBezTo>
                  <a:cubicBezTo>
                    <a:pt x="6565" y="1442"/>
                    <a:pt x="6776" y="2208"/>
                    <a:pt x="7412" y="2744"/>
                  </a:cubicBezTo>
                  <a:cubicBezTo>
                    <a:pt x="8047" y="3280"/>
                    <a:pt x="9106" y="3587"/>
                    <a:pt x="10376" y="3280"/>
                  </a:cubicBezTo>
                  <a:cubicBezTo>
                    <a:pt x="11647" y="2974"/>
                    <a:pt x="13129" y="2055"/>
                    <a:pt x="14506" y="1442"/>
                  </a:cubicBezTo>
                  <a:cubicBezTo>
                    <a:pt x="15882" y="829"/>
                    <a:pt x="17153" y="523"/>
                    <a:pt x="17894" y="906"/>
                  </a:cubicBezTo>
                  <a:cubicBezTo>
                    <a:pt x="18635" y="1289"/>
                    <a:pt x="18847" y="2361"/>
                    <a:pt x="19165" y="4889"/>
                  </a:cubicBezTo>
                  <a:cubicBezTo>
                    <a:pt x="19482" y="7417"/>
                    <a:pt x="19906" y="11400"/>
                    <a:pt x="20329" y="14234"/>
                  </a:cubicBezTo>
                  <a:cubicBezTo>
                    <a:pt x="20753" y="17068"/>
                    <a:pt x="21176" y="18753"/>
                    <a:pt x="21600" y="204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9376829" y="3051260"/>
              <a:ext cx="101096" cy="269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63" fill="norm" stroke="1" extrusionOk="0">
                  <a:moveTo>
                    <a:pt x="5293" y="0"/>
                  </a:moveTo>
                  <a:cubicBezTo>
                    <a:pt x="3943" y="5231"/>
                    <a:pt x="2593" y="10462"/>
                    <a:pt x="1693" y="13584"/>
                  </a:cubicBezTo>
                  <a:cubicBezTo>
                    <a:pt x="793" y="16706"/>
                    <a:pt x="343" y="17719"/>
                    <a:pt x="118" y="18647"/>
                  </a:cubicBezTo>
                  <a:cubicBezTo>
                    <a:pt x="-107" y="19575"/>
                    <a:pt x="-107" y="20419"/>
                    <a:pt x="1018" y="20925"/>
                  </a:cubicBezTo>
                  <a:cubicBezTo>
                    <a:pt x="2143" y="21431"/>
                    <a:pt x="4393" y="21600"/>
                    <a:pt x="7993" y="21347"/>
                  </a:cubicBezTo>
                  <a:cubicBezTo>
                    <a:pt x="11593" y="21094"/>
                    <a:pt x="16543" y="20419"/>
                    <a:pt x="21493" y="197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9553579" y="3008555"/>
              <a:ext cx="178346" cy="327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09" fill="norm" stroke="1" extrusionOk="0">
                  <a:moveTo>
                    <a:pt x="21411" y="1548"/>
                  </a:moveTo>
                  <a:cubicBezTo>
                    <a:pt x="20395" y="855"/>
                    <a:pt x="19378" y="163"/>
                    <a:pt x="18235" y="24"/>
                  </a:cubicBezTo>
                  <a:cubicBezTo>
                    <a:pt x="17091" y="-114"/>
                    <a:pt x="15820" y="301"/>
                    <a:pt x="13152" y="2240"/>
                  </a:cubicBezTo>
                  <a:cubicBezTo>
                    <a:pt x="10484" y="4178"/>
                    <a:pt x="6418" y="7640"/>
                    <a:pt x="3877" y="10755"/>
                  </a:cubicBezTo>
                  <a:cubicBezTo>
                    <a:pt x="1336" y="13871"/>
                    <a:pt x="319" y="16640"/>
                    <a:pt x="65" y="18371"/>
                  </a:cubicBezTo>
                  <a:cubicBezTo>
                    <a:pt x="-189" y="20101"/>
                    <a:pt x="319" y="20794"/>
                    <a:pt x="1209" y="21140"/>
                  </a:cubicBezTo>
                  <a:cubicBezTo>
                    <a:pt x="2098" y="21486"/>
                    <a:pt x="3369" y="21486"/>
                    <a:pt x="6164" y="21209"/>
                  </a:cubicBezTo>
                  <a:cubicBezTo>
                    <a:pt x="8959" y="20932"/>
                    <a:pt x="13279" y="20378"/>
                    <a:pt x="15947" y="19824"/>
                  </a:cubicBezTo>
                  <a:cubicBezTo>
                    <a:pt x="18616" y="19271"/>
                    <a:pt x="19632" y="18717"/>
                    <a:pt x="20649" y="181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9566824" y="3190960"/>
              <a:ext cx="215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10202550" y="3000460"/>
              <a:ext cx="261424" cy="491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600" fill="norm" stroke="1" extrusionOk="0">
                  <a:moveTo>
                    <a:pt x="3570" y="0"/>
                  </a:moveTo>
                  <a:cubicBezTo>
                    <a:pt x="3224" y="2421"/>
                    <a:pt x="2879" y="4841"/>
                    <a:pt x="2447" y="7122"/>
                  </a:cubicBezTo>
                  <a:cubicBezTo>
                    <a:pt x="2015" y="9403"/>
                    <a:pt x="1496" y="11545"/>
                    <a:pt x="1064" y="12895"/>
                  </a:cubicBezTo>
                  <a:cubicBezTo>
                    <a:pt x="632" y="14245"/>
                    <a:pt x="287" y="14803"/>
                    <a:pt x="114" y="14757"/>
                  </a:cubicBezTo>
                  <a:cubicBezTo>
                    <a:pt x="-59" y="14710"/>
                    <a:pt x="-59" y="14059"/>
                    <a:pt x="287" y="13128"/>
                  </a:cubicBezTo>
                  <a:cubicBezTo>
                    <a:pt x="632" y="12197"/>
                    <a:pt x="1323" y="10986"/>
                    <a:pt x="2101" y="10148"/>
                  </a:cubicBezTo>
                  <a:cubicBezTo>
                    <a:pt x="2879" y="9310"/>
                    <a:pt x="3743" y="8845"/>
                    <a:pt x="4607" y="8752"/>
                  </a:cubicBezTo>
                  <a:cubicBezTo>
                    <a:pt x="5471" y="8659"/>
                    <a:pt x="6335" y="8938"/>
                    <a:pt x="6853" y="9590"/>
                  </a:cubicBezTo>
                  <a:cubicBezTo>
                    <a:pt x="7371" y="10241"/>
                    <a:pt x="7544" y="11266"/>
                    <a:pt x="7112" y="12197"/>
                  </a:cubicBezTo>
                  <a:cubicBezTo>
                    <a:pt x="6680" y="13128"/>
                    <a:pt x="5643" y="13966"/>
                    <a:pt x="4779" y="14524"/>
                  </a:cubicBezTo>
                  <a:cubicBezTo>
                    <a:pt x="3915" y="15083"/>
                    <a:pt x="3224" y="15362"/>
                    <a:pt x="2447" y="15548"/>
                  </a:cubicBezTo>
                  <a:cubicBezTo>
                    <a:pt x="1669" y="15734"/>
                    <a:pt x="805" y="15828"/>
                    <a:pt x="373" y="15641"/>
                  </a:cubicBezTo>
                  <a:cubicBezTo>
                    <a:pt x="-59" y="15455"/>
                    <a:pt x="-59" y="14990"/>
                    <a:pt x="978" y="13872"/>
                  </a:cubicBezTo>
                  <a:cubicBezTo>
                    <a:pt x="2015" y="12755"/>
                    <a:pt x="4088" y="10986"/>
                    <a:pt x="5557" y="10009"/>
                  </a:cubicBezTo>
                  <a:cubicBezTo>
                    <a:pt x="7026" y="9031"/>
                    <a:pt x="7890" y="8845"/>
                    <a:pt x="8495" y="8984"/>
                  </a:cubicBezTo>
                  <a:cubicBezTo>
                    <a:pt x="9099" y="9124"/>
                    <a:pt x="9445" y="9590"/>
                    <a:pt x="9877" y="10148"/>
                  </a:cubicBezTo>
                  <a:cubicBezTo>
                    <a:pt x="10309" y="10707"/>
                    <a:pt x="10827" y="11359"/>
                    <a:pt x="11346" y="11871"/>
                  </a:cubicBezTo>
                  <a:cubicBezTo>
                    <a:pt x="11864" y="12383"/>
                    <a:pt x="12383" y="12755"/>
                    <a:pt x="13074" y="12895"/>
                  </a:cubicBezTo>
                  <a:cubicBezTo>
                    <a:pt x="13765" y="13034"/>
                    <a:pt x="14629" y="12941"/>
                    <a:pt x="15234" y="12662"/>
                  </a:cubicBezTo>
                  <a:cubicBezTo>
                    <a:pt x="15839" y="12383"/>
                    <a:pt x="16184" y="11917"/>
                    <a:pt x="16616" y="11405"/>
                  </a:cubicBezTo>
                  <a:cubicBezTo>
                    <a:pt x="17048" y="10893"/>
                    <a:pt x="17567" y="10334"/>
                    <a:pt x="17826" y="10381"/>
                  </a:cubicBezTo>
                  <a:cubicBezTo>
                    <a:pt x="18085" y="10428"/>
                    <a:pt x="18085" y="11079"/>
                    <a:pt x="18690" y="12290"/>
                  </a:cubicBezTo>
                  <a:cubicBezTo>
                    <a:pt x="19295" y="13500"/>
                    <a:pt x="20504" y="15269"/>
                    <a:pt x="21023" y="16712"/>
                  </a:cubicBezTo>
                  <a:cubicBezTo>
                    <a:pt x="21541" y="18155"/>
                    <a:pt x="21368" y="19272"/>
                    <a:pt x="20936" y="19971"/>
                  </a:cubicBezTo>
                  <a:cubicBezTo>
                    <a:pt x="20504" y="20669"/>
                    <a:pt x="19813" y="20948"/>
                    <a:pt x="19035" y="21181"/>
                  </a:cubicBezTo>
                  <a:cubicBezTo>
                    <a:pt x="18258" y="21414"/>
                    <a:pt x="17394" y="21600"/>
                    <a:pt x="16530" y="21600"/>
                  </a:cubicBezTo>
                  <a:cubicBezTo>
                    <a:pt x="15666" y="21600"/>
                    <a:pt x="14802" y="21414"/>
                    <a:pt x="14543" y="20716"/>
                  </a:cubicBezTo>
                  <a:cubicBezTo>
                    <a:pt x="14283" y="20017"/>
                    <a:pt x="14629" y="18807"/>
                    <a:pt x="14975" y="175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10784808" y="2965449"/>
              <a:ext cx="171294" cy="383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492" fill="norm" stroke="1" extrusionOk="0">
                  <a:moveTo>
                    <a:pt x="14376" y="15848"/>
                  </a:moveTo>
                  <a:cubicBezTo>
                    <a:pt x="13322" y="15374"/>
                    <a:pt x="12268" y="14899"/>
                    <a:pt x="11083" y="14543"/>
                  </a:cubicBezTo>
                  <a:cubicBezTo>
                    <a:pt x="9898" y="14187"/>
                    <a:pt x="8581" y="13949"/>
                    <a:pt x="6868" y="14365"/>
                  </a:cubicBezTo>
                  <a:cubicBezTo>
                    <a:pt x="5156" y="14780"/>
                    <a:pt x="3049" y="15848"/>
                    <a:pt x="1732" y="16976"/>
                  </a:cubicBezTo>
                  <a:cubicBezTo>
                    <a:pt x="415" y="18103"/>
                    <a:pt x="-112" y="19290"/>
                    <a:pt x="20" y="20121"/>
                  </a:cubicBezTo>
                  <a:cubicBezTo>
                    <a:pt x="151" y="20952"/>
                    <a:pt x="942" y="21426"/>
                    <a:pt x="1864" y="21486"/>
                  </a:cubicBezTo>
                  <a:cubicBezTo>
                    <a:pt x="2786" y="21545"/>
                    <a:pt x="3839" y="21189"/>
                    <a:pt x="6210" y="19409"/>
                  </a:cubicBezTo>
                  <a:cubicBezTo>
                    <a:pt x="8581" y="17629"/>
                    <a:pt x="12268" y="14424"/>
                    <a:pt x="15034" y="11160"/>
                  </a:cubicBezTo>
                  <a:cubicBezTo>
                    <a:pt x="17800" y="7897"/>
                    <a:pt x="19644" y="4574"/>
                    <a:pt x="20566" y="2615"/>
                  </a:cubicBezTo>
                  <a:cubicBezTo>
                    <a:pt x="21488" y="657"/>
                    <a:pt x="21488" y="64"/>
                    <a:pt x="20961" y="4"/>
                  </a:cubicBezTo>
                  <a:cubicBezTo>
                    <a:pt x="20434" y="-55"/>
                    <a:pt x="19381" y="420"/>
                    <a:pt x="18327" y="2319"/>
                  </a:cubicBezTo>
                  <a:cubicBezTo>
                    <a:pt x="17273" y="4218"/>
                    <a:pt x="16220" y="7541"/>
                    <a:pt x="15693" y="10626"/>
                  </a:cubicBezTo>
                  <a:cubicBezTo>
                    <a:pt x="15166" y="13712"/>
                    <a:pt x="15166" y="16560"/>
                    <a:pt x="15166" y="194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10989224" y="3187022"/>
              <a:ext cx="69321" cy="181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317" fill="norm" stroke="1" extrusionOk="0">
                  <a:moveTo>
                    <a:pt x="0" y="11634"/>
                  </a:moveTo>
                  <a:cubicBezTo>
                    <a:pt x="6353" y="8903"/>
                    <a:pt x="12706" y="6172"/>
                    <a:pt x="16518" y="4062"/>
                  </a:cubicBezTo>
                  <a:cubicBezTo>
                    <a:pt x="20329" y="1951"/>
                    <a:pt x="21600" y="462"/>
                    <a:pt x="20329" y="89"/>
                  </a:cubicBezTo>
                  <a:cubicBezTo>
                    <a:pt x="19059" y="-283"/>
                    <a:pt x="15247" y="462"/>
                    <a:pt x="11753" y="3193"/>
                  </a:cubicBezTo>
                  <a:cubicBezTo>
                    <a:pt x="8259" y="5924"/>
                    <a:pt x="5082" y="10641"/>
                    <a:pt x="3812" y="13745"/>
                  </a:cubicBezTo>
                  <a:cubicBezTo>
                    <a:pt x="2541" y="16848"/>
                    <a:pt x="3176" y="18338"/>
                    <a:pt x="5082" y="19331"/>
                  </a:cubicBezTo>
                  <a:cubicBezTo>
                    <a:pt x="6988" y="20324"/>
                    <a:pt x="10165" y="20820"/>
                    <a:pt x="13341" y="213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11126295" y="2990143"/>
              <a:ext cx="694780" cy="374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356" fill="norm" stroke="1" extrusionOk="0">
                  <a:moveTo>
                    <a:pt x="5793" y="2036"/>
                  </a:moveTo>
                  <a:cubicBezTo>
                    <a:pt x="5596" y="1312"/>
                    <a:pt x="5399" y="588"/>
                    <a:pt x="5137" y="226"/>
                  </a:cubicBezTo>
                  <a:cubicBezTo>
                    <a:pt x="4874" y="-136"/>
                    <a:pt x="4546" y="-136"/>
                    <a:pt x="4152" y="769"/>
                  </a:cubicBezTo>
                  <a:cubicBezTo>
                    <a:pt x="3758" y="1674"/>
                    <a:pt x="3298" y="3484"/>
                    <a:pt x="3069" y="6260"/>
                  </a:cubicBezTo>
                  <a:cubicBezTo>
                    <a:pt x="2839" y="9035"/>
                    <a:pt x="2839" y="12776"/>
                    <a:pt x="2707" y="15430"/>
                  </a:cubicBezTo>
                  <a:cubicBezTo>
                    <a:pt x="2576" y="18085"/>
                    <a:pt x="2314" y="19654"/>
                    <a:pt x="2018" y="20499"/>
                  </a:cubicBezTo>
                  <a:cubicBezTo>
                    <a:pt x="1723" y="21343"/>
                    <a:pt x="1394" y="21464"/>
                    <a:pt x="1132" y="21283"/>
                  </a:cubicBezTo>
                  <a:cubicBezTo>
                    <a:pt x="869" y="21102"/>
                    <a:pt x="672" y="20619"/>
                    <a:pt x="508" y="20016"/>
                  </a:cubicBezTo>
                  <a:cubicBezTo>
                    <a:pt x="344" y="19413"/>
                    <a:pt x="213" y="18689"/>
                    <a:pt x="114" y="18025"/>
                  </a:cubicBezTo>
                  <a:cubicBezTo>
                    <a:pt x="16" y="17361"/>
                    <a:pt x="-50" y="16758"/>
                    <a:pt x="48" y="16275"/>
                  </a:cubicBezTo>
                  <a:cubicBezTo>
                    <a:pt x="147" y="15792"/>
                    <a:pt x="410" y="15430"/>
                    <a:pt x="1033" y="15129"/>
                  </a:cubicBezTo>
                  <a:cubicBezTo>
                    <a:pt x="1657" y="14827"/>
                    <a:pt x="2642" y="14586"/>
                    <a:pt x="3298" y="14405"/>
                  </a:cubicBezTo>
                  <a:cubicBezTo>
                    <a:pt x="3955" y="14224"/>
                    <a:pt x="4283" y="14103"/>
                    <a:pt x="4611" y="14043"/>
                  </a:cubicBezTo>
                  <a:cubicBezTo>
                    <a:pt x="4940" y="13982"/>
                    <a:pt x="5268" y="13982"/>
                    <a:pt x="5268" y="13922"/>
                  </a:cubicBezTo>
                  <a:cubicBezTo>
                    <a:pt x="5268" y="13862"/>
                    <a:pt x="4940" y="13741"/>
                    <a:pt x="4644" y="13922"/>
                  </a:cubicBezTo>
                  <a:cubicBezTo>
                    <a:pt x="4349" y="14103"/>
                    <a:pt x="4086" y="14586"/>
                    <a:pt x="3922" y="15310"/>
                  </a:cubicBezTo>
                  <a:cubicBezTo>
                    <a:pt x="3758" y="16034"/>
                    <a:pt x="3692" y="16999"/>
                    <a:pt x="3659" y="17784"/>
                  </a:cubicBezTo>
                  <a:cubicBezTo>
                    <a:pt x="3627" y="18568"/>
                    <a:pt x="3627" y="19171"/>
                    <a:pt x="3791" y="19533"/>
                  </a:cubicBezTo>
                  <a:cubicBezTo>
                    <a:pt x="3955" y="19895"/>
                    <a:pt x="4283" y="20016"/>
                    <a:pt x="4579" y="19835"/>
                  </a:cubicBezTo>
                  <a:cubicBezTo>
                    <a:pt x="4874" y="19654"/>
                    <a:pt x="5137" y="19171"/>
                    <a:pt x="5366" y="18568"/>
                  </a:cubicBezTo>
                  <a:cubicBezTo>
                    <a:pt x="5596" y="17965"/>
                    <a:pt x="5793" y="17241"/>
                    <a:pt x="5859" y="17180"/>
                  </a:cubicBezTo>
                  <a:cubicBezTo>
                    <a:pt x="5924" y="17120"/>
                    <a:pt x="5859" y="17723"/>
                    <a:pt x="5924" y="18266"/>
                  </a:cubicBezTo>
                  <a:cubicBezTo>
                    <a:pt x="5990" y="18809"/>
                    <a:pt x="6187" y="19292"/>
                    <a:pt x="6450" y="19473"/>
                  </a:cubicBezTo>
                  <a:cubicBezTo>
                    <a:pt x="6712" y="19654"/>
                    <a:pt x="7041" y="19533"/>
                    <a:pt x="7467" y="18809"/>
                  </a:cubicBezTo>
                  <a:cubicBezTo>
                    <a:pt x="7894" y="18085"/>
                    <a:pt x="8419" y="16758"/>
                    <a:pt x="8748" y="15792"/>
                  </a:cubicBezTo>
                  <a:cubicBezTo>
                    <a:pt x="9076" y="14827"/>
                    <a:pt x="9207" y="14224"/>
                    <a:pt x="9207" y="14284"/>
                  </a:cubicBezTo>
                  <a:cubicBezTo>
                    <a:pt x="9207" y="14344"/>
                    <a:pt x="9076" y="15068"/>
                    <a:pt x="8977" y="15732"/>
                  </a:cubicBezTo>
                  <a:cubicBezTo>
                    <a:pt x="8879" y="16396"/>
                    <a:pt x="8813" y="16999"/>
                    <a:pt x="8879" y="17542"/>
                  </a:cubicBezTo>
                  <a:cubicBezTo>
                    <a:pt x="8945" y="18085"/>
                    <a:pt x="9141" y="18568"/>
                    <a:pt x="9404" y="18689"/>
                  </a:cubicBezTo>
                  <a:cubicBezTo>
                    <a:pt x="9667" y="18809"/>
                    <a:pt x="9995" y="18568"/>
                    <a:pt x="10290" y="18146"/>
                  </a:cubicBezTo>
                  <a:cubicBezTo>
                    <a:pt x="10586" y="17723"/>
                    <a:pt x="10848" y="17120"/>
                    <a:pt x="11111" y="16637"/>
                  </a:cubicBezTo>
                  <a:cubicBezTo>
                    <a:pt x="11374" y="16155"/>
                    <a:pt x="11636" y="15792"/>
                    <a:pt x="11768" y="15913"/>
                  </a:cubicBezTo>
                  <a:cubicBezTo>
                    <a:pt x="11899" y="16034"/>
                    <a:pt x="11899" y="16637"/>
                    <a:pt x="11866" y="17241"/>
                  </a:cubicBezTo>
                  <a:cubicBezTo>
                    <a:pt x="11833" y="17844"/>
                    <a:pt x="11768" y="18447"/>
                    <a:pt x="11899" y="18870"/>
                  </a:cubicBezTo>
                  <a:cubicBezTo>
                    <a:pt x="12030" y="19292"/>
                    <a:pt x="12359" y="19533"/>
                    <a:pt x="12654" y="19473"/>
                  </a:cubicBezTo>
                  <a:cubicBezTo>
                    <a:pt x="12949" y="19413"/>
                    <a:pt x="13212" y="19051"/>
                    <a:pt x="13704" y="17301"/>
                  </a:cubicBezTo>
                  <a:cubicBezTo>
                    <a:pt x="14197" y="15551"/>
                    <a:pt x="14919" y="12414"/>
                    <a:pt x="15411" y="10242"/>
                  </a:cubicBezTo>
                  <a:cubicBezTo>
                    <a:pt x="15904" y="8070"/>
                    <a:pt x="16166" y="6863"/>
                    <a:pt x="16396" y="5717"/>
                  </a:cubicBezTo>
                  <a:cubicBezTo>
                    <a:pt x="16626" y="4570"/>
                    <a:pt x="16823" y="3484"/>
                    <a:pt x="16823" y="3182"/>
                  </a:cubicBezTo>
                  <a:cubicBezTo>
                    <a:pt x="16823" y="2881"/>
                    <a:pt x="16626" y="3363"/>
                    <a:pt x="16396" y="5415"/>
                  </a:cubicBezTo>
                  <a:cubicBezTo>
                    <a:pt x="16166" y="7466"/>
                    <a:pt x="15904" y="11086"/>
                    <a:pt x="15772" y="13258"/>
                  </a:cubicBezTo>
                  <a:cubicBezTo>
                    <a:pt x="15641" y="15430"/>
                    <a:pt x="15641" y="16155"/>
                    <a:pt x="15707" y="16939"/>
                  </a:cubicBezTo>
                  <a:cubicBezTo>
                    <a:pt x="15772" y="17723"/>
                    <a:pt x="15904" y="18568"/>
                    <a:pt x="16101" y="18809"/>
                  </a:cubicBezTo>
                  <a:cubicBezTo>
                    <a:pt x="16298" y="19051"/>
                    <a:pt x="16560" y="18689"/>
                    <a:pt x="17184" y="16879"/>
                  </a:cubicBezTo>
                  <a:cubicBezTo>
                    <a:pt x="17808" y="15068"/>
                    <a:pt x="18793" y="11810"/>
                    <a:pt x="19482" y="9457"/>
                  </a:cubicBezTo>
                  <a:cubicBezTo>
                    <a:pt x="20171" y="7104"/>
                    <a:pt x="20565" y="5656"/>
                    <a:pt x="20893" y="4630"/>
                  </a:cubicBezTo>
                  <a:cubicBezTo>
                    <a:pt x="21222" y="3605"/>
                    <a:pt x="21484" y="3001"/>
                    <a:pt x="21484" y="2941"/>
                  </a:cubicBezTo>
                  <a:cubicBezTo>
                    <a:pt x="21484" y="2881"/>
                    <a:pt x="21222" y="3363"/>
                    <a:pt x="20729" y="5234"/>
                  </a:cubicBezTo>
                  <a:cubicBezTo>
                    <a:pt x="20237" y="7104"/>
                    <a:pt x="19515" y="10362"/>
                    <a:pt x="19121" y="12655"/>
                  </a:cubicBezTo>
                  <a:cubicBezTo>
                    <a:pt x="18727" y="14948"/>
                    <a:pt x="18661" y="16275"/>
                    <a:pt x="18727" y="17180"/>
                  </a:cubicBezTo>
                  <a:cubicBezTo>
                    <a:pt x="18793" y="18085"/>
                    <a:pt x="18990" y="18568"/>
                    <a:pt x="19482" y="18327"/>
                  </a:cubicBezTo>
                  <a:cubicBezTo>
                    <a:pt x="19974" y="18085"/>
                    <a:pt x="20762" y="17120"/>
                    <a:pt x="21550" y="161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11734058" y="3190960"/>
              <a:ext cx="156867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600" fill="norm" stroke="1" extrusionOk="0">
                  <a:moveTo>
                    <a:pt x="3200" y="0"/>
                  </a:moveTo>
                  <a:cubicBezTo>
                    <a:pt x="1472" y="7200"/>
                    <a:pt x="-256" y="14400"/>
                    <a:pt x="32" y="18000"/>
                  </a:cubicBezTo>
                  <a:cubicBezTo>
                    <a:pt x="320" y="21600"/>
                    <a:pt x="2624" y="21600"/>
                    <a:pt x="6512" y="21600"/>
                  </a:cubicBezTo>
                  <a:cubicBezTo>
                    <a:pt x="10400" y="21600"/>
                    <a:pt x="15872" y="21600"/>
                    <a:pt x="2134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1216574" y="1120860"/>
              <a:ext cx="355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6800"/>
                    <a:pt x="9000" y="12000"/>
                    <a:pt x="12600" y="8400"/>
                  </a:cubicBezTo>
                  <a:cubicBezTo>
                    <a:pt x="16200" y="4800"/>
                    <a:pt x="189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1116858" y="1184360"/>
              <a:ext cx="404517" cy="85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97" fill="norm" stroke="1" extrusionOk="0">
                  <a:moveTo>
                    <a:pt x="1250" y="18966"/>
                  </a:moveTo>
                  <a:cubicBezTo>
                    <a:pt x="575" y="20020"/>
                    <a:pt x="-100" y="21073"/>
                    <a:pt x="12" y="21337"/>
                  </a:cubicBezTo>
                  <a:cubicBezTo>
                    <a:pt x="125" y="21600"/>
                    <a:pt x="1025" y="21073"/>
                    <a:pt x="3556" y="18439"/>
                  </a:cubicBezTo>
                  <a:cubicBezTo>
                    <a:pt x="6087" y="15805"/>
                    <a:pt x="10250" y="11063"/>
                    <a:pt x="13512" y="7639"/>
                  </a:cubicBezTo>
                  <a:cubicBezTo>
                    <a:pt x="16775" y="4215"/>
                    <a:pt x="19138" y="2107"/>
                    <a:pt x="215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685874" y="1374860"/>
              <a:ext cx="168751" cy="335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539" fill="norm" stroke="1" extrusionOk="0">
                  <a:moveTo>
                    <a:pt x="13260" y="0"/>
                  </a:moveTo>
                  <a:cubicBezTo>
                    <a:pt x="11927" y="3804"/>
                    <a:pt x="10593" y="7608"/>
                    <a:pt x="9793" y="10596"/>
                  </a:cubicBezTo>
                  <a:cubicBezTo>
                    <a:pt x="8993" y="13585"/>
                    <a:pt x="8727" y="15758"/>
                    <a:pt x="8593" y="17253"/>
                  </a:cubicBezTo>
                  <a:cubicBezTo>
                    <a:pt x="8460" y="18747"/>
                    <a:pt x="8460" y="19562"/>
                    <a:pt x="8860" y="20242"/>
                  </a:cubicBezTo>
                  <a:cubicBezTo>
                    <a:pt x="9260" y="20921"/>
                    <a:pt x="10060" y="21464"/>
                    <a:pt x="10993" y="21532"/>
                  </a:cubicBezTo>
                  <a:cubicBezTo>
                    <a:pt x="11927" y="21600"/>
                    <a:pt x="12993" y="21192"/>
                    <a:pt x="14193" y="20377"/>
                  </a:cubicBezTo>
                  <a:cubicBezTo>
                    <a:pt x="15393" y="19562"/>
                    <a:pt x="16727" y="18340"/>
                    <a:pt x="17260" y="17321"/>
                  </a:cubicBezTo>
                  <a:cubicBezTo>
                    <a:pt x="17793" y="16302"/>
                    <a:pt x="17527" y="15487"/>
                    <a:pt x="16060" y="14808"/>
                  </a:cubicBezTo>
                  <a:cubicBezTo>
                    <a:pt x="14593" y="14128"/>
                    <a:pt x="11927" y="13585"/>
                    <a:pt x="9927" y="13245"/>
                  </a:cubicBezTo>
                  <a:cubicBezTo>
                    <a:pt x="7927" y="12906"/>
                    <a:pt x="6593" y="12770"/>
                    <a:pt x="4727" y="12770"/>
                  </a:cubicBezTo>
                  <a:cubicBezTo>
                    <a:pt x="2860" y="12770"/>
                    <a:pt x="460" y="12906"/>
                    <a:pt x="60" y="12838"/>
                  </a:cubicBezTo>
                  <a:cubicBezTo>
                    <a:pt x="-340" y="12770"/>
                    <a:pt x="1260" y="12498"/>
                    <a:pt x="5127" y="11887"/>
                  </a:cubicBezTo>
                  <a:cubicBezTo>
                    <a:pt x="8993" y="11275"/>
                    <a:pt x="15127" y="10325"/>
                    <a:pt x="21260" y="93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854624" y="1483339"/>
              <a:ext cx="368301" cy="194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6" fill="norm" stroke="1" extrusionOk="0">
                  <a:moveTo>
                    <a:pt x="0" y="4079"/>
                  </a:moveTo>
                  <a:cubicBezTo>
                    <a:pt x="1614" y="7066"/>
                    <a:pt x="3228" y="10053"/>
                    <a:pt x="4034" y="12466"/>
                  </a:cubicBezTo>
                  <a:cubicBezTo>
                    <a:pt x="4841" y="14879"/>
                    <a:pt x="4841" y="16717"/>
                    <a:pt x="4717" y="18211"/>
                  </a:cubicBezTo>
                  <a:cubicBezTo>
                    <a:pt x="4593" y="19704"/>
                    <a:pt x="4345" y="20853"/>
                    <a:pt x="3972" y="21083"/>
                  </a:cubicBezTo>
                  <a:cubicBezTo>
                    <a:pt x="3600" y="21313"/>
                    <a:pt x="3103" y="20624"/>
                    <a:pt x="2855" y="18900"/>
                  </a:cubicBezTo>
                  <a:cubicBezTo>
                    <a:pt x="2607" y="17177"/>
                    <a:pt x="2607" y="14419"/>
                    <a:pt x="2917" y="11892"/>
                  </a:cubicBezTo>
                  <a:cubicBezTo>
                    <a:pt x="3228" y="9364"/>
                    <a:pt x="3848" y="7066"/>
                    <a:pt x="4469" y="5802"/>
                  </a:cubicBezTo>
                  <a:cubicBezTo>
                    <a:pt x="5090" y="4539"/>
                    <a:pt x="5710" y="4309"/>
                    <a:pt x="6145" y="4998"/>
                  </a:cubicBezTo>
                  <a:cubicBezTo>
                    <a:pt x="6579" y="5687"/>
                    <a:pt x="6828" y="7296"/>
                    <a:pt x="7014" y="8675"/>
                  </a:cubicBezTo>
                  <a:cubicBezTo>
                    <a:pt x="7200" y="10053"/>
                    <a:pt x="7324" y="11202"/>
                    <a:pt x="7634" y="11432"/>
                  </a:cubicBezTo>
                  <a:cubicBezTo>
                    <a:pt x="7945" y="11662"/>
                    <a:pt x="8441" y="10973"/>
                    <a:pt x="8814" y="9939"/>
                  </a:cubicBezTo>
                  <a:cubicBezTo>
                    <a:pt x="9186" y="8904"/>
                    <a:pt x="9434" y="7526"/>
                    <a:pt x="9807" y="6492"/>
                  </a:cubicBezTo>
                  <a:cubicBezTo>
                    <a:pt x="10179" y="5458"/>
                    <a:pt x="10676" y="4768"/>
                    <a:pt x="10924" y="5228"/>
                  </a:cubicBezTo>
                  <a:cubicBezTo>
                    <a:pt x="11172" y="5687"/>
                    <a:pt x="11172" y="7296"/>
                    <a:pt x="11297" y="8790"/>
                  </a:cubicBezTo>
                  <a:cubicBezTo>
                    <a:pt x="11421" y="10283"/>
                    <a:pt x="11669" y="11662"/>
                    <a:pt x="12166" y="12466"/>
                  </a:cubicBezTo>
                  <a:cubicBezTo>
                    <a:pt x="12662" y="13270"/>
                    <a:pt x="13407" y="13500"/>
                    <a:pt x="13966" y="13156"/>
                  </a:cubicBezTo>
                  <a:cubicBezTo>
                    <a:pt x="14524" y="12811"/>
                    <a:pt x="14897" y="11892"/>
                    <a:pt x="15517" y="10168"/>
                  </a:cubicBezTo>
                  <a:cubicBezTo>
                    <a:pt x="16138" y="8445"/>
                    <a:pt x="17007" y="5917"/>
                    <a:pt x="17503" y="3964"/>
                  </a:cubicBezTo>
                  <a:cubicBezTo>
                    <a:pt x="18000" y="2011"/>
                    <a:pt x="18124" y="632"/>
                    <a:pt x="17876" y="173"/>
                  </a:cubicBezTo>
                  <a:cubicBezTo>
                    <a:pt x="17628" y="-287"/>
                    <a:pt x="17007" y="173"/>
                    <a:pt x="16510" y="1551"/>
                  </a:cubicBezTo>
                  <a:cubicBezTo>
                    <a:pt x="16014" y="2930"/>
                    <a:pt x="15641" y="5228"/>
                    <a:pt x="15455" y="6951"/>
                  </a:cubicBezTo>
                  <a:cubicBezTo>
                    <a:pt x="15269" y="8675"/>
                    <a:pt x="15269" y="9824"/>
                    <a:pt x="15579" y="10513"/>
                  </a:cubicBezTo>
                  <a:cubicBezTo>
                    <a:pt x="15890" y="11202"/>
                    <a:pt x="16510" y="11432"/>
                    <a:pt x="17566" y="11087"/>
                  </a:cubicBezTo>
                  <a:cubicBezTo>
                    <a:pt x="18621" y="10743"/>
                    <a:pt x="20110" y="9824"/>
                    <a:pt x="21600" y="89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1376174" y="1324060"/>
              <a:ext cx="57520" cy="247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379" fill="norm" stroke="1" extrusionOk="0">
                  <a:moveTo>
                    <a:pt x="13576" y="0"/>
                  </a:moveTo>
                  <a:cubicBezTo>
                    <a:pt x="8947" y="3661"/>
                    <a:pt x="4319" y="7322"/>
                    <a:pt x="2004" y="10342"/>
                  </a:cubicBezTo>
                  <a:cubicBezTo>
                    <a:pt x="-310" y="13363"/>
                    <a:pt x="-310" y="15742"/>
                    <a:pt x="461" y="17390"/>
                  </a:cubicBezTo>
                  <a:cubicBezTo>
                    <a:pt x="1233" y="19037"/>
                    <a:pt x="2776" y="19953"/>
                    <a:pt x="5476" y="20593"/>
                  </a:cubicBezTo>
                  <a:cubicBezTo>
                    <a:pt x="8176" y="21234"/>
                    <a:pt x="12033" y="21600"/>
                    <a:pt x="15119" y="21234"/>
                  </a:cubicBezTo>
                  <a:cubicBezTo>
                    <a:pt x="18204" y="20868"/>
                    <a:pt x="20519" y="19769"/>
                    <a:pt x="20904" y="18305"/>
                  </a:cubicBezTo>
                  <a:cubicBezTo>
                    <a:pt x="21290" y="16841"/>
                    <a:pt x="19747" y="15010"/>
                    <a:pt x="17047" y="13912"/>
                  </a:cubicBezTo>
                  <a:cubicBezTo>
                    <a:pt x="14347" y="12814"/>
                    <a:pt x="10490" y="12447"/>
                    <a:pt x="7404" y="12631"/>
                  </a:cubicBezTo>
                  <a:cubicBezTo>
                    <a:pt x="4319" y="12814"/>
                    <a:pt x="2004" y="13546"/>
                    <a:pt x="1233" y="14186"/>
                  </a:cubicBezTo>
                  <a:cubicBezTo>
                    <a:pt x="461" y="14827"/>
                    <a:pt x="1233" y="15376"/>
                    <a:pt x="2004" y="159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1470574" y="1209760"/>
              <a:ext cx="295094" cy="352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41" fill="norm" stroke="1" extrusionOk="0">
                  <a:moveTo>
                    <a:pt x="0" y="15909"/>
                  </a:moveTo>
                  <a:cubicBezTo>
                    <a:pt x="617" y="17461"/>
                    <a:pt x="1234" y="19013"/>
                    <a:pt x="1851" y="20048"/>
                  </a:cubicBezTo>
                  <a:cubicBezTo>
                    <a:pt x="2469" y="21083"/>
                    <a:pt x="3086" y="21600"/>
                    <a:pt x="3703" y="21535"/>
                  </a:cubicBezTo>
                  <a:cubicBezTo>
                    <a:pt x="4320" y="21471"/>
                    <a:pt x="4937" y="20824"/>
                    <a:pt x="5400" y="19854"/>
                  </a:cubicBezTo>
                  <a:cubicBezTo>
                    <a:pt x="5863" y="18884"/>
                    <a:pt x="6171" y="17590"/>
                    <a:pt x="6326" y="17267"/>
                  </a:cubicBezTo>
                  <a:cubicBezTo>
                    <a:pt x="6480" y="16944"/>
                    <a:pt x="6480" y="17590"/>
                    <a:pt x="6711" y="18366"/>
                  </a:cubicBezTo>
                  <a:cubicBezTo>
                    <a:pt x="6943" y="19143"/>
                    <a:pt x="7406" y="20048"/>
                    <a:pt x="8023" y="20501"/>
                  </a:cubicBezTo>
                  <a:cubicBezTo>
                    <a:pt x="8640" y="20953"/>
                    <a:pt x="9411" y="20953"/>
                    <a:pt x="10260" y="20307"/>
                  </a:cubicBezTo>
                  <a:cubicBezTo>
                    <a:pt x="11109" y="19660"/>
                    <a:pt x="12034" y="18366"/>
                    <a:pt x="13114" y="15521"/>
                  </a:cubicBezTo>
                  <a:cubicBezTo>
                    <a:pt x="14194" y="12675"/>
                    <a:pt x="15429" y="8278"/>
                    <a:pt x="16046" y="5691"/>
                  </a:cubicBezTo>
                  <a:cubicBezTo>
                    <a:pt x="16663" y="3104"/>
                    <a:pt x="16663" y="2328"/>
                    <a:pt x="16663" y="1552"/>
                  </a:cubicBezTo>
                  <a:cubicBezTo>
                    <a:pt x="16663" y="776"/>
                    <a:pt x="16663" y="0"/>
                    <a:pt x="16509" y="0"/>
                  </a:cubicBezTo>
                  <a:cubicBezTo>
                    <a:pt x="16354" y="0"/>
                    <a:pt x="16046" y="776"/>
                    <a:pt x="15737" y="3298"/>
                  </a:cubicBezTo>
                  <a:cubicBezTo>
                    <a:pt x="15429" y="5820"/>
                    <a:pt x="15120" y="10089"/>
                    <a:pt x="15197" y="13063"/>
                  </a:cubicBezTo>
                  <a:cubicBezTo>
                    <a:pt x="15274" y="16038"/>
                    <a:pt x="15737" y="17720"/>
                    <a:pt x="16277" y="18884"/>
                  </a:cubicBezTo>
                  <a:cubicBezTo>
                    <a:pt x="16817" y="20048"/>
                    <a:pt x="17434" y="20695"/>
                    <a:pt x="18129" y="21083"/>
                  </a:cubicBezTo>
                  <a:cubicBezTo>
                    <a:pt x="18823" y="21471"/>
                    <a:pt x="19594" y="21600"/>
                    <a:pt x="20211" y="21406"/>
                  </a:cubicBezTo>
                  <a:cubicBezTo>
                    <a:pt x="20829" y="21212"/>
                    <a:pt x="21291" y="20695"/>
                    <a:pt x="21446" y="19854"/>
                  </a:cubicBezTo>
                  <a:cubicBezTo>
                    <a:pt x="21600" y="19013"/>
                    <a:pt x="21446" y="17849"/>
                    <a:pt x="21291" y="166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1611732" y="1412960"/>
              <a:ext cx="176343" cy="14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3637" y="9257"/>
                  </a:moveTo>
                  <a:cubicBezTo>
                    <a:pt x="1604" y="15429"/>
                    <a:pt x="-429" y="21600"/>
                    <a:pt x="79" y="21600"/>
                  </a:cubicBezTo>
                  <a:cubicBezTo>
                    <a:pt x="587" y="21600"/>
                    <a:pt x="3637" y="15429"/>
                    <a:pt x="7576" y="10800"/>
                  </a:cubicBezTo>
                  <a:cubicBezTo>
                    <a:pt x="11515" y="6171"/>
                    <a:pt x="16343" y="3086"/>
                    <a:pt x="2117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804088" y="1721993"/>
              <a:ext cx="399787" cy="334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485" fill="norm" stroke="1" extrusionOk="0">
                  <a:moveTo>
                    <a:pt x="329" y="16030"/>
                  </a:moveTo>
                  <a:cubicBezTo>
                    <a:pt x="215" y="15351"/>
                    <a:pt x="100" y="14672"/>
                    <a:pt x="43" y="14740"/>
                  </a:cubicBezTo>
                  <a:cubicBezTo>
                    <a:pt x="-14" y="14808"/>
                    <a:pt x="-14" y="15623"/>
                    <a:pt x="43" y="16709"/>
                  </a:cubicBezTo>
                  <a:cubicBezTo>
                    <a:pt x="100" y="17796"/>
                    <a:pt x="215" y="19155"/>
                    <a:pt x="500" y="20106"/>
                  </a:cubicBezTo>
                  <a:cubicBezTo>
                    <a:pt x="786" y="21057"/>
                    <a:pt x="1243" y="21600"/>
                    <a:pt x="1643" y="21464"/>
                  </a:cubicBezTo>
                  <a:cubicBezTo>
                    <a:pt x="2043" y="21328"/>
                    <a:pt x="2386" y="20513"/>
                    <a:pt x="2557" y="19630"/>
                  </a:cubicBezTo>
                  <a:cubicBezTo>
                    <a:pt x="2729" y="18747"/>
                    <a:pt x="2729" y="17796"/>
                    <a:pt x="2786" y="16913"/>
                  </a:cubicBezTo>
                  <a:cubicBezTo>
                    <a:pt x="2843" y="16030"/>
                    <a:pt x="2957" y="15215"/>
                    <a:pt x="3129" y="15215"/>
                  </a:cubicBezTo>
                  <a:cubicBezTo>
                    <a:pt x="3300" y="15215"/>
                    <a:pt x="3529" y="16030"/>
                    <a:pt x="3815" y="16777"/>
                  </a:cubicBezTo>
                  <a:cubicBezTo>
                    <a:pt x="4100" y="17525"/>
                    <a:pt x="4443" y="18204"/>
                    <a:pt x="4900" y="18475"/>
                  </a:cubicBezTo>
                  <a:cubicBezTo>
                    <a:pt x="5357" y="18747"/>
                    <a:pt x="5929" y="18611"/>
                    <a:pt x="6386" y="18272"/>
                  </a:cubicBezTo>
                  <a:cubicBezTo>
                    <a:pt x="6843" y="17932"/>
                    <a:pt x="7186" y="17389"/>
                    <a:pt x="7529" y="16438"/>
                  </a:cubicBezTo>
                  <a:cubicBezTo>
                    <a:pt x="7872" y="15487"/>
                    <a:pt x="8215" y="14128"/>
                    <a:pt x="8443" y="13789"/>
                  </a:cubicBezTo>
                  <a:cubicBezTo>
                    <a:pt x="8672" y="13449"/>
                    <a:pt x="8786" y="14128"/>
                    <a:pt x="8957" y="15147"/>
                  </a:cubicBezTo>
                  <a:cubicBezTo>
                    <a:pt x="9129" y="16166"/>
                    <a:pt x="9357" y="17525"/>
                    <a:pt x="9472" y="18543"/>
                  </a:cubicBezTo>
                  <a:cubicBezTo>
                    <a:pt x="9586" y="19562"/>
                    <a:pt x="9586" y="20242"/>
                    <a:pt x="9643" y="20242"/>
                  </a:cubicBezTo>
                  <a:cubicBezTo>
                    <a:pt x="9700" y="20242"/>
                    <a:pt x="9815" y="19562"/>
                    <a:pt x="9929" y="18136"/>
                  </a:cubicBezTo>
                  <a:cubicBezTo>
                    <a:pt x="10043" y="16709"/>
                    <a:pt x="10157" y="14536"/>
                    <a:pt x="10386" y="13177"/>
                  </a:cubicBezTo>
                  <a:cubicBezTo>
                    <a:pt x="10615" y="11819"/>
                    <a:pt x="10957" y="11275"/>
                    <a:pt x="11300" y="11275"/>
                  </a:cubicBezTo>
                  <a:cubicBezTo>
                    <a:pt x="11643" y="11275"/>
                    <a:pt x="11986" y="11819"/>
                    <a:pt x="12329" y="12770"/>
                  </a:cubicBezTo>
                  <a:cubicBezTo>
                    <a:pt x="12672" y="13721"/>
                    <a:pt x="13015" y="15079"/>
                    <a:pt x="13243" y="16098"/>
                  </a:cubicBezTo>
                  <a:cubicBezTo>
                    <a:pt x="13472" y="17117"/>
                    <a:pt x="13586" y="17796"/>
                    <a:pt x="13700" y="17728"/>
                  </a:cubicBezTo>
                  <a:cubicBezTo>
                    <a:pt x="13815" y="17660"/>
                    <a:pt x="13929" y="16845"/>
                    <a:pt x="14100" y="14128"/>
                  </a:cubicBezTo>
                  <a:cubicBezTo>
                    <a:pt x="14272" y="11411"/>
                    <a:pt x="14500" y="6792"/>
                    <a:pt x="14672" y="3940"/>
                  </a:cubicBezTo>
                  <a:cubicBezTo>
                    <a:pt x="14843" y="1087"/>
                    <a:pt x="14957" y="0"/>
                    <a:pt x="15072" y="0"/>
                  </a:cubicBezTo>
                  <a:cubicBezTo>
                    <a:pt x="15186" y="0"/>
                    <a:pt x="15300" y="1087"/>
                    <a:pt x="15472" y="3600"/>
                  </a:cubicBezTo>
                  <a:cubicBezTo>
                    <a:pt x="15643" y="6113"/>
                    <a:pt x="15872" y="10053"/>
                    <a:pt x="16100" y="12702"/>
                  </a:cubicBezTo>
                  <a:cubicBezTo>
                    <a:pt x="16329" y="15351"/>
                    <a:pt x="16557" y="16709"/>
                    <a:pt x="16672" y="17728"/>
                  </a:cubicBezTo>
                  <a:cubicBezTo>
                    <a:pt x="16786" y="18747"/>
                    <a:pt x="16786" y="19426"/>
                    <a:pt x="16672" y="19291"/>
                  </a:cubicBezTo>
                  <a:cubicBezTo>
                    <a:pt x="16557" y="19155"/>
                    <a:pt x="16329" y="18204"/>
                    <a:pt x="16215" y="16574"/>
                  </a:cubicBezTo>
                  <a:cubicBezTo>
                    <a:pt x="16100" y="14943"/>
                    <a:pt x="16100" y="12634"/>
                    <a:pt x="16272" y="11140"/>
                  </a:cubicBezTo>
                  <a:cubicBezTo>
                    <a:pt x="16443" y="9645"/>
                    <a:pt x="16786" y="8966"/>
                    <a:pt x="17186" y="8830"/>
                  </a:cubicBezTo>
                  <a:cubicBezTo>
                    <a:pt x="17586" y="8694"/>
                    <a:pt x="18043" y="9102"/>
                    <a:pt x="18272" y="9645"/>
                  </a:cubicBezTo>
                  <a:cubicBezTo>
                    <a:pt x="18500" y="10189"/>
                    <a:pt x="18500" y="10868"/>
                    <a:pt x="18329" y="11479"/>
                  </a:cubicBezTo>
                  <a:cubicBezTo>
                    <a:pt x="18157" y="12091"/>
                    <a:pt x="17815" y="12634"/>
                    <a:pt x="17415" y="13109"/>
                  </a:cubicBezTo>
                  <a:cubicBezTo>
                    <a:pt x="17015" y="13585"/>
                    <a:pt x="16557" y="13992"/>
                    <a:pt x="16386" y="14536"/>
                  </a:cubicBezTo>
                  <a:cubicBezTo>
                    <a:pt x="16215" y="15079"/>
                    <a:pt x="16329" y="15758"/>
                    <a:pt x="16672" y="16166"/>
                  </a:cubicBezTo>
                  <a:cubicBezTo>
                    <a:pt x="17015" y="16574"/>
                    <a:pt x="17586" y="16709"/>
                    <a:pt x="18215" y="16845"/>
                  </a:cubicBezTo>
                  <a:cubicBezTo>
                    <a:pt x="18843" y="16981"/>
                    <a:pt x="19529" y="17117"/>
                    <a:pt x="20100" y="16981"/>
                  </a:cubicBezTo>
                  <a:cubicBezTo>
                    <a:pt x="20672" y="16845"/>
                    <a:pt x="21129" y="16438"/>
                    <a:pt x="21586" y="160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1210224" y="1850599"/>
              <a:ext cx="95251" cy="115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8" fill="norm" stroke="1" extrusionOk="0">
                  <a:moveTo>
                    <a:pt x="0" y="10507"/>
                  </a:moveTo>
                  <a:cubicBezTo>
                    <a:pt x="480" y="8578"/>
                    <a:pt x="960" y="6650"/>
                    <a:pt x="1440" y="6843"/>
                  </a:cubicBezTo>
                  <a:cubicBezTo>
                    <a:pt x="1920" y="7036"/>
                    <a:pt x="2400" y="9350"/>
                    <a:pt x="2640" y="11471"/>
                  </a:cubicBezTo>
                  <a:cubicBezTo>
                    <a:pt x="2880" y="13593"/>
                    <a:pt x="2880" y="15521"/>
                    <a:pt x="3120" y="17450"/>
                  </a:cubicBezTo>
                  <a:cubicBezTo>
                    <a:pt x="3360" y="19378"/>
                    <a:pt x="3840" y="21307"/>
                    <a:pt x="4080" y="21114"/>
                  </a:cubicBezTo>
                  <a:cubicBezTo>
                    <a:pt x="4320" y="20921"/>
                    <a:pt x="4320" y="18607"/>
                    <a:pt x="4560" y="15328"/>
                  </a:cubicBezTo>
                  <a:cubicBezTo>
                    <a:pt x="4800" y="12050"/>
                    <a:pt x="5280" y="7807"/>
                    <a:pt x="6240" y="4914"/>
                  </a:cubicBezTo>
                  <a:cubicBezTo>
                    <a:pt x="7200" y="2021"/>
                    <a:pt x="8640" y="478"/>
                    <a:pt x="10560" y="93"/>
                  </a:cubicBezTo>
                  <a:cubicBezTo>
                    <a:pt x="12480" y="-293"/>
                    <a:pt x="14880" y="478"/>
                    <a:pt x="16800" y="3178"/>
                  </a:cubicBezTo>
                  <a:cubicBezTo>
                    <a:pt x="18720" y="5878"/>
                    <a:pt x="20160" y="10507"/>
                    <a:pt x="20880" y="13786"/>
                  </a:cubicBezTo>
                  <a:cubicBezTo>
                    <a:pt x="21600" y="17064"/>
                    <a:pt x="21600" y="18993"/>
                    <a:pt x="21600" y="209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1337224" y="1820736"/>
              <a:ext cx="60061" cy="111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0707" fill="norm" stroke="1" extrusionOk="0">
                  <a:moveTo>
                    <a:pt x="0" y="12705"/>
                  </a:moveTo>
                  <a:cubicBezTo>
                    <a:pt x="1490" y="10741"/>
                    <a:pt x="2979" y="8777"/>
                    <a:pt x="3724" y="9170"/>
                  </a:cubicBezTo>
                  <a:cubicBezTo>
                    <a:pt x="4469" y="9563"/>
                    <a:pt x="4469" y="12312"/>
                    <a:pt x="4469" y="14668"/>
                  </a:cubicBezTo>
                  <a:cubicBezTo>
                    <a:pt x="4469" y="17025"/>
                    <a:pt x="4469" y="18988"/>
                    <a:pt x="6331" y="19970"/>
                  </a:cubicBezTo>
                  <a:cubicBezTo>
                    <a:pt x="8193" y="20952"/>
                    <a:pt x="11917" y="20952"/>
                    <a:pt x="14897" y="19970"/>
                  </a:cubicBezTo>
                  <a:cubicBezTo>
                    <a:pt x="17876" y="18988"/>
                    <a:pt x="20110" y="17025"/>
                    <a:pt x="20855" y="13687"/>
                  </a:cubicBezTo>
                  <a:cubicBezTo>
                    <a:pt x="21600" y="10348"/>
                    <a:pt x="20855" y="5636"/>
                    <a:pt x="18621" y="2887"/>
                  </a:cubicBezTo>
                  <a:cubicBezTo>
                    <a:pt x="16386" y="137"/>
                    <a:pt x="12662" y="-648"/>
                    <a:pt x="10428" y="530"/>
                  </a:cubicBezTo>
                  <a:cubicBezTo>
                    <a:pt x="8193" y="1708"/>
                    <a:pt x="7448" y="4850"/>
                    <a:pt x="6703" y="79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1407074" y="1787610"/>
              <a:ext cx="154517" cy="109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8" fill="norm" stroke="1" extrusionOk="0">
                  <a:moveTo>
                    <a:pt x="0" y="14672"/>
                  </a:moveTo>
                  <a:cubicBezTo>
                    <a:pt x="888" y="13042"/>
                    <a:pt x="1775" y="11411"/>
                    <a:pt x="2515" y="11615"/>
                  </a:cubicBezTo>
                  <a:cubicBezTo>
                    <a:pt x="3255" y="11819"/>
                    <a:pt x="3847" y="13857"/>
                    <a:pt x="4438" y="15894"/>
                  </a:cubicBezTo>
                  <a:cubicBezTo>
                    <a:pt x="5030" y="17932"/>
                    <a:pt x="5622" y="19970"/>
                    <a:pt x="6658" y="20785"/>
                  </a:cubicBezTo>
                  <a:cubicBezTo>
                    <a:pt x="7693" y="21600"/>
                    <a:pt x="9173" y="21192"/>
                    <a:pt x="10504" y="19155"/>
                  </a:cubicBezTo>
                  <a:cubicBezTo>
                    <a:pt x="11836" y="17117"/>
                    <a:pt x="13019" y="13449"/>
                    <a:pt x="13611" y="12634"/>
                  </a:cubicBezTo>
                  <a:cubicBezTo>
                    <a:pt x="14203" y="11819"/>
                    <a:pt x="14203" y="13857"/>
                    <a:pt x="15238" y="15283"/>
                  </a:cubicBezTo>
                  <a:cubicBezTo>
                    <a:pt x="16274" y="16709"/>
                    <a:pt x="18345" y="17525"/>
                    <a:pt x="19677" y="16913"/>
                  </a:cubicBezTo>
                  <a:cubicBezTo>
                    <a:pt x="21008" y="16302"/>
                    <a:pt x="21600" y="14264"/>
                    <a:pt x="21600" y="11208"/>
                  </a:cubicBezTo>
                  <a:cubicBezTo>
                    <a:pt x="21600" y="8151"/>
                    <a:pt x="21008" y="4075"/>
                    <a:pt x="2041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1610274" y="1762210"/>
              <a:ext cx="127001" cy="126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3" fill="norm" stroke="1" extrusionOk="0">
                  <a:moveTo>
                    <a:pt x="0" y="7436"/>
                  </a:moveTo>
                  <a:cubicBezTo>
                    <a:pt x="0" y="10977"/>
                    <a:pt x="0" y="14518"/>
                    <a:pt x="180" y="17174"/>
                  </a:cubicBezTo>
                  <a:cubicBezTo>
                    <a:pt x="360" y="19830"/>
                    <a:pt x="720" y="21600"/>
                    <a:pt x="900" y="21069"/>
                  </a:cubicBezTo>
                  <a:cubicBezTo>
                    <a:pt x="1080" y="20538"/>
                    <a:pt x="1080" y="17705"/>
                    <a:pt x="1440" y="14164"/>
                  </a:cubicBezTo>
                  <a:cubicBezTo>
                    <a:pt x="1800" y="10623"/>
                    <a:pt x="2520" y="6374"/>
                    <a:pt x="3780" y="3718"/>
                  </a:cubicBezTo>
                  <a:cubicBezTo>
                    <a:pt x="5040" y="1062"/>
                    <a:pt x="6840" y="0"/>
                    <a:pt x="8460" y="0"/>
                  </a:cubicBezTo>
                  <a:cubicBezTo>
                    <a:pt x="10080" y="0"/>
                    <a:pt x="11520" y="1062"/>
                    <a:pt x="13680" y="4426"/>
                  </a:cubicBezTo>
                  <a:cubicBezTo>
                    <a:pt x="15840" y="7790"/>
                    <a:pt x="18720" y="13456"/>
                    <a:pt x="21600" y="191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2264324" y="1158960"/>
              <a:ext cx="406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12" y="17723"/>
                    <a:pt x="7425" y="13846"/>
                    <a:pt x="11025" y="10246"/>
                  </a:cubicBezTo>
                  <a:cubicBezTo>
                    <a:pt x="14625" y="6646"/>
                    <a:pt x="18113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2296074" y="1216110"/>
              <a:ext cx="400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14" y="17169"/>
                    <a:pt x="6629" y="12738"/>
                    <a:pt x="10229" y="9138"/>
                  </a:cubicBezTo>
                  <a:cubicBezTo>
                    <a:pt x="13829" y="5538"/>
                    <a:pt x="17714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2468846" y="1378750"/>
              <a:ext cx="110862" cy="284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366" fill="norm" stroke="1" extrusionOk="0">
                  <a:moveTo>
                    <a:pt x="15639" y="1614"/>
                  </a:moveTo>
                  <a:cubicBezTo>
                    <a:pt x="14417" y="979"/>
                    <a:pt x="13194" y="343"/>
                    <a:pt x="11564" y="105"/>
                  </a:cubicBezTo>
                  <a:cubicBezTo>
                    <a:pt x="9934" y="-133"/>
                    <a:pt x="7896" y="26"/>
                    <a:pt x="5858" y="661"/>
                  </a:cubicBezTo>
                  <a:cubicBezTo>
                    <a:pt x="3820" y="1296"/>
                    <a:pt x="1783" y="2408"/>
                    <a:pt x="764" y="3441"/>
                  </a:cubicBezTo>
                  <a:cubicBezTo>
                    <a:pt x="-255" y="4473"/>
                    <a:pt x="-255" y="5426"/>
                    <a:pt x="764" y="5823"/>
                  </a:cubicBezTo>
                  <a:cubicBezTo>
                    <a:pt x="1783" y="6220"/>
                    <a:pt x="3820" y="6061"/>
                    <a:pt x="5654" y="5505"/>
                  </a:cubicBezTo>
                  <a:cubicBezTo>
                    <a:pt x="7488" y="4949"/>
                    <a:pt x="9119" y="3996"/>
                    <a:pt x="10749" y="3996"/>
                  </a:cubicBezTo>
                  <a:cubicBezTo>
                    <a:pt x="12379" y="3996"/>
                    <a:pt x="14009" y="4949"/>
                    <a:pt x="15639" y="7014"/>
                  </a:cubicBezTo>
                  <a:cubicBezTo>
                    <a:pt x="17270" y="9079"/>
                    <a:pt x="18900" y="12255"/>
                    <a:pt x="19919" y="14320"/>
                  </a:cubicBezTo>
                  <a:cubicBezTo>
                    <a:pt x="20937" y="16385"/>
                    <a:pt x="21345" y="17338"/>
                    <a:pt x="21345" y="18291"/>
                  </a:cubicBezTo>
                  <a:cubicBezTo>
                    <a:pt x="21345" y="19243"/>
                    <a:pt x="20937" y="20196"/>
                    <a:pt x="19511" y="20752"/>
                  </a:cubicBezTo>
                  <a:cubicBezTo>
                    <a:pt x="18085" y="21308"/>
                    <a:pt x="15639" y="21467"/>
                    <a:pt x="13194" y="21308"/>
                  </a:cubicBezTo>
                  <a:cubicBezTo>
                    <a:pt x="10749" y="21149"/>
                    <a:pt x="8303" y="20673"/>
                    <a:pt x="6266" y="19641"/>
                  </a:cubicBezTo>
                  <a:cubicBezTo>
                    <a:pt x="4228" y="18608"/>
                    <a:pt x="2598" y="17020"/>
                    <a:pt x="2598" y="15988"/>
                  </a:cubicBezTo>
                  <a:cubicBezTo>
                    <a:pt x="2598" y="14955"/>
                    <a:pt x="4228" y="14479"/>
                    <a:pt x="5858" y="140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2607224" y="1343597"/>
              <a:ext cx="459551" cy="169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116" fill="norm" stroke="1" extrusionOk="0">
                  <a:moveTo>
                    <a:pt x="594" y="9422"/>
                  </a:moveTo>
                  <a:cubicBezTo>
                    <a:pt x="396" y="8105"/>
                    <a:pt x="198" y="6788"/>
                    <a:pt x="99" y="6788"/>
                  </a:cubicBezTo>
                  <a:cubicBezTo>
                    <a:pt x="0" y="6788"/>
                    <a:pt x="0" y="8105"/>
                    <a:pt x="0" y="10213"/>
                  </a:cubicBezTo>
                  <a:cubicBezTo>
                    <a:pt x="0" y="12320"/>
                    <a:pt x="0" y="15217"/>
                    <a:pt x="149" y="17193"/>
                  </a:cubicBezTo>
                  <a:cubicBezTo>
                    <a:pt x="297" y="19169"/>
                    <a:pt x="594" y="20222"/>
                    <a:pt x="991" y="20749"/>
                  </a:cubicBezTo>
                  <a:cubicBezTo>
                    <a:pt x="1387" y="21276"/>
                    <a:pt x="1883" y="21276"/>
                    <a:pt x="2279" y="20486"/>
                  </a:cubicBezTo>
                  <a:cubicBezTo>
                    <a:pt x="2675" y="19696"/>
                    <a:pt x="2972" y="18115"/>
                    <a:pt x="3220" y="16666"/>
                  </a:cubicBezTo>
                  <a:cubicBezTo>
                    <a:pt x="3468" y="15217"/>
                    <a:pt x="3666" y="13900"/>
                    <a:pt x="3963" y="14296"/>
                  </a:cubicBezTo>
                  <a:cubicBezTo>
                    <a:pt x="4261" y="14691"/>
                    <a:pt x="4657" y="16798"/>
                    <a:pt x="5103" y="17852"/>
                  </a:cubicBezTo>
                  <a:cubicBezTo>
                    <a:pt x="5549" y="18905"/>
                    <a:pt x="6044" y="18905"/>
                    <a:pt x="6688" y="17588"/>
                  </a:cubicBezTo>
                  <a:cubicBezTo>
                    <a:pt x="7332" y="16271"/>
                    <a:pt x="8125" y="13637"/>
                    <a:pt x="8571" y="11661"/>
                  </a:cubicBezTo>
                  <a:cubicBezTo>
                    <a:pt x="9017" y="9686"/>
                    <a:pt x="9116" y="8369"/>
                    <a:pt x="9215" y="7052"/>
                  </a:cubicBezTo>
                  <a:cubicBezTo>
                    <a:pt x="9314" y="5735"/>
                    <a:pt x="9413" y="4417"/>
                    <a:pt x="9215" y="4154"/>
                  </a:cubicBezTo>
                  <a:cubicBezTo>
                    <a:pt x="9017" y="3891"/>
                    <a:pt x="8521" y="4681"/>
                    <a:pt x="8224" y="6788"/>
                  </a:cubicBezTo>
                  <a:cubicBezTo>
                    <a:pt x="7927" y="8896"/>
                    <a:pt x="7828" y="12320"/>
                    <a:pt x="7778" y="14691"/>
                  </a:cubicBezTo>
                  <a:cubicBezTo>
                    <a:pt x="7728" y="17061"/>
                    <a:pt x="7728" y="18378"/>
                    <a:pt x="7976" y="19169"/>
                  </a:cubicBezTo>
                  <a:cubicBezTo>
                    <a:pt x="8224" y="19959"/>
                    <a:pt x="8719" y="20222"/>
                    <a:pt x="9413" y="19432"/>
                  </a:cubicBezTo>
                  <a:cubicBezTo>
                    <a:pt x="10106" y="18642"/>
                    <a:pt x="10998" y="16798"/>
                    <a:pt x="11791" y="14822"/>
                  </a:cubicBezTo>
                  <a:cubicBezTo>
                    <a:pt x="12583" y="12847"/>
                    <a:pt x="13277" y="10739"/>
                    <a:pt x="13673" y="8764"/>
                  </a:cubicBezTo>
                  <a:cubicBezTo>
                    <a:pt x="14070" y="6788"/>
                    <a:pt x="14169" y="4944"/>
                    <a:pt x="14367" y="4813"/>
                  </a:cubicBezTo>
                  <a:cubicBezTo>
                    <a:pt x="14565" y="4681"/>
                    <a:pt x="14862" y="6261"/>
                    <a:pt x="15061" y="7710"/>
                  </a:cubicBezTo>
                  <a:cubicBezTo>
                    <a:pt x="15259" y="9159"/>
                    <a:pt x="15358" y="10476"/>
                    <a:pt x="15407" y="11793"/>
                  </a:cubicBezTo>
                  <a:cubicBezTo>
                    <a:pt x="15457" y="13110"/>
                    <a:pt x="15457" y="14427"/>
                    <a:pt x="15209" y="15086"/>
                  </a:cubicBezTo>
                  <a:cubicBezTo>
                    <a:pt x="14961" y="15744"/>
                    <a:pt x="14466" y="15744"/>
                    <a:pt x="14268" y="15086"/>
                  </a:cubicBezTo>
                  <a:cubicBezTo>
                    <a:pt x="14070" y="14427"/>
                    <a:pt x="14169" y="13110"/>
                    <a:pt x="14714" y="11661"/>
                  </a:cubicBezTo>
                  <a:cubicBezTo>
                    <a:pt x="15259" y="10213"/>
                    <a:pt x="16250" y="8632"/>
                    <a:pt x="16993" y="7447"/>
                  </a:cubicBezTo>
                  <a:cubicBezTo>
                    <a:pt x="17736" y="6261"/>
                    <a:pt x="18231" y="5471"/>
                    <a:pt x="18628" y="4022"/>
                  </a:cubicBezTo>
                  <a:cubicBezTo>
                    <a:pt x="19024" y="2574"/>
                    <a:pt x="19321" y="466"/>
                    <a:pt x="19420" y="71"/>
                  </a:cubicBezTo>
                  <a:cubicBezTo>
                    <a:pt x="19519" y="-324"/>
                    <a:pt x="19420" y="993"/>
                    <a:pt x="19569" y="2442"/>
                  </a:cubicBezTo>
                  <a:cubicBezTo>
                    <a:pt x="19717" y="3891"/>
                    <a:pt x="20114" y="5471"/>
                    <a:pt x="20510" y="6788"/>
                  </a:cubicBezTo>
                  <a:cubicBezTo>
                    <a:pt x="20906" y="8105"/>
                    <a:pt x="21303" y="9159"/>
                    <a:pt x="21451" y="10344"/>
                  </a:cubicBezTo>
                  <a:cubicBezTo>
                    <a:pt x="21600" y="11530"/>
                    <a:pt x="21501" y="12847"/>
                    <a:pt x="20857" y="13637"/>
                  </a:cubicBezTo>
                  <a:cubicBezTo>
                    <a:pt x="20213" y="14427"/>
                    <a:pt x="19024" y="14691"/>
                    <a:pt x="17835" y="149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0" y="10561"/>
              <a:ext cx="118025" cy="455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397" fill="norm" stroke="1" extrusionOk="0">
                  <a:moveTo>
                    <a:pt x="21130" y="851"/>
                  </a:moveTo>
                  <a:cubicBezTo>
                    <a:pt x="19993" y="453"/>
                    <a:pt x="18856" y="55"/>
                    <a:pt x="17341" y="5"/>
                  </a:cubicBezTo>
                  <a:cubicBezTo>
                    <a:pt x="15825" y="-45"/>
                    <a:pt x="13930" y="254"/>
                    <a:pt x="10898" y="1747"/>
                  </a:cubicBezTo>
                  <a:cubicBezTo>
                    <a:pt x="7867" y="3240"/>
                    <a:pt x="3698" y="5927"/>
                    <a:pt x="1614" y="9013"/>
                  </a:cubicBezTo>
                  <a:cubicBezTo>
                    <a:pt x="-470" y="12099"/>
                    <a:pt x="-470" y="15583"/>
                    <a:pt x="1235" y="17773"/>
                  </a:cubicBezTo>
                  <a:cubicBezTo>
                    <a:pt x="2941" y="19962"/>
                    <a:pt x="6351" y="20858"/>
                    <a:pt x="9004" y="21207"/>
                  </a:cubicBezTo>
                  <a:cubicBezTo>
                    <a:pt x="11656" y="21555"/>
                    <a:pt x="13551" y="21356"/>
                    <a:pt x="15446" y="211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107248" y="200194"/>
              <a:ext cx="77707" cy="168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201" fill="norm" stroke="1" extrusionOk="0">
                  <a:moveTo>
                    <a:pt x="1188" y="11190"/>
                  </a:moveTo>
                  <a:cubicBezTo>
                    <a:pt x="3462" y="11990"/>
                    <a:pt x="5736" y="12790"/>
                    <a:pt x="8578" y="12390"/>
                  </a:cubicBezTo>
                  <a:cubicBezTo>
                    <a:pt x="11420" y="11990"/>
                    <a:pt x="14830" y="10390"/>
                    <a:pt x="17104" y="8656"/>
                  </a:cubicBezTo>
                  <a:cubicBezTo>
                    <a:pt x="19378" y="6923"/>
                    <a:pt x="20515" y="5056"/>
                    <a:pt x="20799" y="3456"/>
                  </a:cubicBezTo>
                  <a:cubicBezTo>
                    <a:pt x="21083" y="1856"/>
                    <a:pt x="20515" y="523"/>
                    <a:pt x="18525" y="123"/>
                  </a:cubicBezTo>
                  <a:cubicBezTo>
                    <a:pt x="16536" y="-277"/>
                    <a:pt x="13125" y="256"/>
                    <a:pt x="9715" y="2390"/>
                  </a:cubicBezTo>
                  <a:cubicBezTo>
                    <a:pt x="6304" y="4523"/>
                    <a:pt x="2894" y="8256"/>
                    <a:pt x="1188" y="11323"/>
                  </a:cubicBezTo>
                  <a:cubicBezTo>
                    <a:pt x="-517" y="14390"/>
                    <a:pt x="-517" y="16790"/>
                    <a:pt x="2041" y="18523"/>
                  </a:cubicBezTo>
                  <a:cubicBezTo>
                    <a:pt x="4599" y="20256"/>
                    <a:pt x="9715" y="21323"/>
                    <a:pt x="13125" y="21190"/>
                  </a:cubicBezTo>
                  <a:cubicBezTo>
                    <a:pt x="16536" y="21056"/>
                    <a:pt x="18241" y="19723"/>
                    <a:pt x="19946" y="183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187874" y="206544"/>
              <a:ext cx="165101" cy="170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2" fill="norm" stroke="1" extrusionOk="0">
                  <a:moveTo>
                    <a:pt x="0" y="14042"/>
                  </a:moveTo>
                  <a:cubicBezTo>
                    <a:pt x="0" y="10399"/>
                    <a:pt x="0" y="6756"/>
                    <a:pt x="0" y="4283"/>
                  </a:cubicBezTo>
                  <a:cubicBezTo>
                    <a:pt x="0" y="1811"/>
                    <a:pt x="0" y="510"/>
                    <a:pt x="692" y="119"/>
                  </a:cubicBezTo>
                  <a:cubicBezTo>
                    <a:pt x="1385" y="-271"/>
                    <a:pt x="2769" y="249"/>
                    <a:pt x="4708" y="2331"/>
                  </a:cubicBezTo>
                  <a:cubicBezTo>
                    <a:pt x="6646" y="4413"/>
                    <a:pt x="9138" y="8057"/>
                    <a:pt x="10108" y="11310"/>
                  </a:cubicBezTo>
                  <a:cubicBezTo>
                    <a:pt x="11077" y="14563"/>
                    <a:pt x="10523" y="17425"/>
                    <a:pt x="9554" y="19117"/>
                  </a:cubicBezTo>
                  <a:cubicBezTo>
                    <a:pt x="8585" y="20809"/>
                    <a:pt x="7200" y="21329"/>
                    <a:pt x="6369" y="20809"/>
                  </a:cubicBezTo>
                  <a:cubicBezTo>
                    <a:pt x="5538" y="20288"/>
                    <a:pt x="5262" y="18727"/>
                    <a:pt x="5815" y="15604"/>
                  </a:cubicBezTo>
                  <a:cubicBezTo>
                    <a:pt x="6369" y="12481"/>
                    <a:pt x="7754" y="7796"/>
                    <a:pt x="8862" y="4934"/>
                  </a:cubicBezTo>
                  <a:cubicBezTo>
                    <a:pt x="9969" y="2071"/>
                    <a:pt x="10800" y="1030"/>
                    <a:pt x="11631" y="1030"/>
                  </a:cubicBezTo>
                  <a:cubicBezTo>
                    <a:pt x="12462" y="1030"/>
                    <a:pt x="13292" y="2071"/>
                    <a:pt x="13708" y="4023"/>
                  </a:cubicBezTo>
                  <a:cubicBezTo>
                    <a:pt x="14123" y="5975"/>
                    <a:pt x="14123" y="8837"/>
                    <a:pt x="14538" y="10789"/>
                  </a:cubicBezTo>
                  <a:cubicBezTo>
                    <a:pt x="14954" y="12741"/>
                    <a:pt x="15785" y="13782"/>
                    <a:pt x="16892" y="14302"/>
                  </a:cubicBezTo>
                  <a:cubicBezTo>
                    <a:pt x="18000" y="14823"/>
                    <a:pt x="19385" y="14823"/>
                    <a:pt x="20215" y="14563"/>
                  </a:cubicBezTo>
                  <a:cubicBezTo>
                    <a:pt x="21046" y="14302"/>
                    <a:pt x="21323" y="13782"/>
                    <a:pt x="21600" y="132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422824" y="168360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454574" y="327110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601418" y="170093"/>
              <a:ext cx="81757" cy="183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285" fill="norm" stroke="1" extrusionOk="0">
                  <a:moveTo>
                    <a:pt x="19730" y="2744"/>
                  </a:moveTo>
                  <a:cubicBezTo>
                    <a:pt x="18069" y="1517"/>
                    <a:pt x="16407" y="290"/>
                    <a:pt x="14469" y="44"/>
                  </a:cubicBezTo>
                  <a:cubicBezTo>
                    <a:pt x="12530" y="-201"/>
                    <a:pt x="10315" y="535"/>
                    <a:pt x="7823" y="3113"/>
                  </a:cubicBezTo>
                  <a:cubicBezTo>
                    <a:pt x="5330" y="5690"/>
                    <a:pt x="2561" y="10108"/>
                    <a:pt x="1177" y="12931"/>
                  </a:cubicBezTo>
                  <a:cubicBezTo>
                    <a:pt x="-208" y="15754"/>
                    <a:pt x="-208" y="16981"/>
                    <a:pt x="346" y="18331"/>
                  </a:cubicBezTo>
                  <a:cubicBezTo>
                    <a:pt x="900" y="19681"/>
                    <a:pt x="2007" y="21154"/>
                    <a:pt x="5607" y="21276"/>
                  </a:cubicBezTo>
                  <a:cubicBezTo>
                    <a:pt x="9207" y="21399"/>
                    <a:pt x="15300" y="20172"/>
                    <a:pt x="21392" y="189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673373" y="241530"/>
              <a:ext cx="81451" cy="109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0616" fill="norm" stroke="1" extrusionOk="0">
                  <a:moveTo>
                    <a:pt x="12220" y="1773"/>
                  </a:moveTo>
                  <a:cubicBezTo>
                    <a:pt x="9520" y="1373"/>
                    <a:pt x="6820" y="973"/>
                    <a:pt x="4930" y="1773"/>
                  </a:cubicBezTo>
                  <a:cubicBezTo>
                    <a:pt x="3040" y="2573"/>
                    <a:pt x="1960" y="4573"/>
                    <a:pt x="1150" y="6973"/>
                  </a:cubicBezTo>
                  <a:cubicBezTo>
                    <a:pt x="340" y="9373"/>
                    <a:pt x="-200" y="12173"/>
                    <a:pt x="70" y="14573"/>
                  </a:cubicBezTo>
                  <a:cubicBezTo>
                    <a:pt x="340" y="16973"/>
                    <a:pt x="1420" y="18973"/>
                    <a:pt x="3310" y="19973"/>
                  </a:cubicBezTo>
                  <a:cubicBezTo>
                    <a:pt x="5200" y="20973"/>
                    <a:pt x="7900" y="20973"/>
                    <a:pt x="11140" y="18773"/>
                  </a:cubicBezTo>
                  <a:cubicBezTo>
                    <a:pt x="14380" y="16573"/>
                    <a:pt x="18160" y="12173"/>
                    <a:pt x="19780" y="8373"/>
                  </a:cubicBezTo>
                  <a:cubicBezTo>
                    <a:pt x="21400" y="4573"/>
                    <a:pt x="20860" y="1373"/>
                    <a:pt x="19510" y="373"/>
                  </a:cubicBezTo>
                  <a:cubicBezTo>
                    <a:pt x="18160" y="-627"/>
                    <a:pt x="16000" y="573"/>
                    <a:pt x="13840" y="17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797474" y="244560"/>
              <a:ext cx="381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816524" y="168360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873674" y="195876"/>
              <a:ext cx="114301" cy="112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706"/>
                  </a:moveTo>
                  <a:cubicBezTo>
                    <a:pt x="0" y="7743"/>
                    <a:pt x="0" y="9781"/>
                    <a:pt x="0" y="12634"/>
                  </a:cubicBezTo>
                  <a:cubicBezTo>
                    <a:pt x="0" y="15487"/>
                    <a:pt x="0" y="19155"/>
                    <a:pt x="200" y="19155"/>
                  </a:cubicBezTo>
                  <a:cubicBezTo>
                    <a:pt x="400" y="19155"/>
                    <a:pt x="800" y="15487"/>
                    <a:pt x="1600" y="12226"/>
                  </a:cubicBezTo>
                  <a:cubicBezTo>
                    <a:pt x="2400" y="8966"/>
                    <a:pt x="3600" y="6113"/>
                    <a:pt x="4800" y="3872"/>
                  </a:cubicBezTo>
                  <a:cubicBezTo>
                    <a:pt x="6000" y="1630"/>
                    <a:pt x="7200" y="0"/>
                    <a:pt x="9400" y="0"/>
                  </a:cubicBezTo>
                  <a:cubicBezTo>
                    <a:pt x="11600" y="0"/>
                    <a:pt x="14800" y="1630"/>
                    <a:pt x="17000" y="5502"/>
                  </a:cubicBezTo>
                  <a:cubicBezTo>
                    <a:pt x="19200" y="9374"/>
                    <a:pt x="20400" y="154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1191174" y="206460"/>
              <a:ext cx="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1201196" y="89130"/>
              <a:ext cx="21729" cy="41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19986" fill="norm" stroke="1" extrusionOk="0">
                  <a:moveTo>
                    <a:pt x="20157" y="4557"/>
                  </a:moveTo>
                  <a:cubicBezTo>
                    <a:pt x="12302" y="1472"/>
                    <a:pt x="4448" y="-1614"/>
                    <a:pt x="1502" y="957"/>
                  </a:cubicBezTo>
                  <a:cubicBezTo>
                    <a:pt x="-1443" y="3529"/>
                    <a:pt x="521" y="11757"/>
                    <a:pt x="2484" y="199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1254674" y="174710"/>
              <a:ext cx="68139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13745" y="0"/>
                  </a:moveTo>
                  <a:cubicBezTo>
                    <a:pt x="10473" y="0"/>
                    <a:pt x="7200" y="0"/>
                    <a:pt x="5564" y="900"/>
                  </a:cubicBezTo>
                  <a:cubicBezTo>
                    <a:pt x="3927" y="1800"/>
                    <a:pt x="3927" y="3600"/>
                    <a:pt x="6218" y="6120"/>
                  </a:cubicBezTo>
                  <a:cubicBezTo>
                    <a:pt x="8509" y="8640"/>
                    <a:pt x="13091" y="11880"/>
                    <a:pt x="16364" y="14220"/>
                  </a:cubicBezTo>
                  <a:cubicBezTo>
                    <a:pt x="19636" y="16560"/>
                    <a:pt x="21600" y="18000"/>
                    <a:pt x="20945" y="19080"/>
                  </a:cubicBezTo>
                  <a:cubicBezTo>
                    <a:pt x="20291" y="20160"/>
                    <a:pt x="17018" y="20880"/>
                    <a:pt x="13091" y="21240"/>
                  </a:cubicBezTo>
                  <a:cubicBezTo>
                    <a:pt x="9164" y="21600"/>
                    <a:pt x="4582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1529840" y="205328"/>
              <a:ext cx="182035" cy="142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0" fill="norm" stroke="1" extrusionOk="0">
                  <a:moveTo>
                    <a:pt x="2009" y="2984"/>
                  </a:moveTo>
                  <a:cubicBezTo>
                    <a:pt x="1507" y="1419"/>
                    <a:pt x="1005" y="-146"/>
                    <a:pt x="628" y="11"/>
                  </a:cubicBezTo>
                  <a:cubicBezTo>
                    <a:pt x="251" y="167"/>
                    <a:pt x="0" y="2045"/>
                    <a:pt x="0" y="5489"/>
                  </a:cubicBezTo>
                  <a:cubicBezTo>
                    <a:pt x="0" y="8932"/>
                    <a:pt x="251" y="13941"/>
                    <a:pt x="753" y="17071"/>
                  </a:cubicBezTo>
                  <a:cubicBezTo>
                    <a:pt x="1256" y="20202"/>
                    <a:pt x="2009" y="21454"/>
                    <a:pt x="2888" y="20984"/>
                  </a:cubicBezTo>
                  <a:cubicBezTo>
                    <a:pt x="3767" y="20515"/>
                    <a:pt x="4772" y="18324"/>
                    <a:pt x="5400" y="16289"/>
                  </a:cubicBezTo>
                  <a:cubicBezTo>
                    <a:pt x="6028" y="14254"/>
                    <a:pt x="6279" y="12376"/>
                    <a:pt x="6656" y="12219"/>
                  </a:cubicBezTo>
                  <a:cubicBezTo>
                    <a:pt x="7033" y="12063"/>
                    <a:pt x="7535" y="13628"/>
                    <a:pt x="8288" y="14880"/>
                  </a:cubicBezTo>
                  <a:cubicBezTo>
                    <a:pt x="9042" y="16132"/>
                    <a:pt x="10047" y="17071"/>
                    <a:pt x="10926" y="16758"/>
                  </a:cubicBezTo>
                  <a:cubicBezTo>
                    <a:pt x="11805" y="16445"/>
                    <a:pt x="12558" y="14880"/>
                    <a:pt x="13688" y="13002"/>
                  </a:cubicBezTo>
                  <a:cubicBezTo>
                    <a:pt x="14819" y="11124"/>
                    <a:pt x="16326" y="8932"/>
                    <a:pt x="17079" y="8619"/>
                  </a:cubicBezTo>
                  <a:cubicBezTo>
                    <a:pt x="17833" y="8306"/>
                    <a:pt x="17833" y="9871"/>
                    <a:pt x="17833" y="11437"/>
                  </a:cubicBezTo>
                  <a:cubicBezTo>
                    <a:pt x="17833" y="13002"/>
                    <a:pt x="17833" y="14567"/>
                    <a:pt x="18460" y="15819"/>
                  </a:cubicBezTo>
                  <a:cubicBezTo>
                    <a:pt x="19088" y="17071"/>
                    <a:pt x="20344" y="18011"/>
                    <a:pt x="21600" y="189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1674751" y="231028"/>
              <a:ext cx="87924" cy="102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0496" fill="norm" stroke="1" extrusionOk="0">
                  <a:moveTo>
                    <a:pt x="2848" y="20496"/>
                  </a:moveTo>
                  <a:cubicBezTo>
                    <a:pt x="1819" y="16261"/>
                    <a:pt x="791" y="12025"/>
                    <a:pt x="276" y="8849"/>
                  </a:cubicBezTo>
                  <a:cubicBezTo>
                    <a:pt x="-238" y="5672"/>
                    <a:pt x="-238" y="3555"/>
                    <a:pt x="2076" y="1861"/>
                  </a:cubicBezTo>
                  <a:cubicBezTo>
                    <a:pt x="4391" y="167"/>
                    <a:pt x="9019" y="-1104"/>
                    <a:pt x="12619" y="1437"/>
                  </a:cubicBezTo>
                  <a:cubicBezTo>
                    <a:pt x="16219" y="3978"/>
                    <a:pt x="18791" y="10331"/>
                    <a:pt x="21362" y="166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1819824" y="15960"/>
              <a:ext cx="75730" cy="295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392" fill="norm" stroke="1" extrusionOk="0">
                  <a:moveTo>
                    <a:pt x="0" y="0"/>
                  </a:moveTo>
                  <a:cubicBezTo>
                    <a:pt x="1800" y="4596"/>
                    <a:pt x="3600" y="9191"/>
                    <a:pt x="4800" y="12102"/>
                  </a:cubicBezTo>
                  <a:cubicBezTo>
                    <a:pt x="6000" y="15013"/>
                    <a:pt x="6600" y="16238"/>
                    <a:pt x="6900" y="17234"/>
                  </a:cubicBezTo>
                  <a:cubicBezTo>
                    <a:pt x="7200" y="18230"/>
                    <a:pt x="7200" y="18996"/>
                    <a:pt x="7200" y="18919"/>
                  </a:cubicBezTo>
                  <a:cubicBezTo>
                    <a:pt x="7200" y="18843"/>
                    <a:pt x="7200" y="17923"/>
                    <a:pt x="7800" y="17081"/>
                  </a:cubicBezTo>
                  <a:cubicBezTo>
                    <a:pt x="8400" y="16238"/>
                    <a:pt x="9600" y="15472"/>
                    <a:pt x="11700" y="14936"/>
                  </a:cubicBezTo>
                  <a:cubicBezTo>
                    <a:pt x="13800" y="14400"/>
                    <a:pt x="16800" y="14094"/>
                    <a:pt x="18600" y="14323"/>
                  </a:cubicBezTo>
                  <a:cubicBezTo>
                    <a:pt x="20400" y="14553"/>
                    <a:pt x="21000" y="15319"/>
                    <a:pt x="21300" y="16162"/>
                  </a:cubicBezTo>
                  <a:cubicBezTo>
                    <a:pt x="21600" y="17004"/>
                    <a:pt x="21600" y="17923"/>
                    <a:pt x="20400" y="18689"/>
                  </a:cubicBezTo>
                  <a:cubicBezTo>
                    <a:pt x="19200" y="19455"/>
                    <a:pt x="16800" y="20068"/>
                    <a:pt x="14100" y="20604"/>
                  </a:cubicBezTo>
                  <a:cubicBezTo>
                    <a:pt x="11400" y="21140"/>
                    <a:pt x="8400" y="21600"/>
                    <a:pt x="6300" y="21294"/>
                  </a:cubicBezTo>
                  <a:cubicBezTo>
                    <a:pt x="4200" y="20987"/>
                    <a:pt x="3000" y="19915"/>
                    <a:pt x="1800" y="188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1902374" y="142960"/>
              <a:ext cx="44451" cy="134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14175"/>
                  </a:moveTo>
                  <a:cubicBezTo>
                    <a:pt x="5143" y="15187"/>
                    <a:pt x="10286" y="16200"/>
                    <a:pt x="13371" y="17719"/>
                  </a:cubicBezTo>
                  <a:cubicBezTo>
                    <a:pt x="16457" y="19237"/>
                    <a:pt x="17486" y="21262"/>
                    <a:pt x="18000" y="21431"/>
                  </a:cubicBezTo>
                  <a:cubicBezTo>
                    <a:pt x="18514" y="21600"/>
                    <a:pt x="18514" y="19912"/>
                    <a:pt x="18514" y="16369"/>
                  </a:cubicBezTo>
                  <a:cubicBezTo>
                    <a:pt x="18514" y="12825"/>
                    <a:pt x="18514" y="7425"/>
                    <a:pt x="19029" y="4387"/>
                  </a:cubicBezTo>
                  <a:cubicBezTo>
                    <a:pt x="19543" y="1350"/>
                    <a:pt x="20571" y="6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1976266" y="206460"/>
              <a:ext cx="103909" cy="81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0685" fill="norm" stroke="1" extrusionOk="0">
                  <a:moveTo>
                    <a:pt x="10839" y="0"/>
                  </a:moveTo>
                  <a:cubicBezTo>
                    <a:pt x="8679" y="0"/>
                    <a:pt x="6519" y="0"/>
                    <a:pt x="4791" y="1350"/>
                  </a:cubicBezTo>
                  <a:cubicBezTo>
                    <a:pt x="3063" y="2700"/>
                    <a:pt x="1767" y="5400"/>
                    <a:pt x="903" y="9180"/>
                  </a:cubicBezTo>
                  <a:cubicBezTo>
                    <a:pt x="39" y="12960"/>
                    <a:pt x="-393" y="17820"/>
                    <a:pt x="471" y="19710"/>
                  </a:cubicBezTo>
                  <a:cubicBezTo>
                    <a:pt x="1335" y="21600"/>
                    <a:pt x="3495" y="20520"/>
                    <a:pt x="5223" y="18360"/>
                  </a:cubicBezTo>
                  <a:cubicBezTo>
                    <a:pt x="6951" y="16200"/>
                    <a:pt x="8247" y="12960"/>
                    <a:pt x="9111" y="9720"/>
                  </a:cubicBezTo>
                  <a:cubicBezTo>
                    <a:pt x="9975" y="6480"/>
                    <a:pt x="10407" y="3240"/>
                    <a:pt x="11487" y="2970"/>
                  </a:cubicBezTo>
                  <a:cubicBezTo>
                    <a:pt x="12567" y="2700"/>
                    <a:pt x="14295" y="5400"/>
                    <a:pt x="16023" y="7560"/>
                  </a:cubicBezTo>
                  <a:cubicBezTo>
                    <a:pt x="17751" y="9720"/>
                    <a:pt x="19479" y="11340"/>
                    <a:pt x="21207" y="129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2094990" y="162010"/>
              <a:ext cx="55035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313"/>
                    <a:pt x="11631" y="626"/>
                    <a:pt x="7477" y="1252"/>
                  </a:cubicBezTo>
                  <a:cubicBezTo>
                    <a:pt x="3323" y="1878"/>
                    <a:pt x="0" y="2817"/>
                    <a:pt x="0" y="4696"/>
                  </a:cubicBezTo>
                  <a:cubicBezTo>
                    <a:pt x="0" y="6574"/>
                    <a:pt x="3323" y="9391"/>
                    <a:pt x="5815" y="11583"/>
                  </a:cubicBezTo>
                  <a:cubicBezTo>
                    <a:pt x="8308" y="13774"/>
                    <a:pt x="9969" y="15339"/>
                    <a:pt x="10385" y="16904"/>
                  </a:cubicBezTo>
                  <a:cubicBezTo>
                    <a:pt x="10800" y="18470"/>
                    <a:pt x="9969" y="20035"/>
                    <a:pt x="9138" y="20817"/>
                  </a:cubicBezTo>
                  <a:cubicBezTo>
                    <a:pt x="8308" y="21600"/>
                    <a:pt x="7477" y="21600"/>
                    <a:pt x="664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2124624" y="-1"/>
              <a:ext cx="190501" cy="288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16798"/>
                  </a:moveTo>
                  <a:cubicBezTo>
                    <a:pt x="2400" y="16640"/>
                    <a:pt x="4800" y="16483"/>
                    <a:pt x="6720" y="16010"/>
                  </a:cubicBezTo>
                  <a:cubicBezTo>
                    <a:pt x="8640" y="15537"/>
                    <a:pt x="10080" y="14748"/>
                    <a:pt x="10080" y="14433"/>
                  </a:cubicBezTo>
                  <a:cubicBezTo>
                    <a:pt x="10080" y="14118"/>
                    <a:pt x="8640" y="14275"/>
                    <a:pt x="7440" y="14748"/>
                  </a:cubicBezTo>
                  <a:cubicBezTo>
                    <a:pt x="6240" y="15221"/>
                    <a:pt x="5280" y="16010"/>
                    <a:pt x="4800" y="16798"/>
                  </a:cubicBezTo>
                  <a:cubicBezTo>
                    <a:pt x="4320" y="17586"/>
                    <a:pt x="4320" y="18375"/>
                    <a:pt x="5280" y="19084"/>
                  </a:cubicBezTo>
                  <a:cubicBezTo>
                    <a:pt x="6240" y="19794"/>
                    <a:pt x="8160" y="20424"/>
                    <a:pt x="9720" y="20503"/>
                  </a:cubicBezTo>
                  <a:cubicBezTo>
                    <a:pt x="11280" y="20582"/>
                    <a:pt x="12480" y="20109"/>
                    <a:pt x="13560" y="19400"/>
                  </a:cubicBezTo>
                  <a:cubicBezTo>
                    <a:pt x="14640" y="18690"/>
                    <a:pt x="15600" y="17744"/>
                    <a:pt x="15480" y="17508"/>
                  </a:cubicBezTo>
                  <a:cubicBezTo>
                    <a:pt x="15360" y="17271"/>
                    <a:pt x="14160" y="17744"/>
                    <a:pt x="13440" y="18375"/>
                  </a:cubicBezTo>
                  <a:cubicBezTo>
                    <a:pt x="12720" y="19005"/>
                    <a:pt x="12480" y="19794"/>
                    <a:pt x="12840" y="20424"/>
                  </a:cubicBezTo>
                  <a:cubicBezTo>
                    <a:pt x="13200" y="21055"/>
                    <a:pt x="14160" y="21528"/>
                    <a:pt x="15000" y="21449"/>
                  </a:cubicBezTo>
                  <a:cubicBezTo>
                    <a:pt x="15840" y="21370"/>
                    <a:pt x="16560" y="20740"/>
                    <a:pt x="17640" y="17902"/>
                  </a:cubicBezTo>
                  <a:cubicBezTo>
                    <a:pt x="18720" y="15064"/>
                    <a:pt x="20160" y="10019"/>
                    <a:pt x="20880" y="6944"/>
                  </a:cubicBezTo>
                  <a:cubicBezTo>
                    <a:pt x="21600" y="3870"/>
                    <a:pt x="21600" y="2766"/>
                    <a:pt x="21600" y="1820"/>
                  </a:cubicBezTo>
                  <a:cubicBezTo>
                    <a:pt x="21600" y="874"/>
                    <a:pt x="21600" y="86"/>
                    <a:pt x="21000" y="7"/>
                  </a:cubicBezTo>
                  <a:cubicBezTo>
                    <a:pt x="20400" y="-72"/>
                    <a:pt x="19200" y="559"/>
                    <a:pt x="18240" y="3239"/>
                  </a:cubicBezTo>
                  <a:cubicBezTo>
                    <a:pt x="17280" y="5919"/>
                    <a:pt x="16560" y="10649"/>
                    <a:pt x="16800" y="13802"/>
                  </a:cubicBezTo>
                  <a:cubicBezTo>
                    <a:pt x="17040" y="16956"/>
                    <a:pt x="18240" y="18532"/>
                    <a:pt x="19440" y="201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2423074" y="276310"/>
              <a:ext cx="1079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2423074" y="301710"/>
              <a:ext cx="133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2556424" y="225510"/>
              <a:ext cx="6298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5" h="21600" fill="norm" stroke="1" extrusionOk="0">
                  <a:moveTo>
                    <a:pt x="0" y="0"/>
                  </a:moveTo>
                  <a:cubicBezTo>
                    <a:pt x="0" y="1440"/>
                    <a:pt x="0" y="2880"/>
                    <a:pt x="3135" y="4608"/>
                  </a:cubicBezTo>
                  <a:cubicBezTo>
                    <a:pt x="6271" y="6336"/>
                    <a:pt x="12542" y="8352"/>
                    <a:pt x="16374" y="10512"/>
                  </a:cubicBezTo>
                  <a:cubicBezTo>
                    <a:pt x="20206" y="12672"/>
                    <a:pt x="21600" y="14976"/>
                    <a:pt x="20206" y="16848"/>
                  </a:cubicBezTo>
                  <a:cubicBezTo>
                    <a:pt x="18813" y="18720"/>
                    <a:pt x="14632" y="20160"/>
                    <a:pt x="1045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2804074" y="237950"/>
              <a:ext cx="136801" cy="260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47" fill="norm" stroke="1" extrusionOk="0">
                  <a:moveTo>
                    <a:pt x="0" y="544"/>
                  </a:moveTo>
                  <a:cubicBezTo>
                    <a:pt x="2326" y="5944"/>
                    <a:pt x="4652" y="11344"/>
                    <a:pt x="5815" y="14479"/>
                  </a:cubicBezTo>
                  <a:cubicBezTo>
                    <a:pt x="6978" y="17615"/>
                    <a:pt x="6978" y="18486"/>
                    <a:pt x="6812" y="19444"/>
                  </a:cubicBezTo>
                  <a:cubicBezTo>
                    <a:pt x="6646" y="20402"/>
                    <a:pt x="6314" y="21447"/>
                    <a:pt x="5815" y="21447"/>
                  </a:cubicBezTo>
                  <a:cubicBezTo>
                    <a:pt x="5317" y="21447"/>
                    <a:pt x="4652" y="20402"/>
                    <a:pt x="3822" y="19008"/>
                  </a:cubicBezTo>
                  <a:cubicBezTo>
                    <a:pt x="2991" y="17615"/>
                    <a:pt x="1994" y="15873"/>
                    <a:pt x="1495" y="14566"/>
                  </a:cubicBezTo>
                  <a:cubicBezTo>
                    <a:pt x="997" y="13260"/>
                    <a:pt x="997" y="12389"/>
                    <a:pt x="1828" y="11866"/>
                  </a:cubicBezTo>
                  <a:cubicBezTo>
                    <a:pt x="2658" y="11344"/>
                    <a:pt x="4320" y="11170"/>
                    <a:pt x="7311" y="10124"/>
                  </a:cubicBezTo>
                  <a:cubicBezTo>
                    <a:pt x="10302" y="9079"/>
                    <a:pt x="14622" y="7163"/>
                    <a:pt x="17114" y="5770"/>
                  </a:cubicBezTo>
                  <a:cubicBezTo>
                    <a:pt x="19606" y="4376"/>
                    <a:pt x="20271" y="3505"/>
                    <a:pt x="20769" y="2460"/>
                  </a:cubicBezTo>
                  <a:cubicBezTo>
                    <a:pt x="21268" y="1415"/>
                    <a:pt x="21600" y="195"/>
                    <a:pt x="21434" y="21"/>
                  </a:cubicBezTo>
                  <a:cubicBezTo>
                    <a:pt x="21268" y="-153"/>
                    <a:pt x="20603" y="718"/>
                    <a:pt x="19938" y="3331"/>
                  </a:cubicBezTo>
                  <a:cubicBezTo>
                    <a:pt x="19274" y="5944"/>
                    <a:pt x="18609" y="10299"/>
                    <a:pt x="18609" y="13347"/>
                  </a:cubicBezTo>
                  <a:cubicBezTo>
                    <a:pt x="18609" y="16395"/>
                    <a:pt x="19274" y="18137"/>
                    <a:pt x="19938" y="198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2964270" y="403310"/>
              <a:ext cx="64982" cy="83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1371" fill="norm" stroke="1" extrusionOk="0">
                  <a:moveTo>
                    <a:pt x="9664" y="6480"/>
                  </a:moveTo>
                  <a:cubicBezTo>
                    <a:pt x="6289" y="8100"/>
                    <a:pt x="2914" y="9720"/>
                    <a:pt x="1226" y="11880"/>
                  </a:cubicBezTo>
                  <a:cubicBezTo>
                    <a:pt x="-461" y="14040"/>
                    <a:pt x="-461" y="16740"/>
                    <a:pt x="1564" y="18630"/>
                  </a:cubicBezTo>
                  <a:cubicBezTo>
                    <a:pt x="3589" y="20520"/>
                    <a:pt x="7639" y="21600"/>
                    <a:pt x="11014" y="21330"/>
                  </a:cubicBezTo>
                  <a:cubicBezTo>
                    <a:pt x="14389" y="21060"/>
                    <a:pt x="17089" y="19440"/>
                    <a:pt x="18776" y="16740"/>
                  </a:cubicBezTo>
                  <a:cubicBezTo>
                    <a:pt x="20464" y="14040"/>
                    <a:pt x="21139" y="10260"/>
                    <a:pt x="20464" y="7290"/>
                  </a:cubicBezTo>
                  <a:cubicBezTo>
                    <a:pt x="19789" y="4320"/>
                    <a:pt x="17764" y="2160"/>
                    <a:pt x="16076" y="1080"/>
                  </a:cubicBezTo>
                  <a:cubicBezTo>
                    <a:pt x="14389" y="0"/>
                    <a:pt x="13039" y="0"/>
                    <a:pt x="1168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3102524" y="333460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3096174" y="447760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3238760" y="299992"/>
              <a:ext cx="118558" cy="334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1439" fill="norm" stroke="1" extrusionOk="0">
                  <a:moveTo>
                    <a:pt x="1727" y="5816"/>
                  </a:moveTo>
                  <a:cubicBezTo>
                    <a:pt x="982" y="7990"/>
                    <a:pt x="237" y="10164"/>
                    <a:pt x="51" y="12405"/>
                  </a:cubicBezTo>
                  <a:cubicBezTo>
                    <a:pt x="-135" y="14647"/>
                    <a:pt x="237" y="16956"/>
                    <a:pt x="424" y="18654"/>
                  </a:cubicBezTo>
                  <a:cubicBezTo>
                    <a:pt x="610" y="20352"/>
                    <a:pt x="610" y="21439"/>
                    <a:pt x="610" y="21439"/>
                  </a:cubicBezTo>
                  <a:cubicBezTo>
                    <a:pt x="610" y="21439"/>
                    <a:pt x="610" y="20352"/>
                    <a:pt x="796" y="17635"/>
                  </a:cubicBezTo>
                  <a:cubicBezTo>
                    <a:pt x="982" y="14918"/>
                    <a:pt x="1355" y="10571"/>
                    <a:pt x="2099" y="7718"/>
                  </a:cubicBezTo>
                  <a:cubicBezTo>
                    <a:pt x="2844" y="4865"/>
                    <a:pt x="3962" y="3507"/>
                    <a:pt x="5079" y="2488"/>
                  </a:cubicBezTo>
                  <a:cubicBezTo>
                    <a:pt x="6196" y="1469"/>
                    <a:pt x="7313" y="790"/>
                    <a:pt x="8803" y="382"/>
                  </a:cubicBezTo>
                  <a:cubicBezTo>
                    <a:pt x="10293" y="-25"/>
                    <a:pt x="12155" y="-161"/>
                    <a:pt x="14203" y="247"/>
                  </a:cubicBezTo>
                  <a:cubicBezTo>
                    <a:pt x="16251" y="654"/>
                    <a:pt x="18486" y="1605"/>
                    <a:pt x="19789" y="2420"/>
                  </a:cubicBezTo>
                  <a:cubicBezTo>
                    <a:pt x="21093" y="3235"/>
                    <a:pt x="21465" y="3914"/>
                    <a:pt x="19417" y="4526"/>
                  </a:cubicBezTo>
                  <a:cubicBezTo>
                    <a:pt x="17368" y="5137"/>
                    <a:pt x="12899" y="5681"/>
                    <a:pt x="8431" y="62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3413674" y="365210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3413674" y="390610"/>
              <a:ext cx="133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200"/>
                    <a:pt x="9600" y="10800"/>
                    <a:pt x="13200" y="7200"/>
                  </a:cubicBezTo>
                  <a:cubicBezTo>
                    <a:pt x="16800" y="3600"/>
                    <a:pt x="192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3602954" y="294137"/>
              <a:ext cx="71071" cy="103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097" fill="norm" stroke="1" extrusionOk="0">
                  <a:moveTo>
                    <a:pt x="21331" y="1546"/>
                  </a:moveTo>
                  <a:cubicBezTo>
                    <a:pt x="18155" y="682"/>
                    <a:pt x="14978" y="-182"/>
                    <a:pt x="11802" y="34"/>
                  </a:cubicBezTo>
                  <a:cubicBezTo>
                    <a:pt x="8625" y="250"/>
                    <a:pt x="5449" y="1546"/>
                    <a:pt x="3225" y="4570"/>
                  </a:cubicBezTo>
                  <a:cubicBezTo>
                    <a:pt x="1002" y="7594"/>
                    <a:pt x="-269" y="12346"/>
                    <a:pt x="49" y="15586"/>
                  </a:cubicBezTo>
                  <a:cubicBezTo>
                    <a:pt x="366" y="18826"/>
                    <a:pt x="2272" y="20554"/>
                    <a:pt x="5131" y="20986"/>
                  </a:cubicBezTo>
                  <a:cubicBezTo>
                    <a:pt x="7990" y="21418"/>
                    <a:pt x="11802" y="20554"/>
                    <a:pt x="14025" y="19042"/>
                  </a:cubicBezTo>
                  <a:cubicBezTo>
                    <a:pt x="16249" y="17530"/>
                    <a:pt x="16884" y="15370"/>
                    <a:pt x="16566" y="12130"/>
                  </a:cubicBezTo>
                  <a:cubicBezTo>
                    <a:pt x="16249" y="8890"/>
                    <a:pt x="14978" y="4570"/>
                    <a:pt x="13707" y="2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3762924" y="339810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3815127" y="250910"/>
              <a:ext cx="100198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600" fill="norm" stroke="1" extrusionOk="0">
                  <a:moveTo>
                    <a:pt x="8965" y="0"/>
                  </a:moveTo>
                  <a:cubicBezTo>
                    <a:pt x="5438" y="248"/>
                    <a:pt x="1912" y="497"/>
                    <a:pt x="589" y="1241"/>
                  </a:cubicBezTo>
                  <a:cubicBezTo>
                    <a:pt x="-733" y="1986"/>
                    <a:pt x="149" y="3228"/>
                    <a:pt x="3455" y="5214"/>
                  </a:cubicBezTo>
                  <a:cubicBezTo>
                    <a:pt x="6761" y="7200"/>
                    <a:pt x="12491" y="9931"/>
                    <a:pt x="16018" y="11917"/>
                  </a:cubicBezTo>
                  <a:cubicBezTo>
                    <a:pt x="19545" y="13903"/>
                    <a:pt x="20867" y="15145"/>
                    <a:pt x="20867" y="16634"/>
                  </a:cubicBezTo>
                  <a:cubicBezTo>
                    <a:pt x="20867" y="18124"/>
                    <a:pt x="19545" y="19862"/>
                    <a:pt x="17561" y="20731"/>
                  </a:cubicBezTo>
                  <a:cubicBezTo>
                    <a:pt x="15577" y="21600"/>
                    <a:pt x="12932" y="21600"/>
                    <a:pt x="1028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3826424" y="238210"/>
              <a:ext cx="196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4400"/>
                    <a:pt x="11148" y="7200"/>
                    <a:pt x="14748" y="3600"/>
                  </a:cubicBezTo>
                  <a:cubicBezTo>
                    <a:pt x="18348" y="0"/>
                    <a:pt x="1997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3997874" y="149310"/>
              <a:ext cx="82065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600" fill="norm" stroke="1" extrusionOk="0">
                  <a:moveTo>
                    <a:pt x="16200" y="0"/>
                  </a:moveTo>
                  <a:cubicBezTo>
                    <a:pt x="18900" y="3677"/>
                    <a:pt x="21600" y="7353"/>
                    <a:pt x="20790" y="10723"/>
                  </a:cubicBezTo>
                  <a:cubicBezTo>
                    <a:pt x="19980" y="14094"/>
                    <a:pt x="15660" y="17157"/>
                    <a:pt x="11610" y="18919"/>
                  </a:cubicBezTo>
                  <a:cubicBezTo>
                    <a:pt x="7560" y="20681"/>
                    <a:pt x="3780" y="211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8" name="Drawing"/>
          <p:cNvGrpSpPr/>
          <p:nvPr/>
        </p:nvGrpSpPr>
        <p:grpSpPr>
          <a:xfrm>
            <a:off x="952232" y="1316885"/>
            <a:ext cx="11371231" cy="7884266"/>
            <a:chOff x="0" y="0"/>
            <a:chExt cx="11371229" cy="7884264"/>
          </a:xfrm>
        </p:grpSpPr>
        <p:sp>
          <p:nvSpPr>
            <p:cNvPr id="1641" name="Line"/>
            <p:cNvSpPr/>
            <p:nvPr/>
          </p:nvSpPr>
          <p:spPr>
            <a:xfrm>
              <a:off x="2540267" y="207114"/>
              <a:ext cx="234951" cy="383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0"/>
                  </a:moveTo>
                  <a:cubicBezTo>
                    <a:pt x="584" y="3560"/>
                    <a:pt x="1168" y="7121"/>
                    <a:pt x="1946" y="10266"/>
                  </a:cubicBezTo>
                  <a:cubicBezTo>
                    <a:pt x="2724" y="13411"/>
                    <a:pt x="3697" y="16141"/>
                    <a:pt x="4573" y="17684"/>
                  </a:cubicBezTo>
                  <a:cubicBezTo>
                    <a:pt x="5449" y="19226"/>
                    <a:pt x="6227" y="19582"/>
                    <a:pt x="6908" y="19464"/>
                  </a:cubicBezTo>
                  <a:cubicBezTo>
                    <a:pt x="7589" y="19345"/>
                    <a:pt x="8173" y="18752"/>
                    <a:pt x="8562" y="17624"/>
                  </a:cubicBezTo>
                  <a:cubicBezTo>
                    <a:pt x="8951" y="16497"/>
                    <a:pt x="9146" y="14835"/>
                    <a:pt x="9535" y="13648"/>
                  </a:cubicBezTo>
                  <a:cubicBezTo>
                    <a:pt x="9924" y="12462"/>
                    <a:pt x="10508" y="11749"/>
                    <a:pt x="10800" y="11690"/>
                  </a:cubicBezTo>
                  <a:cubicBezTo>
                    <a:pt x="11092" y="11631"/>
                    <a:pt x="11092" y="12224"/>
                    <a:pt x="11384" y="13470"/>
                  </a:cubicBezTo>
                  <a:cubicBezTo>
                    <a:pt x="11676" y="14716"/>
                    <a:pt x="12259" y="16615"/>
                    <a:pt x="12941" y="18040"/>
                  </a:cubicBezTo>
                  <a:cubicBezTo>
                    <a:pt x="13622" y="19464"/>
                    <a:pt x="14400" y="20413"/>
                    <a:pt x="15276" y="20947"/>
                  </a:cubicBezTo>
                  <a:cubicBezTo>
                    <a:pt x="16151" y="21481"/>
                    <a:pt x="17124" y="21600"/>
                    <a:pt x="17805" y="21363"/>
                  </a:cubicBezTo>
                  <a:cubicBezTo>
                    <a:pt x="18486" y="21125"/>
                    <a:pt x="18876" y="20532"/>
                    <a:pt x="19459" y="18277"/>
                  </a:cubicBezTo>
                  <a:cubicBezTo>
                    <a:pt x="20043" y="16022"/>
                    <a:pt x="20822" y="12105"/>
                    <a:pt x="21211" y="9376"/>
                  </a:cubicBezTo>
                  <a:cubicBezTo>
                    <a:pt x="21600" y="6646"/>
                    <a:pt x="21600" y="5103"/>
                    <a:pt x="21600" y="3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2840040" y="423014"/>
              <a:ext cx="176478" cy="141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167" fill="norm" stroke="1" extrusionOk="0">
                  <a:moveTo>
                    <a:pt x="12182" y="0"/>
                  </a:moveTo>
                  <a:cubicBezTo>
                    <a:pt x="9353" y="1588"/>
                    <a:pt x="6525" y="3176"/>
                    <a:pt x="4468" y="5876"/>
                  </a:cubicBezTo>
                  <a:cubicBezTo>
                    <a:pt x="2410" y="8576"/>
                    <a:pt x="1125" y="12388"/>
                    <a:pt x="482" y="15088"/>
                  </a:cubicBezTo>
                  <a:cubicBezTo>
                    <a:pt x="-161" y="17788"/>
                    <a:pt x="-161" y="19376"/>
                    <a:pt x="482" y="20329"/>
                  </a:cubicBezTo>
                  <a:cubicBezTo>
                    <a:pt x="1125" y="21282"/>
                    <a:pt x="2410" y="21600"/>
                    <a:pt x="3953" y="20329"/>
                  </a:cubicBezTo>
                  <a:cubicBezTo>
                    <a:pt x="5496" y="19059"/>
                    <a:pt x="7296" y="16200"/>
                    <a:pt x="8453" y="13818"/>
                  </a:cubicBezTo>
                  <a:cubicBezTo>
                    <a:pt x="9610" y="11435"/>
                    <a:pt x="10125" y="9529"/>
                    <a:pt x="10639" y="7624"/>
                  </a:cubicBezTo>
                  <a:cubicBezTo>
                    <a:pt x="11153" y="5718"/>
                    <a:pt x="11668" y="3812"/>
                    <a:pt x="11925" y="3653"/>
                  </a:cubicBezTo>
                  <a:cubicBezTo>
                    <a:pt x="12182" y="3494"/>
                    <a:pt x="12182" y="5082"/>
                    <a:pt x="12310" y="6671"/>
                  </a:cubicBezTo>
                  <a:cubicBezTo>
                    <a:pt x="12439" y="8259"/>
                    <a:pt x="12696" y="9847"/>
                    <a:pt x="13339" y="11276"/>
                  </a:cubicBezTo>
                  <a:cubicBezTo>
                    <a:pt x="13982" y="12706"/>
                    <a:pt x="15010" y="13976"/>
                    <a:pt x="16425" y="13818"/>
                  </a:cubicBezTo>
                  <a:cubicBezTo>
                    <a:pt x="17839" y="13659"/>
                    <a:pt x="19639" y="12071"/>
                    <a:pt x="21439" y="10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3058480" y="181714"/>
              <a:ext cx="40588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600" fill="norm" stroke="1" extrusionOk="0">
                  <a:moveTo>
                    <a:pt x="10989" y="0"/>
                  </a:moveTo>
                  <a:cubicBezTo>
                    <a:pt x="6669" y="1953"/>
                    <a:pt x="2349" y="3905"/>
                    <a:pt x="729" y="6651"/>
                  </a:cubicBezTo>
                  <a:cubicBezTo>
                    <a:pt x="-891" y="9397"/>
                    <a:pt x="189" y="12936"/>
                    <a:pt x="3969" y="15559"/>
                  </a:cubicBezTo>
                  <a:cubicBezTo>
                    <a:pt x="7749" y="18183"/>
                    <a:pt x="14229" y="19892"/>
                    <a:pt x="207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3147709" y="137008"/>
              <a:ext cx="135509" cy="429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399" fill="norm" stroke="1" extrusionOk="0">
                  <a:moveTo>
                    <a:pt x="11305" y="14869"/>
                  </a:moveTo>
                  <a:cubicBezTo>
                    <a:pt x="10640" y="14342"/>
                    <a:pt x="9976" y="13815"/>
                    <a:pt x="8812" y="13710"/>
                  </a:cubicBezTo>
                  <a:cubicBezTo>
                    <a:pt x="7649" y="13605"/>
                    <a:pt x="5988" y="13921"/>
                    <a:pt x="4326" y="15027"/>
                  </a:cubicBezTo>
                  <a:cubicBezTo>
                    <a:pt x="2665" y="16133"/>
                    <a:pt x="1003" y="18030"/>
                    <a:pt x="339" y="19242"/>
                  </a:cubicBezTo>
                  <a:cubicBezTo>
                    <a:pt x="-326" y="20453"/>
                    <a:pt x="6" y="20980"/>
                    <a:pt x="1169" y="21244"/>
                  </a:cubicBezTo>
                  <a:cubicBezTo>
                    <a:pt x="2332" y="21507"/>
                    <a:pt x="4326" y="21507"/>
                    <a:pt x="6486" y="20664"/>
                  </a:cubicBezTo>
                  <a:cubicBezTo>
                    <a:pt x="8646" y="19821"/>
                    <a:pt x="10972" y="18135"/>
                    <a:pt x="12468" y="15396"/>
                  </a:cubicBezTo>
                  <a:cubicBezTo>
                    <a:pt x="13963" y="12656"/>
                    <a:pt x="14628" y="8863"/>
                    <a:pt x="15126" y="6387"/>
                  </a:cubicBezTo>
                  <a:cubicBezTo>
                    <a:pt x="15625" y="3911"/>
                    <a:pt x="15957" y="2752"/>
                    <a:pt x="16123" y="1804"/>
                  </a:cubicBezTo>
                  <a:cubicBezTo>
                    <a:pt x="16289" y="855"/>
                    <a:pt x="16289" y="118"/>
                    <a:pt x="15957" y="12"/>
                  </a:cubicBezTo>
                  <a:cubicBezTo>
                    <a:pt x="15625" y="-93"/>
                    <a:pt x="14960" y="434"/>
                    <a:pt x="14960" y="2383"/>
                  </a:cubicBezTo>
                  <a:cubicBezTo>
                    <a:pt x="14960" y="4332"/>
                    <a:pt x="15625" y="7704"/>
                    <a:pt x="16788" y="10022"/>
                  </a:cubicBezTo>
                  <a:cubicBezTo>
                    <a:pt x="17951" y="12340"/>
                    <a:pt x="19612" y="13605"/>
                    <a:pt x="21274" y="14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3353067" y="232514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3410217" y="334114"/>
              <a:ext cx="63501" cy="20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517" fill="norm" stroke="1" extrusionOk="0">
                  <a:moveTo>
                    <a:pt x="20903" y="0"/>
                  </a:moveTo>
                  <a:cubicBezTo>
                    <a:pt x="16026" y="0"/>
                    <a:pt x="11148" y="0"/>
                    <a:pt x="6968" y="909"/>
                  </a:cubicBezTo>
                  <a:cubicBezTo>
                    <a:pt x="2787" y="1819"/>
                    <a:pt x="-697" y="3638"/>
                    <a:pt x="348" y="6253"/>
                  </a:cubicBezTo>
                  <a:cubicBezTo>
                    <a:pt x="1393" y="8867"/>
                    <a:pt x="6968" y="12278"/>
                    <a:pt x="11497" y="14779"/>
                  </a:cubicBezTo>
                  <a:cubicBezTo>
                    <a:pt x="16026" y="17280"/>
                    <a:pt x="19509" y="18872"/>
                    <a:pt x="19509" y="19895"/>
                  </a:cubicBezTo>
                  <a:cubicBezTo>
                    <a:pt x="19509" y="20918"/>
                    <a:pt x="16026" y="21373"/>
                    <a:pt x="12193" y="21486"/>
                  </a:cubicBezTo>
                  <a:cubicBezTo>
                    <a:pt x="8361" y="21600"/>
                    <a:pt x="4180" y="21373"/>
                    <a:pt x="0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3945264" y="188064"/>
              <a:ext cx="112654" cy="357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40" fill="norm" stroke="1" extrusionOk="0">
                  <a:moveTo>
                    <a:pt x="14089" y="0"/>
                  </a:moveTo>
                  <a:cubicBezTo>
                    <a:pt x="10889" y="3939"/>
                    <a:pt x="7689" y="7878"/>
                    <a:pt x="5289" y="10991"/>
                  </a:cubicBezTo>
                  <a:cubicBezTo>
                    <a:pt x="2889" y="14104"/>
                    <a:pt x="1289" y="16391"/>
                    <a:pt x="489" y="17979"/>
                  </a:cubicBezTo>
                  <a:cubicBezTo>
                    <a:pt x="-311" y="19567"/>
                    <a:pt x="-311" y="20456"/>
                    <a:pt x="1889" y="20965"/>
                  </a:cubicBezTo>
                  <a:cubicBezTo>
                    <a:pt x="4089" y="21473"/>
                    <a:pt x="8489" y="21600"/>
                    <a:pt x="12089" y="21219"/>
                  </a:cubicBezTo>
                  <a:cubicBezTo>
                    <a:pt x="15689" y="20838"/>
                    <a:pt x="18489" y="19948"/>
                    <a:pt x="21289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3911867" y="372214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16457"/>
                    <a:pt x="7543" y="11314"/>
                    <a:pt x="11143" y="7714"/>
                  </a:cubicBezTo>
                  <a:cubicBezTo>
                    <a:pt x="14743" y="4114"/>
                    <a:pt x="18171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4054605" y="348543"/>
              <a:ext cx="181113" cy="166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0955" fill="norm" stroke="1" extrusionOk="0">
                  <a:moveTo>
                    <a:pt x="7092" y="8582"/>
                  </a:moveTo>
                  <a:cubicBezTo>
                    <a:pt x="9078" y="6715"/>
                    <a:pt x="11065" y="4849"/>
                    <a:pt x="12306" y="3249"/>
                  </a:cubicBezTo>
                  <a:cubicBezTo>
                    <a:pt x="13547" y="1649"/>
                    <a:pt x="14044" y="315"/>
                    <a:pt x="13299" y="49"/>
                  </a:cubicBezTo>
                  <a:cubicBezTo>
                    <a:pt x="12554" y="-218"/>
                    <a:pt x="10568" y="582"/>
                    <a:pt x="8085" y="3115"/>
                  </a:cubicBezTo>
                  <a:cubicBezTo>
                    <a:pt x="5603" y="5649"/>
                    <a:pt x="2623" y="9915"/>
                    <a:pt x="1134" y="12982"/>
                  </a:cubicBezTo>
                  <a:cubicBezTo>
                    <a:pt x="-356" y="16049"/>
                    <a:pt x="-356" y="17915"/>
                    <a:pt x="1010" y="19249"/>
                  </a:cubicBezTo>
                  <a:cubicBezTo>
                    <a:pt x="2375" y="20582"/>
                    <a:pt x="5106" y="21382"/>
                    <a:pt x="8706" y="20715"/>
                  </a:cubicBezTo>
                  <a:cubicBezTo>
                    <a:pt x="12306" y="20049"/>
                    <a:pt x="16775" y="17915"/>
                    <a:pt x="21244" y="15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4226895" y="382397"/>
              <a:ext cx="80789" cy="144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0" h="21016" fill="norm" stroke="1" extrusionOk="0">
                  <a:moveTo>
                    <a:pt x="11970" y="4996"/>
                  </a:moveTo>
                  <a:cubicBezTo>
                    <a:pt x="11970" y="3453"/>
                    <a:pt x="11970" y="1910"/>
                    <a:pt x="9540" y="984"/>
                  </a:cubicBezTo>
                  <a:cubicBezTo>
                    <a:pt x="7110" y="59"/>
                    <a:pt x="2250" y="-250"/>
                    <a:pt x="630" y="213"/>
                  </a:cubicBezTo>
                  <a:cubicBezTo>
                    <a:pt x="-990" y="676"/>
                    <a:pt x="630" y="1910"/>
                    <a:pt x="4140" y="3761"/>
                  </a:cubicBezTo>
                  <a:cubicBezTo>
                    <a:pt x="7650" y="5613"/>
                    <a:pt x="13050" y="8081"/>
                    <a:pt x="16290" y="10241"/>
                  </a:cubicBezTo>
                  <a:cubicBezTo>
                    <a:pt x="19530" y="12401"/>
                    <a:pt x="20610" y="14253"/>
                    <a:pt x="20610" y="15950"/>
                  </a:cubicBezTo>
                  <a:cubicBezTo>
                    <a:pt x="20610" y="17647"/>
                    <a:pt x="19530" y="19190"/>
                    <a:pt x="17640" y="20116"/>
                  </a:cubicBezTo>
                  <a:cubicBezTo>
                    <a:pt x="15750" y="21041"/>
                    <a:pt x="13050" y="21350"/>
                    <a:pt x="11430" y="20579"/>
                  </a:cubicBezTo>
                  <a:cubicBezTo>
                    <a:pt x="9810" y="19807"/>
                    <a:pt x="9270" y="17956"/>
                    <a:pt x="9270" y="15796"/>
                  </a:cubicBezTo>
                  <a:cubicBezTo>
                    <a:pt x="9270" y="13636"/>
                    <a:pt x="9810" y="11167"/>
                    <a:pt x="10350" y="8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4357643" y="149964"/>
              <a:ext cx="62225" cy="405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465" fill="norm" stroke="1" extrusionOk="0">
                  <a:moveTo>
                    <a:pt x="19006" y="0"/>
                  </a:moveTo>
                  <a:cubicBezTo>
                    <a:pt x="12526" y="4365"/>
                    <a:pt x="6046" y="8730"/>
                    <a:pt x="2806" y="12031"/>
                  </a:cubicBezTo>
                  <a:cubicBezTo>
                    <a:pt x="-434" y="15333"/>
                    <a:pt x="-434" y="17571"/>
                    <a:pt x="646" y="19026"/>
                  </a:cubicBezTo>
                  <a:cubicBezTo>
                    <a:pt x="1726" y="20481"/>
                    <a:pt x="3886" y="21152"/>
                    <a:pt x="6766" y="21376"/>
                  </a:cubicBezTo>
                  <a:cubicBezTo>
                    <a:pt x="9646" y="21600"/>
                    <a:pt x="13246" y="21376"/>
                    <a:pt x="15766" y="20984"/>
                  </a:cubicBezTo>
                  <a:cubicBezTo>
                    <a:pt x="18286" y="20593"/>
                    <a:pt x="19726" y="20033"/>
                    <a:pt x="21166" y="19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4333655" y="353164"/>
              <a:ext cx="98913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8878" y="21600"/>
                  </a:moveTo>
                  <a:cubicBezTo>
                    <a:pt x="4828" y="21600"/>
                    <a:pt x="778" y="21600"/>
                    <a:pt x="103" y="20400"/>
                  </a:cubicBezTo>
                  <a:cubicBezTo>
                    <a:pt x="-572" y="19200"/>
                    <a:pt x="2128" y="16800"/>
                    <a:pt x="6178" y="13200"/>
                  </a:cubicBezTo>
                  <a:cubicBezTo>
                    <a:pt x="10228" y="9600"/>
                    <a:pt x="15628" y="4800"/>
                    <a:pt x="210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5047054" y="120230"/>
              <a:ext cx="299914" cy="389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60" fill="norm" stroke="1" extrusionOk="0">
                  <a:moveTo>
                    <a:pt x="11433" y="1979"/>
                  </a:moveTo>
                  <a:cubicBezTo>
                    <a:pt x="10829" y="1283"/>
                    <a:pt x="10224" y="586"/>
                    <a:pt x="9394" y="237"/>
                  </a:cubicBezTo>
                  <a:cubicBezTo>
                    <a:pt x="8563" y="-111"/>
                    <a:pt x="7505" y="-111"/>
                    <a:pt x="6524" y="470"/>
                  </a:cubicBezTo>
                  <a:cubicBezTo>
                    <a:pt x="5542" y="1050"/>
                    <a:pt x="4636" y="2212"/>
                    <a:pt x="3956" y="4360"/>
                  </a:cubicBezTo>
                  <a:cubicBezTo>
                    <a:pt x="3276" y="6508"/>
                    <a:pt x="2823" y="9644"/>
                    <a:pt x="2747" y="12199"/>
                  </a:cubicBezTo>
                  <a:cubicBezTo>
                    <a:pt x="2672" y="14754"/>
                    <a:pt x="2974" y="16728"/>
                    <a:pt x="3125" y="18063"/>
                  </a:cubicBezTo>
                  <a:cubicBezTo>
                    <a:pt x="3276" y="19399"/>
                    <a:pt x="3276" y="20095"/>
                    <a:pt x="2974" y="20618"/>
                  </a:cubicBezTo>
                  <a:cubicBezTo>
                    <a:pt x="2672" y="21141"/>
                    <a:pt x="2068" y="21489"/>
                    <a:pt x="1539" y="21315"/>
                  </a:cubicBezTo>
                  <a:cubicBezTo>
                    <a:pt x="1010" y="21141"/>
                    <a:pt x="557" y="20444"/>
                    <a:pt x="255" y="19515"/>
                  </a:cubicBezTo>
                  <a:cubicBezTo>
                    <a:pt x="-47" y="18586"/>
                    <a:pt x="-198" y="17424"/>
                    <a:pt x="482" y="16495"/>
                  </a:cubicBezTo>
                  <a:cubicBezTo>
                    <a:pt x="1161" y="15566"/>
                    <a:pt x="2672" y="14870"/>
                    <a:pt x="3956" y="14347"/>
                  </a:cubicBezTo>
                  <a:cubicBezTo>
                    <a:pt x="5240" y="13824"/>
                    <a:pt x="6297" y="13476"/>
                    <a:pt x="7203" y="13302"/>
                  </a:cubicBezTo>
                  <a:cubicBezTo>
                    <a:pt x="8110" y="13128"/>
                    <a:pt x="8865" y="13128"/>
                    <a:pt x="8940" y="13302"/>
                  </a:cubicBezTo>
                  <a:cubicBezTo>
                    <a:pt x="9016" y="13476"/>
                    <a:pt x="8412" y="13824"/>
                    <a:pt x="7581" y="14463"/>
                  </a:cubicBezTo>
                  <a:cubicBezTo>
                    <a:pt x="6750" y="15102"/>
                    <a:pt x="5693" y="16031"/>
                    <a:pt x="5164" y="16902"/>
                  </a:cubicBezTo>
                  <a:cubicBezTo>
                    <a:pt x="4636" y="17773"/>
                    <a:pt x="4636" y="18586"/>
                    <a:pt x="5013" y="19108"/>
                  </a:cubicBezTo>
                  <a:cubicBezTo>
                    <a:pt x="5391" y="19631"/>
                    <a:pt x="6146" y="19863"/>
                    <a:pt x="7279" y="19573"/>
                  </a:cubicBezTo>
                  <a:cubicBezTo>
                    <a:pt x="8412" y="19283"/>
                    <a:pt x="9922" y="18470"/>
                    <a:pt x="10904" y="17657"/>
                  </a:cubicBezTo>
                  <a:cubicBezTo>
                    <a:pt x="11886" y="16844"/>
                    <a:pt x="12339" y="16031"/>
                    <a:pt x="12641" y="15334"/>
                  </a:cubicBezTo>
                  <a:cubicBezTo>
                    <a:pt x="12943" y="14637"/>
                    <a:pt x="13094" y="14057"/>
                    <a:pt x="13170" y="13476"/>
                  </a:cubicBezTo>
                  <a:cubicBezTo>
                    <a:pt x="13245" y="12895"/>
                    <a:pt x="13245" y="12315"/>
                    <a:pt x="13321" y="12315"/>
                  </a:cubicBezTo>
                  <a:cubicBezTo>
                    <a:pt x="13396" y="12315"/>
                    <a:pt x="13547" y="12895"/>
                    <a:pt x="14076" y="14057"/>
                  </a:cubicBezTo>
                  <a:cubicBezTo>
                    <a:pt x="14605" y="15218"/>
                    <a:pt x="15511" y="16960"/>
                    <a:pt x="15889" y="18121"/>
                  </a:cubicBezTo>
                  <a:cubicBezTo>
                    <a:pt x="16266" y="19283"/>
                    <a:pt x="16115" y="19863"/>
                    <a:pt x="15738" y="19979"/>
                  </a:cubicBezTo>
                  <a:cubicBezTo>
                    <a:pt x="15360" y="20095"/>
                    <a:pt x="14756" y="19747"/>
                    <a:pt x="14454" y="18934"/>
                  </a:cubicBezTo>
                  <a:cubicBezTo>
                    <a:pt x="14152" y="18121"/>
                    <a:pt x="14152" y="16844"/>
                    <a:pt x="15360" y="15450"/>
                  </a:cubicBezTo>
                  <a:cubicBezTo>
                    <a:pt x="16568" y="14057"/>
                    <a:pt x="18985" y="12547"/>
                    <a:pt x="21402" y="11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5833006" y="162656"/>
              <a:ext cx="199762" cy="318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392" fill="norm" stroke="1" extrusionOk="0">
                  <a:moveTo>
                    <a:pt x="309" y="2558"/>
                  </a:moveTo>
                  <a:cubicBezTo>
                    <a:pt x="309" y="1847"/>
                    <a:pt x="309" y="1137"/>
                    <a:pt x="871" y="640"/>
                  </a:cubicBezTo>
                  <a:cubicBezTo>
                    <a:pt x="1434" y="142"/>
                    <a:pt x="2559" y="-142"/>
                    <a:pt x="4359" y="71"/>
                  </a:cubicBezTo>
                  <a:cubicBezTo>
                    <a:pt x="6159" y="284"/>
                    <a:pt x="8634" y="995"/>
                    <a:pt x="10322" y="2132"/>
                  </a:cubicBezTo>
                  <a:cubicBezTo>
                    <a:pt x="12009" y="3269"/>
                    <a:pt x="12909" y="4832"/>
                    <a:pt x="11784" y="7319"/>
                  </a:cubicBezTo>
                  <a:cubicBezTo>
                    <a:pt x="10659" y="9805"/>
                    <a:pt x="7509" y="13216"/>
                    <a:pt x="5146" y="15490"/>
                  </a:cubicBezTo>
                  <a:cubicBezTo>
                    <a:pt x="2784" y="17763"/>
                    <a:pt x="1209" y="18900"/>
                    <a:pt x="421" y="19824"/>
                  </a:cubicBezTo>
                  <a:cubicBezTo>
                    <a:pt x="-366" y="20747"/>
                    <a:pt x="-366" y="21458"/>
                    <a:pt x="3234" y="21387"/>
                  </a:cubicBezTo>
                  <a:cubicBezTo>
                    <a:pt x="6834" y="21316"/>
                    <a:pt x="14034" y="20463"/>
                    <a:pt x="21234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6636017" y="122447"/>
              <a:ext cx="31751" cy="33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76"/>
                  </a:moveTo>
                  <a:cubicBezTo>
                    <a:pt x="4320" y="688"/>
                    <a:pt x="8640" y="0"/>
                    <a:pt x="10800" y="0"/>
                  </a:cubicBezTo>
                  <a:cubicBezTo>
                    <a:pt x="12960" y="0"/>
                    <a:pt x="12960" y="688"/>
                    <a:pt x="14400" y="3233"/>
                  </a:cubicBezTo>
                  <a:cubicBezTo>
                    <a:pt x="15840" y="5778"/>
                    <a:pt x="18720" y="10181"/>
                    <a:pt x="20160" y="13552"/>
                  </a:cubicBezTo>
                  <a:cubicBezTo>
                    <a:pt x="21600" y="16922"/>
                    <a:pt x="21600" y="192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6534417" y="467464"/>
              <a:ext cx="298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3" y="14400"/>
                    <a:pt x="8885" y="7200"/>
                    <a:pt x="12485" y="3600"/>
                  </a:cubicBezTo>
                  <a:cubicBezTo>
                    <a:pt x="16085" y="0"/>
                    <a:pt x="188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7251967" y="243387"/>
              <a:ext cx="92783" cy="47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3" h="21372" fill="norm" stroke="1" extrusionOk="0">
                  <a:moveTo>
                    <a:pt x="0" y="9011"/>
                  </a:moveTo>
                  <a:cubicBezTo>
                    <a:pt x="1409" y="11315"/>
                    <a:pt x="2817" y="13619"/>
                    <a:pt x="3287" y="15539"/>
                  </a:cubicBezTo>
                  <a:cubicBezTo>
                    <a:pt x="3757" y="17459"/>
                    <a:pt x="3287" y="18995"/>
                    <a:pt x="2817" y="20003"/>
                  </a:cubicBezTo>
                  <a:cubicBezTo>
                    <a:pt x="2348" y="21011"/>
                    <a:pt x="1878" y="21491"/>
                    <a:pt x="1409" y="21347"/>
                  </a:cubicBezTo>
                  <a:cubicBezTo>
                    <a:pt x="939" y="21203"/>
                    <a:pt x="470" y="20435"/>
                    <a:pt x="470" y="18419"/>
                  </a:cubicBezTo>
                  <a:cubicBezTo>
                    <a:pt x="470" y="16403"/>
                    <a:pt x="939" y="13139"/>
                    <a:pt x="2583" y="10115"/>
                  </a:cubicBezTo>
                  <a:cubicBezTo>
                    <a:pt x="4226" y="7091"/>
                    <a:pt x="7043" y="4307"/>
                    <a:pt x="8922" y="2627"/>
                  </a:cubicBezTo>
                  <a:cubicBezTo>
                    <a:pt x="10800" y="947"/>
                    <a:pt x="11739" y="371"/>
                    <a:pt x="13383" y="131"/>
                  </a:cubicBezTo>
                  <a:cubicBezTo>
                    <a:pt x="15026" y="-109"/>
                    <a:pt x="17374" y="-13"/>
                    <a:pt x="19017" y="371"/>
                  </a:cubicBezTo>
                  <a:cubicBezTo>
                    <a:pt x="20661" y="755"/>
                    <a:pt x="21600" y="1427"/>
                    <a:pt x="18783" y="2723"/>
                  </a:cubicBezTo>
                  <a:cubicBezTo>
                    <a:pt x="15965" y="4019"/>
                    <a:pt x="9391" y="5939"/>
                    <a:pt x="2817" y="7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7380678" y="284019"/>
              <a:ext cx="98188" cy="157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0668" fill="norm" stroke="1" extrusionOk="0">
                  <a:moveTo>
                    <a:pt x="18536" y="739"/>
                  </a:moveTo>
                  <a:cubicBezTo>
                    <a:pt x="16286" y="185"/>
                    <a:pt x="14036" y="-369"/>
                    <a:pt x="11336" y="323"/>
                  </a:cubicBezTo>
                  <a:cubicBezTo>
                    <a:pt x="8636" y="1016"/>
                    <a:pt x="5486" y="2954"/>
                    <a:pt x="3236" y="6277"/>
                  </a:cubicBezTo>
                  <a:cubicBezTo>
                    <a:pt x="986" y="9600"/>
                    <a:pt x="-364" y="14308"/>
                    <a:pt x="86" y="17216"/>
                  </a:cubicBezTo>
                  <a:cubicBezTo>
                    <a:pt x="536" y="20123"/>
                    <a:pt x="2786" y="21231"/>
                    <a:pt x="6611" y="20400"/>
                  </a:cubicBezTo>
                  <a:cubicBezTo>
                    <a:pt x="10436" y="19569"/>
                    <a:pt x="15836" y="16800"/>
                    <a:pt x="18536" y="13893"/>
                  </a:cubicBezTo>
                  <a:cubicBezTo>
                    <a:pt x="21236" y="10985"/>
                    <a:pt x="21236" y="7939"/>
                    <a:pt x="20336" y="6000"/>
                  </a:cubicBezTo>
                  <a:cubicBezTo>
                    <a:pt x="19436" y="4062"/>
                    <a:pt x="17636" y="3231"/>
                    <a:pt x="16061" y="2954"/>
                  </a:cubicBezTo>
                  <a:cubicBezTo>
                    <a:pt x="14486" y="2677"/>
                    <a:pt x="13136" y="2954"/>
                    <a:pt x="11786" y="3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7487422" y="258862"/>
              <a:ext cx="106503" cy="503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412" fill="norm" stroke="1" extrusionOk="0">
                  <a:moveTo>
                    <a:pt x="12605" y="2120"/>
                  </a:moveTo>
                  <a:cubicBezTo>
                    <a:pt x="10911" y="5180"/>
                    <a:pt x="9217" y="8240"/>
                    <a:pt x="7734" y="11120"/>
                  </a:cubicBezTo>
                  <a:cubicBezTo>
                    <a:pt x="6252" y="14000"/>
                    <a:pt x="4981" y="16700"/>
                    <a:pt x="3923" y="18500"/>
                  </a:cubicBezTo>
                  <a:cubicBezTo>
                    <a:pt x="2864" y="20300"/>
                    <a:pt x="2017" y="21200"/>
                    <a:pt x="1381" y="21380"/>
                  </a:cubicBezTo>
                  <a:cubicBezTo>
                    <a:pt x="746" y="21560"/>
                    <a:pt x="323" y="21020"/>
                    <a:pt x="111" y="18995"/>
                  </a:cubicBezTo>
                  <a:cubicBezTo>
                    <a:pt x="-101" y="16970"/>
                    <a:pt x="-101" y="13460"/>
                    <a:pt x="958" y="10445"/>
                  </a:cubicBezTo>
                  <a:cubicBezTo>
                    <a:pt x="2017" y="7430"/>
                    <a:pt x="4134" y="4910"/>
                    <a:pt x="5617" y="3380"/>
                  </a:cubicBezTo>
                  <a:cubicBezTo>
                    <a:pt x="7099" y="1850"/>
                    <a:pt x="7946" y="1310"/>
                    <a:pt x="9005" y="860"/>
                  </a:cubicBezTo>
                  <a:cubicBezTo>
                    <a:pt x="10064" y="410"/>
                    <a:pt x="11334" y="50"/>
                    <a:pt x="13028" y="5"/>
                  </a:cubicBezTo>
                  <a:cubicBezTo>
                    <a:pt x="14723" y="-40"/>
                    <a:pt x="16840" y="230"/>
                    <a:pt x="18534" y="1265"/>
                  </a:cubicBezTo>
                  <a:cubicBezTo>
                    <a:pt x="20228" y="2300"/>
                    <a:pt x="21499" y="4100"/>
                    <a:pt x="21287" y="5270"/>
                  </a:cubicBezTo>
                  <a:cubicBezTo>
                    <a:pt x="21075" y="6440"/>
                    <a:pt x="19381" y="6980"/>
                    <a:pt x="17475" y="7385"/>
                  </a:cubicBezTo>
                  <a:cubicBezTo>
                    <a:pt x="15570" y="7790"/>
                    <a:pt x="13452" y="8060"/>
                    <a:pt x="11546" y="8060"/>
                  </a:cubicBezTo>
                  <a:cubicBezTo>
                    <a:pt x="9640" y="8060"/>
                    <a:pt x="7946" y="7790"/>
                    <a:pt x="6252" y="7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7632967" y="0"/>
              <a:ext cx="463551" cy="451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14652"/>
                  </a:moveTo>
                  <a:cubicBezTo>
                    <a:pt x="197" y="15657"/>
                    <a:pt x="395" y="16662"/>
                    <a:pt x="444" y="17616"/>
                  </a:cubicBezTo>
                  <a:cubicBezTo>
                    <a:pt x="493" y="18571"/>
                    <a:pt x="395" y="19475"/>
                    <a:pt x="395" y="20178"/>
                  </a:cubicBezTo>
                  <a:cubicBezTo>
                    <a:pt x="395" y="20881"/>
                    <a:pt x="493" y="21384"/>
                    <a:pt x="789" y="21434"/>
                  </a:cubicBezTo>
                  <a:cubicBezTo>
                    <a:pt x="1085" y="21484"/>
                    <a:pt x="1578" y="21082"/>
                    <a:pt x="2022" y="20329"/>
                  </a:cubicBezTo>
                  <a:cubicBezTo>
                    <a:pt x="2466" y="19575"/>
                    <a:pt x="2860" y="18470"/>
                    <a:pt x="3107" y="17666"/>
                  </a:cubicBezTo>
                  <a:cubicBezTo>
                    <a:pt x="3353" y="16863"/>
                    <a:pt x="3452" y="16360"/>
                    <a:pt x="3501" y="16561"/>
                  </a:cubicBezTo>
                  <a:cubicBezTo>
                    <a:pt x="3551" y="16762"/>
                    <a:pt x="3551" y="17666"/>
                    <a:pt x="3551" y="18370"/>
                  </a:cubicBezTo>
                  <a:cubicBezTo>
                    <a:pt x="3551" y="19073"/>
                    <a:pt x="3551" y="19575"/>
                    <a:pt x="3600" y="20077"/>
                  </a:cubicBezTo>
                  <a:cubicBezTo>
                    <a:pt x="3649" y="20580"/>
                    <a:pt x="3748" y="21082"/>
                    <a:pt x="4044" y="21233"/>
                  </a:cubicBezTo>
                  <a:cubicBezTo>
                    <a:pt x="4340" y="21384"/>
                    <a:pt x="4833" y="21183"/>
                    <a:pt x="5474" y="20228"/>
                  </a:cubicBezTo>
                  <a:cubicBezTo>
                    <a:pt x="6115" y="19274"/>
                    <a:pt x="6904" y="17566"/>
                    <a:pt x="7742" y="15104"/>
                  </a:cubicBezTo>
                  <a:cubicBezTo>
                    <a:pt x="8581" y="12643"/>
                    <a:pt x="9468" y="9428"/>
                    <a:pt x="10011" y="7318"/>
                  </a:cubicBezTo>
                  <a:cubicBezTo>
                    <a:pt x="10553" y="5209"/>
                    <a:pt x="10751" y="4204"/>
                    <a:pt x="10849" y="3400"/>
                  </a:cubicBezTo>
                  <a:cubicBezTo>
                    <a:pt x="10948" y="2597"/>
                    <a:pt x="10948" y="1994"/>
                    <a:pt x="10800" y="1944"/>
                  </a:cubicBezTo>
                  <a:cubicBezTo>
                    <a:pt x="10652" y="1893"/>
                    <a:pt x="10356" y="2396"/>
                    <a:pt x="9764" y="4104"/>
                  </a:cubicBezTo>
                  <a:cubicBezTo>
                    <a:pt x="9173" y="5811"/>
                    <a:pt x="8285" y="8725"/>
                    <a:pt x="7841" y="11186"/>
                  </a:cubicBezTo>
                  <a:cubicBezTo>
                    <a:pt x="7397" y="13648"/>
                    <a:pt x="7397" y="15657"/>
                    <a:pt x="7545" y="16863"/>
                  </a:cubicBezTo>
                  <a:cubicBezTo>
                    <a:pt x="7693" y="18068"/>
                    <a:pt x="7989" y="18470"/>
                    <a:pt x="8384" y="18771"/>
                  </a:cubicBezTo>
                  <a:cubicBezTo>
                    <a:pt x="8778" y="19073"/>
                    <a:pt x="9271" y="19274"/>
                    <a:pt x="10011" y="19123"/>
                  </a:cubicBezTo>
                  <a:cubicBezTo>
                    <a:pt x="10751" y="18972"/>
                    <a:pt x="11737" y="18470"/>
                    <a:pt x="12378" y="17867"/>
                  </a:cubicBezTo>
                  <a:cubicBezTo>
                    <a:pt x="13019" y="17264"/>
                    <a:pt x="13315" y="16561"/>
                    <a:pt x="13463" y="15908"/>
                  </a:cubicBezTo>
                  <a:cubicBezTo>
                    <a:pt x="13611" y="15255"/>
                    <a:pt x="13611" y="14652"/>
                    <a:pt x="13266" y="14301"/>
                  </a:cubicBezTo>
                  <a:cubicBezTo>
                    <a:pt x="12921" y="13949"/>
                    <a:pt x="12230" y="13849"/>
                    <a:pt x="11737" y="13999"/>
                  </a:cubicBezTo>
                  <a:cubicBezTo>
                    <a:pt x="11244" y="14150"/>
                    <a:pt x="10948" y="14552"/>
                    <a:pt x="10701" y="15004"/>
                  </a:cubicBezTo>
                  <a:cubicBezTo>
                    <a:pt x="10455" y="15456"/>
                    <a:pt x="10258" y="15958"/>
                    <a:pt x="10159" y="16461"/>
                  </a:cubicBezTo>
                  <a:cubicBezTo>
                    <a:pt x="10060" y="16963"/>
                    <a:pt x="10060" y="17465"/>
                    <a:pt x="10258" y="17867"/>
                  </a:cubicBezTo>
                  <a:cubicBezTo>
                    <a:pt x="10455" y="18269"/>
                    <a:pt x="10849" y="18571"/>
                    <a:pt x="11244" y="18922"/>
                  </a:cubicBezTo>
                  <a:cubicBezTo>
                    <a:pt x="11638" y="19274"/>
                    <a:pt x="12033" y="19676"/>
                    <a:pt x="12477" y="19625"/>
                  </a:cubicBezTo>
                  <a:cubicBezTo>
                    <a:pt x="12921" y="19575"/>
                    <a:pt x="13414" y="19073"/>
                    <a:pt x="14301" y="17264"/>
                  </a:cubicBezTo>
                  <a:cubicBezTo>
                    <a:pt x="15189" y="15456"/>
                    <a:pt x="16471" y="12342"/>
                    <a:pt x="17458" y="9478"/>
                  </a:cubicBezTo>
                  <a:cubicBezTo>
                    <a:pt x="18444" y="6615"/>
                    <a:pt x="19134" y="4003"/>
                    <a:pt x="19479" y="2396"/>
                  </a:cubicBezTo>
                  <a:cubicBezTo>
                    <a:pt x="19825" y="788"/>
                    <a:pt x="19825" y="185"/>
                    <a:pt x="19627" y="35"/>
                  </a:cubicBezTo>
                  <a:cubicBezTo>
                    <a:pt x="19430" y="-116"/>
                    <a:pt x="19036" y="185"/>
                    <a:pt x="18345" y="1592"/>
                  </a:cubicBezTo>
                  <a:cubicBezTo>
                    <a:pt x="17655" y="2998"/>
                    <a:pt x="16668" y="5510"/>
                    <a:pt x="16126" y="8072"/>
                  </a:cubicBezTo>
                  <a:cubicBezTo>
                    <a:pt x="15584" y="10634"/>
                    <a:pt x="15485" y="13246"/>
                    <a:pt x="15534" y="14803"/>
                  </a:cubicBezTo>
                  <a:cubicBezTo>
                    <a:pt x="15584" y="16360"/>
                    <a:pt x="15781" y="16863"/>
                    <a:pt x="16126" y="17214"/>
                  </a:cubicBezTo>
                  <a:cubicBezTo>
                    <a:pt x="16471" y="17566"/>
                    <a:pt x="16964" y="17767"/>
                    <a:pt x="17260" y="17616"/>
                  </a:cubicBezTo>
                  <a:cubicBezTo>
                    <a:pt x="17556" y="17465"/>
                    <a:pt x="17655" y="16963"/>
                    <a:pt x="17458" y="16210"/>
                  </a:cubicBezTo>
                  <a:cubicBezTo>
                    <a:pt x="17260" y="15456"/>
                    <a:pt x="16767" y="14451"/>
                    <a:pt x="16225" y="13648"/>
                  </a:cubicBezTo>
                  <a:cubicBezTo>
                    <a:pt x="15682" y="12844"/>
                    <a:pt x="15090" y="12241"/>
                    <a:pt x="15090" y="11940"/>
                  </a:cubicBezTo>
                  <a:cubicBezTo>
                    <a:pt x="15090" y="11638"/>
                    <a:pt x="15682" y="11638"/>
                    <a:pt x="16225" y="11739"/>
                  </a:cubicBezTo>
                  <a:cubicBezTo>
                    <a:pt x="16767" y="11839"/>
                    <a:pt x="17260" y="12040"/>
                    <a:pt x="17704" y="12643"/>
                  </a:cubicBezTo>
                  <a:cubicBezTo>
                    <a:pt x="18148" y="13246"/>
                    <a:pt x="18542" y="14251"/>
                    <a:pt x="18740" y="15104"/>
                  </a:cubicBezTo>
                  <a:cubicBezTo>
                    <a:pt x="18937" y="15958"/>
                    <a:pt x="18937" y="16662"/>
                    <a:pt x="18937" y="17264"/>
                  </a:cubicBezTo>
                  <a:cubicBezTo>
                    <a:pt x="18937" y="17867"/>
                    <a:pt x="18937" y="18370"/>
                    <a:pt x="18986" y="18370"/>
                  </a:cubicBezTo>
                  <a:cubicBezTo>
                    <a:pt x="19036" y="18370"/>
                    <a:pt x="19134" y="17867"/>
                    <a:pt x="19381" y="16260"/>
                  </a:cubicBezTo>
                  <a:cubicBezTo>
                    <a:pt x="19627" y="14652"/>
                    <a:pt x="20022" y="11940"/>
                    <a:pt x="20416" y="10383"/>
                  </a:cubicBezTo>
                  <a:cubicBezTo>
                    <a:pt x="20811" y="8825"/>
                    <a:pt x="21205" y="8424"/>
                    <a:pt x="21600" y="8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8095397" y="244348"/>
              <a:ext cx="210671" cy="134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071" fill="norm" stroke="1" extrusionOk="0">
                  <a:moveTo>
                    <a:pt x="7170" y="1133"/>
                  </a:moveTo>
                  <a:cubicBezTo>
                    <a:pt x="6101" y="1133"/>
                    <a:pt x="5032" y="1133"/>
                    <a:pt x="3641" y="3126"/>
                  </a:cubicBezTo>
                  <a:cubicBezTo>
                    <a:pt x="2251" y="5120"/>
                    <a:pt x="540" y="9108"/>
                    <a:pt x="113" y="12431"/>
                  </a:cubicBezTo>
                  <a:cubicBezTo>
                    <a:pt x="-315" y="15754"/>
                    <a:pt x="540" y="18413"/>
                    <a:pt x="1503" y="19742"/>
                  </a:cubicBezTo>
                  <a:cubicBezTo>
                    <a:pt x="2465" y="21071"/>
                    <a:pt x="3535" y="21071"/>
                    <a:pt x="4711" y="18579"/>
                  </a:cubicBezTo>
                  <a:cubicBezTo>
                    <a:pt x="5887" y="16086"/>
                    <a:pt x="7170" y="11102"/>
                    <a:pt x="7598" y="7446"/>
                  </a:cubicBezTo>
                  <a:cubicBezTo>
                    <a:pt x="8026" y="3791"/>
                    <a:pt x="7598" y="1465"/>
                    <a:pt x="7919" y="800"/>
                  </a:cubicBezTo>
                  <a:cubicBezTo>
                    <a:pt x="8239" y="136"/>
                    <a:pt x="9309" y="1133"/>
                    <a:pt x="10057" y="3625"/>
                  </a:cubicBezTo>
                  <a:cubicBezTo>
                    <a:pt x="10806" y="6117"/>
                    <a:pt x="11234" y="10105"/>
                    <a:pt x="11447" y="12929"/>
                  </a:cubicBezTo>
                  <a:cubicBezTo>
                    <a:pt x="11661" y="15754"/>
                    <a:pt x="11661" y="17416"/>
                    <a:pt x="11554" y="17416"/>
                  </a:cubicBezTo>
                  <a:cubicBezTo>
                    <a:pt x="11447" y="17416"/>
                    <a:pt x="11234" y="15754"/>
                    <a:pt x="11768" y="13096"/>
                  </a:cubicBezTo>
                  <a:cubicBezTo>
                    <a:pt x="12303" y="10437"/>
                    <a:pt x="13586" y="6782"/>
                    <a:pt x="14655" y="4456"/>
                  </a:cubicBezTo>
                  <a:cubicBezTo>
                    <a:pt x="15725" y="2129"/>
                    <a:pt x="16580" y="1133"/>
                    <a:pt x="17542" y="468"/>
                  </a:cubicBezTo>
                  <a:cubicBezTo>
                    <a:pt x="18505" y="-197"/>
                    <a:pt x="19574" y="-529"/>
                    <a:pt x="20216" y="2129"/>
                  </a:cubicBezTo>
                  <a:cubicBezTo>
                    <a:pt x="20857" y="4788"/>
                    <a:pt x="21071" y="10437"/>
                    <a:pt x="21178" y="14093"/>
                  </a:cubicBezTo>
                  <a:cubicBezTo>
                    <a:pt x="21285" y="17748"/>
                    <a:pt x="21285" y="19409"/>
                    <a:pt x="21285" y="21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8331467" y="205896"/>
              <a:ext cx="115792" cy="255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524" fill="norm" stroke="1" extrusionOk="0">
                  <a:moveTo>
                    <a:pt x="16200" y="3851"/>
                  </a:moveTo>
                  <a:cubicBezTo>
                    <a:pt x="17357" y="2959"/>
                    <a:pt x="18514" y="2066"/>
                    <a:pt x="18321" y="1352"/>
                  </a:cubicBezTo>
                  <a:cubicBezTo>
                    <a:pt x="18129" y="638"/>
                    <a:pt x="16586" y="103"/>
                    <a:pt x="14850" y="13"/>
                  </a:cubicBezTo>
                  <a:cubicBezTo>
                    <a:pt x="13114" y="-76"/>
                    <a:pt x="11186" y="281"/>
                    <a:pt x="10029" y="995"/>
                  </a:cubicBezTo>
                  <a:cubicBezTo>
                    <a:pt x="8871" y="1709"/>
                    <a:pt x="8486" y="2780"/>
                    <a:pt x="9643" y="4119"/>
                  </a:cubicBezTo>
                  <a:cubicBezTo>
                    <a:pt x="10800" y="5458"/>
                    <a:pt x="13500" y="7064"/>
                    <a:pt x="16200" y="8671"/>
                  </a:cubicBezTo>
                  <a:cubicBezTo>
                    <a:pt x="18900" y="10278"/>
                    <a:pt x="21600" y="11884"/>
                    <a:pt x="21021" y="13848"/>
                  </a:cubicBezTo>
                  <a:cubicBezTo>
                    <a:pt x="20443" y="15812"/>
                    <a:pt x="16586" y="18132"/>
                    <a:pt x="12536" y="19471"/>
                  </a:cubicBezTo>
                  <a:cubicBezTo>
                    <a:pt x="8486" y="20810"/>
                    <a:pt x="4243" y="21167"/>
                    <a:pt x="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2387867" y="632564"/>
              <a:ext cx="55753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2" y="20868"/>
                    <a:pt x="525" y="20136"/>
                    <a:pt x="795" y="19525"/>
                  </a:cubicBezTo>
                  <a:cubicBezTo>
                    <a:pt x="1066" y="18915"/>
                    <a:pt x="1345" y="18427"/>
                    <a:pt x="1640" y="17878"/>
                  </a:cubicBezTo>
                  <a:cubicBezTo>
                    <a:pt x="1935" y="17329"/>
                    <a:pt x="2247" y="16719"/>
                    <a:pt x="2559" y="16108"/>
                  </a:cubicBezTo>
                  <a:cubicBezTo>
                    <a:pt x="2870" y="15498"/>
                    <a:pt x="3182" y="14888"/>
                    <a:pt x="3506" y="14339"/>
                  </a:cubicBezTo>
                  <a:cubicBezTo>
                    <a:pt x="3830" y="13790"/>
                    <a:pt x="4166" y="13302"/>
                    <a:pt x="4453" y="12875"/>
                  </a:cubicBezTo>
                  <a:cubicBezTo>
                    <a:pt x="4740" y="12447"/>
                    <a:pt x="4978" y="12081"/>
                    <a:pt x="5228" y="11776"/>
                  </a:cubicBezTo>
                  <a:cubicBezTo>
                    <a:pt x="5478" y="11471"/>
                    <a:pt x="5740" y="11227"/>
                    <a:pt x="6007" y="10922"/>
                  </a:cubicBezTo>
                  <a:cubicBezTo>
                    <a:pt x="6273" y="10617"/>
                    <a:pt x="6544" y="10251"/>
                    <a:pt x="6839" y="9885"/>
                  </a:cubicBezTo>
                  <a:cubicBezTo>
                    <a:pt x="7134" y="9519"/>
                    <a:pt x="7454" y="9153"/>
                    <a:pt x="7770" y="8786"/>
                  </a:cubicBezTo>
                  <a:cubicBezTo>
                    <a:pt x="8086" y="8420"/>
                    <a:pt x="8397" y="8054"/>
                    <a:pt x="8721" y="7688"/>
                  </a:cubicBezTo>
                  <a:cubicBezTo>
                    <a:pt x="9045" y="7322"/>
                    <a:pt x="9381" y="6956"/>
                    <a:pt x="9713" y="6651"/>
                  </a:cubicBezTo>
                  <a:cubicBezTo>
                    <a:pt x="10046" y="6346"/>
                    <a:pt x="10374" y="6102"/>
                    <a:pt x="10718" y="5797"/>
                  </a:cubicBezTo>
                  <a:cubicBezTo>
                    <a:pt x="11062" y="5492"/>
                    <a:pt x="11423" y="5125"/>
                    <a:pt x="11776" y="4820"/>
                  </a:cubicBezTo>
                  <a:cubicBezTo>
                    <a:pt x="12128" y="4515"/>
                    <a:pt x="12473" y="4271"/>
                    <a:pt x="12821" y="4027"/>
                  </a:cubicBezTo>
                  <a:cubicBezTo>
                    <a:pt x="13170" y="3783"/>
                    <a:pt x="13523" y="3539"/>
                    <a:pt x="13867" y="3295"/>
                  </a:cubicBezTo>
                  <a:cubicBezTo>
                    <a:pt x="14211" y="3051"/>
                    <a:pt x="14548" y="2807"/>
                    <a:pt x="14884" y="2563"/>
                  </a:cubicBezTo>
                  <a:cubicBezTo>
                    <a:pt x="15220" y="2319"/>
                    <a:pt x="15556" y="2075"/>
                    <a:pt x="15876" y="1892"/>
                  </a:cubicBezTo>
                  <a:cubicBezTo>
                    <a:pt x="16196" y="1708"/>
                    <a:pt x="16499" y="1586"/>
                    <a:pt x="16803" y="1464"/>
                  </a:cubicBezTo>
                  <a:cubicBezTo>
                    <a:pt x="17106" y="1342"/>
                    <a:pt x="17410" y="1220"/>
                    <a:pt x="17692" y="1098"/>
                  </a:cubicBezTo>
                  <a:cubicBezTo>
                    <a:pt x="17975" y="976"/>
                    <a:pt x="18238" y="854"/>
                    <a:pt x="18554" y="793"/>
                  </a:cubicBezTo>
                  <a:cubicBezTo>
                    <a:pt x="18869" y="732"/>
                    <a:pt x="19238" y="732"/>
                    <a:pt x="19603" y="671"/>
                  </a:cubicBezTo>
                  <a:cubicBezTo>
                    <a:pt x="19968" y="610"/>
                    <a:pt x="20329" y="488"/>
                    <a:pt x="20661" y="366"/>
                  </a:cubicBezTo>
                  <a:cubicBezTo>
                    <a:pt x="20993" y="244"/>
                    <a:pt x="21297" y="1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2413267" y="740514"/>
              <a:ext cx="53467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6" y="21189"/>
                    <a:pt x="633" y="20777"/>
                    <a:pt x="962" y="20314"/>
                  </a:cubicBezTo>
                  <a:cubicBezTo>
                    <a:pt x="1291" y="19851"/>
                    <a:pt x="1633" y="19337"/>
                    <a:pt x="1980" y="18771"/>
                  </a:cubicBezTo>
                  <a:cubicBezTo>
                    <a:pt x="2326" y="18206"/>
                    <a:pt x="2676" y="17589"/>
                    <a:pt x="3001" y="17023"/>
                  </a:cubicBezTo>
                  <a:cubicBezTo>
                    <a:pt x="3326" y="16457"/>
                    <a:pt x="3626" y="15943"/>
                    <a:pt x="3933" y="15429"/>
                  </a:cubicBezTo>
                  <a:cubicBezTo>
                    <a:pt x="4241" y="14914"/>
                    <a:pt x="4558" y="14400"/>
                    <a:pt x="4895" y="13834"/>
                  </a:cubicBezTo>
                  <a:cubicBezTo>
                    <a:pt x="5233" y="13269"/>
                    <a:pt x="5592" y="12651"/>
                    <a:pt x="5870" y="12189"/>
                  </a:cubicBezTo>
                  <a:cubicBezTo>
                    <a:pt x="6148" y="11726"/>
                    <a:pt x="6345" y="11417"/>
                    <a:pt x="6546" y="11109"/>
                  </a:cubicBezTo>
                  <a:cubicBezTo>
                    <a:pt x="6747" y="10800"/>
                    <a:pt x="6952" y="10491"/>
                    <a:pt x="7157" y="10183"/>
                  </a:cubicBezTo>
                  <a:cubicBezTo>
                    <a:pt x="7362" y="9874"/>
                    <a:pt x="7568" y="9566"/>
                    <a:pt x="7777" y="9257"/>
                  </a:cubicBezTo>
                  <a:cubicBezTo>
                    <a:pt x="7987" y="8949"/>
                    <a:pt x="8200" y="8640"/>
                    <a:pt x="8440" y="8331"/>
                  </a:cubicBezTo>
                  <a:cubicBezTo>
                    <a:pt x="8679" y="8023"/>
                    <a:pt x="8944" y="7714"/>
                    <a:pt x="9299" y="7303"/>
                  </a:cubicBezTo>
                  <a:cubicBezTo>
                    <a:pt x="9654" y="6891"/>
                    <a:pt x="10099" y="6377"/>
                    <a:pt x="10454" y="6017"/>
                  </a:cubicBezTo>
                  <a:cubicBezTo>
                    <a:pt x="10809" y="5657"/>
                    <a:pt x="11074" y="5451"/>
                    <a:pt x="11446" y="5143"/>
                  </a:cubicBezTo>
                  <a:cubicBezTo>
                    <a:pt x="11818" y="4834"/>
                    <a:pt x="12296" y="4423"/>
                    <a:pt x="12668" y="4114"/>
                  </a:cubicBezTo>
                  <a:cubicBezTo>
                    <a:pt x="13040" y="3806"/>
                    <a:pt x="13305" y="3600"/>
                    <a:pt x="13673" y="3343"/>
                  </a:cubicBezTo>
                  <a:cubicBezTo>
                    <a:pt x="14041" y="3086"/>
                    <a:pt x="14511" y="2777"/>
                    <a:pt x="14870" y="2571"/>
                  </a:cubicBezTo>
                  <a:cubicBezTo>
                    <a:pt x="15229" y="2366"/>
                    <a:pt x="15477" y="2263"/>
                    <a:pt x="15841" y="2109"/>
                  </a:cubicBezTo>
                  <a:cubicBezTo>
                    <a:pt x="16204" y="1954"/>
                    <a:pt x="16683" y="1749"/>
                    <a:pt x="17132" y="1543"/>
                  </a:cubicBezTo>
                  <a:cubicBezTo>
                    <a:pt x="17581" y="1337"/>
                    <a:pt x="18000" y="1131"/>
                    <a:pt x="18445" y="926"/>
                  </a:cubicBezTo>
                  <a:cubicBezTo>
                    <a:pt x="18889" y="720"/>
                    <a:pt x="19360" y="514"/>
                    <a:pt x="19787" y="411"/>
                  </a:cubicBezTo>
                  <a:cubicBezTo>
                    <a:pt x="20215" y="309"/>
                    <a:pt x="20600" y="309"/>
                    <a:pt x="20895" y="257"/>
                  </a:cubicBezTo>
                  <a:cubicBezTo>
                    <a:pt x="21190" y="206"/>
                    <a:pt x="21395" y="10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2391954" y="1528910"/>
              <a:ext cx="243564" cy="411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548" fill="norm" stroke="1" extrusionOk="0">
                  <a:moveTo>
                    <a:pt x="199" y="1277"/>
                  </a:moveTo>
                  <a:cubicBezTo>
                    <a:pt x="13" y="613"/>
                    <a:pt x="-173" y="-52"/>
                    <a:pt x="293" y="3"/>
                  </a:cubicBezTo>
                  <a:cubicBezTo>
                    <a:pt x="758" y="59"/>
                    <a:pt x="1875" y="834"/>
                    <a:pt x="4296" y="2662"/>
                  </a:cubicBezTo>
                  <a:cubicBezTo>
                    <a:pt x="6717" y="4490"/>
                    <a:pt x="10441" y="7370"/>
                    <a:pt x="13513" y="10416"/>
                  </a:cubicBezTo>
                  <a:cubicBezTo>
                    <a:pt x="16586" y="13462"/>
                    <a:pt x="19006" y="16674"/>
                    <a:pt x="20217" y="18557"/>
                  </a:cubicBezTo>
                  <a:cubicBezTo>
                    <a:pt x="21427" y="20440"/>
                    <a:pt x="21427" y="20994"/>
                    <a:pt x="21427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2445017" y="1508864"/>
              <a:ext cx="158751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84" y="1067"/>
                    <a:pt x="17568" y="2133"/>
                    <a:pt x="15264" y="4133"/>
                  </a:cubicBezTo>
                  <a:cubicBezTo>
                    <a:pt x="12960" y="6133"/>
                    <a:pt x="10368" y="9067"/>
                    <a:pt x="7776" y="12133"/>
                  </a:cubicBezTo>
                  <a:cubicBezTo>
                    <a:pt x="5184" y="15200"/>
                    <a:pt x="2592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2671353" y="1815781"/>
              <a:ext cx="129265" cy="162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1418" y="3927"/>
                  </a:moveTo>
                  <a:cubicBezTo>
                    <a:pt x="1070" y="8135"/>
                    <a:pt x="721" y="12343"/>
                    <a:pt x="547" y="15148"/>
                  </a:cubicBezTo>
                  <a:cubicBezTo>
                    <a:pt x="373" y="17953"/>
                    <a:pt x="373" y="19356"/>
                    <a:pt x="199" y="19356"/>
                  </a:cubicBezTo>
                  <a:cubicBezTo>
                    <a:pt x="24" y="19356"/>
                    <a:pt x="-324" y="17953"/>
                    <a:pt x="721" y="14868"/>
                  </a:cubicBezTo>
                  <a:cubicBezTo>
                    <a:pt x="1766" y="11782"/>
                    <a:pt x="4205" y="7013"/>
                    <a:pt x="5947" y="4068"/>
                  </a:cubicBezTo>
                  <a:cubicBezTo>
                    <a:pt x="7689" y="1122"/>
                    <a:pt x="8734" y="0"/>
                    <a:pt x="10824" y="0"/>
                  </a:cubicBezTo>
                  <a:cubicBezTo>
                    <a:pt x="12915" y="0"/>
                    <a:pt x="16050" y="1122"/>
                    <a:pt x="17966" y="4909"/>
                  </a:cubicBezTo>
                  <a:cubicBezTo>
                    <a:pt x="19882" y="8696"/>
                    <a:pt x="20579" y="15148"/>
                    <a:pt x="212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2845067" y="1440915"/>
              <a:ext cx="143679" cy="601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457" fill="norm" stroke="1" extrusionOk="0">
                  <a:moveTo>
                    <a:pt x="0" y="1292"/>
                  </a:moveTo>
                  <a:cubicBezTo>
                    <a:pt x="309" y="914"/>
                    <a:pt x="617" y="537"/>
                    <a:pt x="1543" y="272"/>
                  </a:cubicBezTo>
                  <a:cubicBezTo>
                    <a:pt x="2469" y="8"/>
                    <a:pt x="4011" y="-143"/>
                    <a:pt x="6171" y="197"/>
                  </a:cubicBezTo>
                  <a:cubicBezTo>
                    <a:pt x="8331" y="537"/>
                    <a:pt x="11109" y="1367"/>
                    <a:pt x="12806" y="2425"/>
                  </a:cubicBezTo>
                  <a:cubicBezTo>
                    <a:pt x="14503" y="3482"/>
                    <a:pt x="15120" y="4766"/>
                    <a:pt x="14349" y="6012"/>
                  </a:cubicBezTo>
                  <a:cubicBezTo>
                    <a:pt x="13577" y="7258"/>
                    <a:pt x="11417" y="8467"/>
                    <a:pt x="10800" y="9486"/>
                  </a:cubicBezTo>
                  <a:cubicBezTo>
                    <a:pt x="10183" y="10506"/>
                    <a:pt x="11109" y="11337"/>
                    <a:pt x="13269" y="12583"/>
                  </a:cubicBezTo>
                  <a:cubicBezTo>
                    <a:pt x="15429" y="13829"/>
                    <a:pt x="18823" y="15491"/>
                    <a:pt x="20211" y="16926"/>
                  </a:cubicBezTo>
                  <a:cubicBezTo>
                    <a:pt x="21600" y="18360"/>
                    <a:pt x="20983" y="19569"/>
                    <a:pt x="18669" y="20286"/>
                  </a:cubicBezTo>
                  <a:cubicBezTo>
                    <a:pt x="16354" y="21004"/>
                    <a:pt x="12343" y="21230"/>
                    <a:pt x="8331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3298832" y="1726465"/>
              <a:ext cx="289736" cy="149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208" fill="norm" stroke="1" extrusionOk="0">
                  <a:moveTo>
                    <a:pt x="2602" y="17759"/>
                  </a:moveTo>
                  <a:cubicBezTo>
                    <a:pt x="1819" y="18059"/>
                    <a:pt x="1037" y="18359"/>
                    <a:pt x="567" y="17759"/>
                  </a:cubicBezTo>
                  <a:cubicBezTo>
                    <a:pt x="98" y="17159"/>
                    <a:pt x="-59" y="15659"/>
                    <a:pt x="19" y="13259"/>
                  </a:cubicBezTo>
                  <a:cubicBezTo>
                    <a:pt x="98" y="10859"/>
                    <a:pt x="411" y="7559"/>
                    <a:pt x="880" y="5459"/>
                  </a:cubicBezTo>
                  <a:cubicBezTo>
                    <a:pt x="1350" y="3359"/>
                    <a:pt x="1976" y="2459"/>
                    <a:pt x="2602" y="2459"/>
                  </a:cubicBezTo>
                  <a:cubicBezTo>
                    <a:pt x="3228" y="2459"/>
                    <a:pt x="3854" y="3359"/>
                    <a:pt x="5028" y="6359"/>
                  </a:cubicBezTo>
                  <a:cubicBezTo>
                    <a:pt x="6202" y="9359"/>
                    <a:pt x="7924" y="14459"/>
                    <a:pt x="9176" y="17309"/>
                  </a:cubicBezTo>
                  <a:cubicBezTo>
                    <a:pt x="10428" y="20159"/>
                    <a:pt x="11211" y="20759"/>
                    <a:pt x="11993" y="21059"/>
                  </a:cubicBezTo>
                  <a:cubicBezTo>
                    <a:pt x="12776" y="21359"/>
                    <a:pt x="13558" y="21359"/>
                    <a:pt x="14732" y="19559"/>
                  </a:cubicBezTo>
                  <a:cubicBezTo>
                    <a:pt x="15906" y="17759"/>
                    <a:pt x="17471" y="14159"/>
                    <a:pt x="18567" y="11159"/>
                  </a:cubicBezTo>
                  <a:cubicBezTo>
                    <a:pt x="19663" y="8159"/>
                    <a:pt x="20289" y="5759"/>
                    <a:pt x="20758" y="3809"/>
                  </a:cubicBezTo>
                  <a:cubicBezTo>
                    <a:pt x="21228" y="1859"/>
                    <a:pt x="21541" y="359"/>
                    <a:pt x="21384" y="59"/>
                  </a:cubicBezTo>
                  <a:cubicBezTo>
                    <a:pt x="21228" y="-241"/>
                    <a:pt x="20602" y="659"/>
                    <a:pt x="19976" y="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3295917" y="1515214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3308617" y="1451714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3381360" y="1483464"/>
              <a:ext cx="9808" cy="122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17876"/>
                  </a:moveTo>
                  <a:cubicBezTo>
                    <a:pt x="2735" y="19738"/>
                    <a:pt x="-1585" y="21600"/>
                    <a:pt x="575" y="21600"/>
                  </a:cubicBezTo>
                  <a:cubicBezTo>
                    <a:pt x="2735" y="21600"/>
                    <a:pt x="11375" y="19738"/>
                    <a:pt x="15695" y="15828"/>
                  </a:cubicBezTo>
                  <a:cubicBezTo>
                    <a:pt x="20015" y="11917"/>
                    <a:pt x="20015" y="5959"/>
                    <a:pt x="200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3437541" y="1295681"/>
              <a:ext cx="125077" cy="333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137" fill="norm" stroke="1" extrusionOk="0">
                  <a:moveTo>
                    <a:pt x="14793" y="12305"/>
                  </a:moveTo>
                  <a:cubicBezTo>
                    <a:pt x="13713" y="11768"/>
                    <a:pt x="12633" y="11232"/>
                    <a:pt x="11193" y="11030"/>
                  </a:cubicBezTo>
                  <a:cubicBezTo>
                    <a:pt x="9753" y="10829"/>
                    <a:pt x="7953" y="10963"/>
                    <a:pt x="5973" y="12238"/>
                  </a:cubicBezTo>
                  <a:cubicBezTo>
                    <a:pt x="3993" y="13512"/>
                    <a:pt x="1833" y="15927"/>
                    <a:pt x="753" y="17470"/>
                  </a:cubicBezTo>
                  <a:cubicBezTo>
                    <a:pt x="-327" y="19013"/>
                    <a:pt x="-327" y="19684"/>
                    <a:pt x="1293" y="20288"/>
                  </a:cubicBezTo>
                  <a:cubicBezTo>
                    <a:pt x="2913" y="20891"/>
                    <a:pt x="6153" y="21428"/>
                    <a:pt x="9033" y="20958"/>
                  </a:cubicBezTo>
                  <a:cubicBezTo>
                    <a:pt x="11913" y="20489"/>
                    <a:pt x="14433" y="19013"/>
                    <a:pt x="15873" y="15592"/>
                  </a:cubicBezTo>
                  <a:cubicBezTo>
                    <a:pt x="17313" y="12171"/>
                    <a:pt x="17673" y="6804"/>
                    <a:pt x="17493" y="3719"/>
                  </a:cubicBezTo>
                  <a:cubicBezTo>
                    <a:pt x="17313" y="633"/>
                    <a:pt x="16593" y="-172"/>
                    <a:pt x="15693" y="29"/>
                  </a:cubicBezTo>
                  <a:cubicBezTo>
                    <a:pt x="14793" y="230"/>
                    <a:pt x="13713" y="1438"/>
                    <a:pt x="13893" y="4121"/>
                  </a:cubicBezTo>
                  <a:cubicBezTo>
                    <a:pt x="14073" y="6804"/>
                    <a:pt x="15513" y="10963"/>
                    <a:pt x="16953" y="13512"/>
                  </a:cubicBezTo>
                  <a:cubicBezTo>
                    <a:pt x="18393" y="16062"/>
                    <a:pt x="19833" y="17001"/>
                    <a:pt x="21273" y="17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3962667" y="1517331"/>
              <a:ext cx="273051" cy="31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60"/>
                  </a:moveTo>
                  <a:cubicBezTo>
                    <a:pt x="502" y="580"/>
                    <a:pt x="1005" y="0"/>
                    <a:pt x="1674" y="0"/>
                  </a:cubicBezTo>
                  <a:cubicBezTo>
                    <a:pt x="2344" y="0"/>
                    <a:pt x="3181" y="580"/>
                    <a:pt x="5274" y="2537"/>
                  </a:cubicBezTo>
                  <a:cubicBezTo>
                    <a:pt x="7367" y="4494"/>
                    <a:pt x="10716" y="7828"/>
                    <a:pt x="13647" y="11235"/>
                  </a:cubicBezTo>
                  <a:cubicBezTo>
                    <a:pt x="16577" y="14642"/>
                    <a:pt x="19088" y="181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4015583" y="1413614"/>
              <a:ext cx="213785" cy="485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21600" y="0"/>
                  </a:moveTo>
                  <a:cubicBezTo>
                    <a:pt x="19675" y="657"/>
                    <a:pt x="17750" y="1315"/>
                    <a:pt x="15719" y="3099"/>
                  </a:cubicBezTo>
                  <a:cubicBezTo>
                    <a:pt x="13687" y="4883"/>
                    <a:pt x="11549" y="7795"/>
                    <a:pt x="9517" y="10565"/>
                  </a:cubicBezTo>
                  <a:cubicBezTo>
                    <a:pt x="7485" y="13336"/>
                    <a:pt x="5560" y="15965"/>
                    <a:pt x="4277" y="17656"/>
                  </a:cubicBezTo>
                  <a:cubicBezTo>
                    <a:pt x="2994" y="19346"/>
                    <a:pt x="2352" y="20097"/>
                    <a:pt x="1604" y="20661"/>
                  </a:cubicBezTo>
                  <a:cubicBezTo>
                    <a:pt x="855" y="21224"/>
                    <a:pt x="0" y="21600"/>
                    <a:pt x="0" y="21506"/>
                  </a:cubicBezTo>
                  <a:cubicBezTo>
                    <a:pt x="0" y="21412"/>
                    <a:pt x="855" y="20849"/>
                    <a:pt x="1711" y="20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4366633" y="1471544"/>
              <a:ext cx="186585" cy="411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340" fill="norm" stroke="1" extrusionOk="0">
                  <a:moveTo>
                    <a:pt x="21156" y="3578"/>
                  </a:moveTo>
                  <a:cubicBezTo>
                    <a:pt x="20676" y="2371"/>
                    <a:pt x="20196" y="1165"/>
                    <a:pt x="19236" y="508"/>
                  </a:cubicBezTo>
                  <a:cubicBezTo>
                    <a:pt x="18276" y="-150"/>
                    <a:pt x="16836" y="-260"/>
                    <a:pt x="14436" y="727"/>
                  </a:cubicBezTo>
                  <a:cubicBezTo>
                    <a:pt x="12036" y="1714"/>
                    <a:pt x="8676" y="3797"/>
                    <a:pt x="5916" y="6319"/>
                  </a:cubicBezTo>
                  <a:cubicBezTo>
                    <a:pt x="3156" y="8841"/>
                    <a:pt x="996" y="11801"/>
                    <a:pt x="276" y="14158"/>
                  </a:cubicBezTo>
                  <a:cubicBezTo>
                    <a:pt x="-444" y="16516"/>
                    <a:pt x="276" y="18270"/>
                    <a:pt x="2076" y="19366"/>
                  </a:cubicBezTo>
                  <a:cubicBezTo>
                    <a:pt x="3876" y="20463"/>
                    <a:pt x="6756" y="20901"/>
                    <a:pt x="9636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4639250" y="1472048"/>
              <a:ext cx="204181" cy="344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183" fill="norm" stroke="1" extrusionOk="0">
                  <a:moveTo>
                    <a:pt x="12201" y="5386"/>
                  </a:moveTo>
                  <a:cubicBezTo>
                    <a:pt x="12642" y="4345"/>
                    <a:pt x="13082" y="3304"/>
                    <a:pt x="12862" y="2979"/>
                  </a:cubicBezTo>
                  <a:cubicBezTo>
                    <a:pt x="12642" y="2654"/>
                    <a:pt x="11760" y="3044"/>
                    <a:pt x="9776" y="4931"/>
                  </a:cubicBezTo>
                  <a:cubicBezTo>
                    <a:pt x="7793" y="6818"/>
                    <a:pt x="4707" y="10201"/>
                    <a:pt x="2834" y="12543"/>
                  </a:cubicBezTo>
                  <a:cubicBezTo>
                    <a:pt x="960" y="14885"/>
                    <a:pt x="299" y="16186"/>
                    <a:pt x="78" y="17487"/>
                  </a:cubicBezTo>
                  <a:cubicBezTo>
                    <a:pt x="-142" y="18789"/>
                    <a:pt x="78" y="20090"/>
                    <a:pt x="1070" y="20740"/>
                  </a:cubicBezTo>
                  <a:cubicBezTo>
                    <a:pt x="2062" y="21391"/>
                    <a:pt x="3825" y="21391"/>
                    <a:pt x="6691" y="20285"/>
                  </a:cubicBezTo>
                  <a:cubicBezTo>
                    <a:pt x="9556" y="19179"/>
                    <a:pt x="13523" y="16967"/>
                    <a:pt x="16389" y="14039"/>
                  </a:cubicBezTo>
                  <a:cubicBezTo>
                    <a:pt x="19254" y="11111"/>
                    <a:pt x="21017" y="7468"/>
                    <a:pt x="21238" y="5061"/>
                  </a:cubicBezTo>
                  <a:cubicBezTo>
                    <a:pt x="21458" y="2654"/>
                    <a:pt x="20136" y="1483"/>
                    <a:pt x="18262" y="767"/>
                  </a:cubicBezTo>
                  <a:cubicBezTo>
                    <a:pt x="16389" y="51"/>
                    <a:pt x="13964" y="-209"/>
                    <a:pt x="11650" y="181"/>
                  </a:cubicBezTo>
                  <a:cubicBezTo>
                    <a:pt x="9336" y="572"/>
                    <a:pt x="7131" y="1613"/>
                    <a:pt x="5809" y="3174"/>
                  </a:cubicBezTo>
                  <a:cubicBezTo>
                    <a:pt x="4487" y="4736"/>
                    <a:pt x="4046" y="6818"/>
                    <a:pt x="5368" y="8314"/>
                  </a:cubicBezTo>
                  <a:cubicBezTo>
                    <a:pt x="6691" y="9810"/>
                    <a:pt x="9776" y="10721"/>
                    <a:pt x="12201" y="11242"/>
                  </a:cubicBezTo>
                  <a:cubicBezTo>
                    <a:pt x="14625" y="11762"/>
                    <a:pt x="16389" y="11892"/>
                    <a:pt x="18152" y="12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4895554" y="1743814"/>
              <a:ext cx="1961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400"/>
                    <a:pt x="-1585" y="10800"/>
                    <a:pt x="575" y="14400"/>
                  </a:cubicBezTo>
                  <a:cubicBezTo>
                    <a:pt x="2735" y="18000"/>
                    <a:pt x="11375" y="198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4965967" y="1477114"/>
              <a:ext cx="90435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2" h="21600" fill="norm" stroke="1" extrusionOk="0">
                  <a:moveTo>
                    <a:pt x="8452" y="0"/>
                  </a:moveTo>
                  <a:cubicBezTo>
                    <a:pt x="11270" y="1777"/>
                    <a:pt x="14087" y="3553"/>
                    <a:pt x="16670" y="6171"/>
                  </a:cubicBezTo>
                  <a:cubicBezTo>
                    <a:pt x="19252" y="8790"/>
                    <a:pt x="21600" y="12249"/>
                    <a:pt x="18783" y="14961"/>
                  </a:cubicBezTo>
                  <a:cubicBezTo>
                    <a:pt x="15965" y="17673"/>
                    <a:pt x="7983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6648717" y="1540614"/>
              <a:ext cx="254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806"/>
                    <a:pt x="10800" y="7611"/>
                    <a:pt x="14400" y="11211"/>
                  </a:cubicBezTo>
                  <a:cubicBezTo>
                    <a:pt x="18000" y="14811"/>
                    <a:pt x="19800" y="182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6604267" y="1548784"/>
              <a:ext cx="226644" cy="452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277" fill="norm" stroke="1" extrusionOk="0">
                  <a:moveTo>
                    <a:pt x="0" y="5588"/>
                  </a:moveTo>
                  <a:cubicBezTo>
                    <a:pt x="1200" y="3896"/>
                    <a:pt x="2400" y="2203"/>
                    <a:pt x="3800" y="1158"/>
                  </a:cubicBezTo>
                  <a:cubicBezTo>
                    <a:pt x="5200" y="113"/>
                    <a:pt x="6800" y="-285"/>
                    <a:pt x="9200" y="213"/>
                  </a:cubicBezTo>
                  <a:cubicBezTo>
                    <a:pt x="11600" y="710"/>
                    <a:pt x="14800" y="2104"/>
                    <a:pt x="17300" y="4294"/>
                  </a:cubicBezTo>
                  <a:cubicBezTo>
                    <a:pt x="19800" y="6484"/>
                    <a:pt x="21600" y="9470"/>
                    <a:pt x="21400" y="11958"/>
                  </a:cubicBezTo>
                  <a:cubicBezTo>
                    <a:pt x="21200" y="14447"/>
                    <a:pt x="19000" y="16438"/>
                    <a:pt x="16200" y="17881"/>
                  </a:cubicBezTo>
                  <a:cubicBezTo>
                    <a:pt x="13400" y="19324"/>
                    <a:pt x="10000" y="20220"/>
                    <a:pt x="7100" y="20718"/>
                  </a:cubicBezTo>
                  <a:cubicBezTo>
                    <a:pt x="4200" y="21215"/>
                    <a:pt x="1800" y="21315"/>
                    <a:pt x="1300" y="21265"/>
                  </a:cubicBezTo>
                  <a:cubicBezTo>
                    <a:pt x="800" y="21215"/>
                    <a:pt x="2200" y="21016"/>
                    <a:pt x="3600" y="20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6883667" y="1907695"/>
              <a:ext cx="114301" cy="164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0" y="1798"/>
                  </a:moveTo>
                  <a:cubicBezTo>
                    <a:pt x="1600" y="978"/>
                    <a:pt x="3200" y="157"/>
                    <a:pt x="5000" y="21"/>
                  </a:cubicBezTo>
                  <a:cubicBezTo>
                    <a:pt x="6800" y="-116"/>
                    <a:pt x="8800" y="431"/>
                    <a:pt x="10400" y="1388"/>
                  </a:cubicBezTo>
                  <a:cubicBezTo>
                    <a:pt x="12000" y="2345"/>
                    <a:pt x="13200" y="3712"/>
                    <a:pt x="12200" y="6446"/>
                  </a:cubicBezTo>
                  <a:cubicBezTo>
                    <a:pt x="11200" y="9180"/>
                    <a:pt x="8000" y="13281"/>
                    <a:pt x="6000" y="16016"/>
                  </a:cubicBezTo>
                  <a:cubicBezTo>
                    <a:pt x="4000" y="18750"/>
                    <a:pt x="3200" y="20117"/>
                    <a:pt x="3800" y="20800"/>
                  </a:cubicBezTo>
                  <a:cubicBezTo>
                    <a:pt x="4400" y="21484"/>
                    <a:pt x="6400" y="21484"/>
                    <a:pt x="9600" y="20664"/>
                  </a:cubicBezTo>
                  <a:cubicBezTo>
                    <a:pt x="12800" y="19843"/>
                    <a:pt x="17200" y="18203"/>
                    <a:pt x="21600" y="16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7226567" y="1724764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7207517" y="1889864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7528102" y="1460572"/>
              <a:ext cx="117566" cy="561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43" fill="norm" stroke="1" extrusionOk="0">
                  <a:moveTo>
                    <a:pt x="21423" y="2331"/>
                  </a:moveTo>
                  <a:cubicBezTo>
                    <a:pt x="18337" y="1522"/>
                    <a:pt x="15252" y="713"/>
                    <a:pt x="12359" y="308"/>
                  </a:cubicBezTo>
                  <a:cubicBezTo>
                    <a:pt x="9466" y="-96"/>
                    <a:pt x="6766" y="-96"/>
                    <a:pt x="4837" y="268"/>
                  </a:cubicBezTo>
                  <a:cubicBezTo>
                    <a:pt x="2909" y="632"/>
                    <a:pt x="1752" y="1360"/>
                    <a:pt x="3294" y="2776"/>
                  </a:cubicBezTo>
                  <a:cubicBezTo>
                    <a:pt x="4837" y="4192"/>
                    <a:pt x="9080" y="6295"/>
                    <a:pt x="11394" y="8075"/>
                  </a:cubicBezTo>
                  <a:cubicBezTo>
                    <a:pt x="13709" y="9855"/>
                    <a:pt x="14094" y="11311"/>
                    <a:pt x="13516" y="12201"/>
                  </a:cubicBezTo>
                  <a:cubicBezTo>
                    <a:pt x="12937" y="13091"/>
                    <a:pt x="11394" y="13414"/>
                    <a:pt x="9659" y="13657"/>
                  </a:cubicBezTo>
                  <a:cubicBezTo>
                    <a:pt x="7923" y="13900"/>
                    <a:pt x="5994" y="14061"/>
                    <a:pt x="4066" y="14021"/>
                  </a:cubicBezTo>
                  <a:cubicBezTo>
                    <a:pt x="2137" y="13980"/>
                    <a:pt x="209" y="13738"/>
                    <a:pt x="16" y="13495"/>
                  </a:cubicBezTo>
                  <a:cubicBezTo>
                    <a:pt x="-177" y="13252"/>
                    <a:pt x="1366" y="13010"/>
                    <a:pt x="3102" y="12969"/>
                  </a:cubicBezTo>
                  <a:cubicBezTo>
                    <a:pt x="4837" y="12929"/>
                    <a:pt x="6766" y="13091"/>
                    <a:pt x="8309" y="13576"/>
                  </a:cubicBezTo>
                  <a:cubicBezTo>
                    <a:pt x="9852" y="14061"/>
                    <a:pt x="11009" y="14870"/>
                    <a:pt x="10623" y="15679"/>
                  </a:cubicBezTo>
                  <a:cubicBezTo>
                    <a:pt x="10237" y="16488"/>
                    <a:pt x="8309" y="17297"/>
                    <a:pt x="6380" y="18025"/>
                  </a:cubicBezTo>
                  <a:cubicBezTo>
                    <a:pt x="4452" y="18753"/>
                    <a:pt x="2523" y="19401"/>
                    <a:pt x="1366" y="19967"/>
                  </a:cubicBezTo>
                  <a:cubicBezTo>
                    <a:pt x="209" y="20533"/>
                    <a:pt x="-177" y="21019"/>
                    <a:pt x="594" y="21261"/>
                  </a:cubicBezTo>
                  <a:cubicBezTo>
                    <a:pt x="1366" y="21504"/>
                    <a:pt x="3294" y="21504"/>
                    <a:pt x="6187" y="21261"/>
                  </a:cubicBezTo>
                  <a:cubicBezTo>
                    <a:pt x="9080" y="21019"/>
                    <a:pt x="12937" y="20533"/>
                    <a:pt x="16794" y="20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7734567" y="1597764"/>
              <a:ext cx="1587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32" y="4320"/>
                    <a:pt x="8064" y="8640"/>
                    <a:pt x="11664" y="12240"/>
                  </a:cubicBezTo>
                  <a:cubicBezTo>
                    <a:pt x="15264" y="15840"/>
                    <a:pt x="18432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7811856" y="1635864"/>
              <a:ext cx="144962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21439" y="0"/>
                  </a:moveTo>
                  <a:cubicBezTo>
                    <a:pt x="19248" y="1200"/>
                    <a:pt x="17056" y="2400"/>
                    <a:pt x="13926" y="5100"/>
                  </a:cubicBezTo>
                  <a:cubicBezTo>
                    <a:pt x="10796" y="7800"/>
                    <a:pt x="6726" y="12000"/>
                    <a:pt x="4222" y="14550"/>
                  </a:cubicBezTo>
                  <a:cubicBezTo>
                    <a:pt x="1717" y="17100"/>
                    <a:pt x="778" y="18000"/>
                    <a:pt x="309" y="18900"/>
                  </a:cubicBezTo>
                  <a:cubicBezTo>
                    <a:pt x="-161" y="19800"/>
                    <a:pt x="-161" y="20700"/>
                    <a:pt x="778" y="21150"/>
                  </a:cubicBezTo>
                  <a:cubicBezTo>
                    <a:pt x="1717" y="21600"/>
                    <a:pt x="3596" y="21600"/>
                    <a:pt x="54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7963167" y="1877164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8096517" y="1972414"/>
              <a:ext cx="31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8414017" y="1966064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8737867" y="1602386"/>
              <a:ext cx="165101" cy="211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175"/>
                  </a:moveTo>
                  <a:cubicBezTo>
                    <a:pt x="1385" y="-39"/>
                    <a:pt x="2769" y="-253"/>
                    <a:pt x="4292" y="816"/>
                  </a:cubicBezTo>
                  <a:cubicBezTo>
                    <a:pt x="5815" y="1886"/>
                    <a:pt x="7477" y="4238"/>
                    <a:pt x="10385" y="7874"/>
                  </a:cubicBezTo>
                  <a:cubicBezTo>
                    <a:pt x="13292" y="11509"/>
                    <a:pt x="17446" y="16428"/>
                    <a:pt x="21600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8833843" y="1648564"/>
              <a:ext cx="100875" cy="394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46" fill="norm" stroke="1" extrusionOk="0">
                  <a:moveTo>
                    <a:pt x="21446" y="0"/>
                  </a:moveTo>
                  <a:cubicBezTo>
                    <a:pt x="18746" y="3234"/>
                    <a:pt x="16046" y="6468"/>
                    <a:pt x="12896" y="9587"/>
                  </a:cubicBezTo>
                  <a:cubicBezTo>
                    <a:pt x="9746" y="12706"/>
                    <a:pt x="6146" y="15709"/>
                    <a:pt x="3896" y="17499"/>
                  </a:cubicBezTo>
                  <a:cubicBezTo>
                    <a:pt x="1646" y="19290"/>
                    <a:pt x="746" y="19867"/>
                    <a:pt x="296" y="20445"/>
                  </a:cubicBezTo>
                  <a:cubicBezTo>
                    <a:pt x="-154" y="21022"/>
                    <a:pt x="-154" y="21600"/>
                    <a:pt x="746" y="21542"/>
                  </a:cubicBezTo>
                  <a:cubicBezTo>
                    <a:pt x="1646" y="21484"/>
                    <a:pt x="3446" y="20791"/>
                    <a:pt x="5246" y="20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8947417" y="1953364"/>
              <a:ext cx="142145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0" y="0"/>
                  </a:moveTo>
                  <a:cubicBezTo>
                    <a:pt x="318" y="5082"/>
                    <a:pt x="635" y="10165"/>
                    <a:pt x="635" y="13765"/>
                  </a:cubicBezTo>
                  <a:cubicBezTo>
                    <a:pt x="635" y="17365"/>
                    <a:pt x="318" y="19482"/>
                    <a:pt x="318" y="19482"/>
                  </a:cubicBezTo>
                  <a:cubicBezTo>
                    <a:pt x="318" y="19482"/>
                    <a:pt x="635" y="17365"/>
                    <a:pt x="1588" y="14400"/>
                  </a:cubicBezTo>
                  <a:cubicBezTo>
                    <a:pt x="2541" y="11435"/>
                    <a:pt x="4129" y="7624"/>
                    <a:pt x="5400" y="4871"/>
                  </a:cubicBezTo>
                  <a:cubicBezTo>
                    <a:pt x="6671" y="2118"/>
                    <a:pt x="7624" y="424"/>
                    <a:pt x="8576" y="424"/>
                  </a:cubicBezTo>
                  <a:cubicBezTo>
                    <a:pt x="9529" y="424"/>
                    <a:pt x="10482" y="2118"/>
                    <a:pt x="10959" y="4024"/>
                  </a:cubicBezTo>
                  <a:cubicBezTo>
                    <a:pt x="11435" y="5929"/>
                    <a:pt x="11435" y="8047"/>
                    <a:pt x="11118" y="10588"/>
                  </a:cubicBezTo>
                  <a:cubicBezTo>
                    <a:pt x="10800" y="13129"/>
                    <a:pt x="10165" y="16094"/>
                    <a:pt x="10006" y="16518"/>
                  </a:cubicBezTo>
                  <a:cubicBezTo>
                    <a:pt x="9847" y="16941"/>
                    <a:pt x="10165" y="14824"/>
                    <a:pt x="10800" y="12918"/>
                  </a:cubicBezTo>
                  <a:cubicBezTo>
                    <a:pt x="11435" y="11012"/>
                    <a:pt x="12388" y="9318"/>
                    <a:pt x="13500" y="7624"/>
                  </a:cubicBezTo>
                  <a:cubicBezTo>
                    <a:pt x="14612" y="5929"/>
                    <a:pt x="15882" y="4235"/>
                    <a:pt x="17312" y="3600"/>
                  </a:cubicBezTo>
                  <a:cubicBezTo>
                    <a:pt x="18741" y="2965"/>
                    <a:pt x="20329" y="3388"/>
                    <a:pt x="20965" y="6565"/>
                  </a:cubicBezTo>
                  <a:cubicBezTo>
                    <a:pt x="21600" y="9741"/>
                    <a:pt x="21282" y="15671"/>
                    <a:pt x="209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9239517" y="1518301"/>
              <a:ext cx="40217" cy="581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4" fill="norm" stroke="1" extrusionOk="0">
                  <a:moveTo>
                    <a:pt x="0" y="828"/>
                  </a:moveTo>
                  <a:cubicBezTo>
                    <a:pt x="0" y="435"/>
                    <a:pt x="0" y="43"/>
                    <a:pt x="1705" y="3"/>
                  </a:cubicBezTo>
                  <a:cubicBezTo>
                    <a:pt x="3411" y="-36"/>
                    <a:pt x="6821" y="278"/>
                    <a:pt x="11368" y="1103"/>
                  </a:cubicBezTo>
                  <a:cubicBezTo>
                    <a:pt x="15916" y="1928"/>
                    <a:pt x="21600" y="3263"/>
                    <a:pt x="21600" y="4323"/>
                  </a:cubicBezTo>
                  <a:cubicBezTo>
                    <a:pt x="21600" y="5384"/>
                    <a:pt x="15916" y="6169"/>
                    <a:pt x="10800" y="7190"/>
                  </a:cubicBezTo>
                  <a:cubicBezTo>
                    <a:pt x="5684" y="8211"/>
                    <a:pt x="1137" y="9468"/>
                    <a:pt x="2274" y="10803"/>
                  </a:cubicBezTo>
                  <a:cubicBezTo>
                    <a:pt x="3411" y="12139"/>
                    <a:pt x="10232" y="13552"/>
                    <a:pt x="14779" y="15045"/>
                  </a:cubicBezTo>
                  <a:cubicBezTo>
                    <a:pt x="19326" y="16537"/>
                    <a:pt x="21600" y="18108"/>
                    <a:pt x="21600" y="19208"/>
                  </a:cubicBezTo>
                  <a:cubicBezTo>
                    <a:pt x="21600" y="20307"/>
                    <a:pt x="19326" y="20936"/>
                    <a:pt x="15347" y="21250"/>
                  </a:cubicBezTo>
                  <a:cubicBezTo>
                    <a:pt x="11368" y="21564"/>
                    <a:pt x="5684" y="21564"/>
                    <a:pt x="0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9577891" y="1839064"/>
              <a:ext cx="322027" cy="117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49" fill="norm" stroke="1" extrusionOk="0">
                  <a:moveTo>
                    <a:pt x="300" y="19671"/>
                  </a:moveTo>
                  <a:cubicBezTo>
                    <a:pt x="20" y="17357"/>
                    <a:pt x="-261" y="15043"/>
                    <a:pt x="440" y="11764"/>
                  </a:cubicBezTo>
                  <a:cubicBezTo>
                    <a:pt x="1142" y="8486"/>
                    <a:pt x="2825" y="4243"/>
                    <a:pt x="4368" y="2700"/>
                  </a:cubicBezTo>
                  <a:cubicBezTo>
                    <a:pt x="5910" y="1157"/>
                    <a:pt x="7313" y="2314"/>
                    <a:pt x="8716" y="5400"/>
                  </a:cubicBezTo>
                  <a:cubicBezTo>
                    <a:pt x="10118" y="8486"/>
                    <a:pt x="11521" y="13500"/>
                    <a:pt x="12503" y="16586"/>
                  </a:cubicBezTo>
                  <a:cubicBezTo>
                    <a:pt x="13484" y="19671"/>
                    <a:pt x="14045" y="20829"/>
                    <a:pt x="14677" y="21214"/>
                  </a:cubicBezTo>
                  <a:cubicBezTo>
                    <a:pt x="15308" y="21600"/>
                    <a:pt x="16009" y="21214"/>
                    <a:pt x="16710" y="19286"/>
                  </a:cubicBezTo>
                  <a:cubicBezTo>
                    <a:pt x="17412" y="17357"/>
                    <a:pt x="18113" y="13886"/>
                    <a:pt x="18744" y="10607"/>
                  </a:cubicBezTo>
                  <a:cubicBezTo>
                    <a:pt x="19375" y="7329"/>
                    <a:pt x="19936" y="4243"/>
                    <a:pt x="20357" y="2507"/>
                  </a:cubicBezTo>
                  <a:cubicBezTo>
                    <a:pt x="20778" y="771"/>
                    <a:pt x="21058" y="386"/>
                    <a:pt x="213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9690367" y="1654914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9684017" y="1585064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9772917" y="1680314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9779267" y="1629514"/>
              <a:ext cx="63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9812342" y="1440754"/>
              <a:ext cx="150067" cy="278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185" fill="norm" stroke="1" extrusionOk="0">
                  <a:moveTo>
                    <a:pt x="16012" y="17760"/>
                  </a:moveTo>
                  <a:cubicBezTo>
                    <a:pt x="15112" y="17115"/>
                    <a:pt x="14212" y="16470"/>
                    <a:pt x="11962" y="16148"/>
                  </a:cubicBezTo>
                  <a:cubicBezTo>
                    <a:pt x="9712" y="15825"/>
                    <a:pt x="6112" y="15825"/>
                    <a:pt x="3862" y="16309"/>
                  </a:cubicBezTo>
                  <a:cubicBezTo>
                    <a:pt x="1612" y="16792"/>
                    <a:pt x="712" y="17760"/>
                    <a:pt x="262" y="18646"/>
                  </a:cubicBezTo>
                  <a:cubicBezTo>
                    <a:pt x="-188" y="19533"/>
                    <a:pt x="-188" y="20339"/>
                    <a:pt x="1312" y="20822"/>
                  </a:cubicBezTo>
                  <a:cubicBezTo>
                    <a:pt x="2812" y="21306"/>
                    <a:pt x="5812" y="21467"/>
                    <a:pt x="8962" y="20258"/>
                  </a:cubicBezTo>
                  <a:cubicBezTo>
                    <a:pt x="12112" y="19049"/>
                    <a:pt x="15412" y="16470"/>
                    <a:pt x="17512" y="13166"/>
                  </a:cubicBezTo>
                  <a:cubicBezTo>
                    <a:pt x="19612" y="9861"/>
                    <a:pt x="20512" y="5831"/>
                    <a:pt x="20962" y="3413"/>
                  </a:cubicBezTo>
                  <a:cubicBezTo>
                    <a:pt x="21412" y="995"/>
                    <a:pt x="21412" y="189"/>
                    <a:pt x="20662" y="28"/>
                  </a:cubicBezTo>
                  <a:cubicBezTo>
                    <a:pt x="19912" y="-133"/>
                    <a:pt x="18412" y="351"/>
                    <a:pt x="17662" y="2366"/>
                  </a:cubicBezTo>
                  <a:cubicBezTo>
                    <a:pt x="16912" y="4380"/>
                    <a:pt x="16912" y="7927"/>
                    <a:pt x="17512" y="11070"/>
                  </a:cubicBezTo>
                  <a:cubicBezTo>
                    <a:pt x="18112" y="14213"/>
                    <a:pt x="19312" y="16954"/>
                    <a:pt x="20512" y="19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10192017" y="1654914"/>
              <a:ext cx="133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4032"/>
                    <a:pt x="10971" y="8064"/>
                    <a:pt x="14571" y="11664"/>
                  </a:cubicBezTo>
                  <a:cubicBezTo>
                    <a:pt x="18171" y="15264"/>
                    <a:pt x="19886" y="18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10323965" y="1648564"/>
              <a:ext cx="90303" cy="367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435" fill="norm" stroke="1" extrusionOk="0">
                  <a:moveTo>
                    <a:pt x="20943" y="0"/>
                  </a:moveTo>
                  <a:cubicBezTo>
                    <a:pt x="18979" y="3086"/>
                    <a:pt x="17016" y="6171"/>
                    <a:pt x="13579" y="9381"/>
                  </a:cubicBezTo>
                  <a:cubicBezTo>
                    <a:pt x="10143" y="12590"/>
                    <a:pt x="5234" y="15922"/>
                    <a:pt x="2534" y="18021"/>
                  </a:cubicBezTo>
                  <a:cubicBezTo>
                    <a:pt x="-166" y="20119"/>
                    <a:pt x="-657" y="20983"/>
                    <a:pt x="816" y="21291"/>
                  </a:cubicBezTo>
                  <a:cubicBezTo>
                    <a:pt x="2288" y="21600"/>
                    <a:pt x="5725" y="21353"/>
                    <a:pt x="9161" y="21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10594712" y="1646687"/>
              <a:ext cx="174792" cy="382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468" fill="norm" stroke="1" extrusionOk="0">
                  <a:moveTo>
                    <a:pt x="20266" y="1530"/>
                  </a:moveTo>
                  <a:cubicBezTo>
                    <a:pt x="20774" y="936"/>
                    <a:pt x="21282" y="343"/>
                    <a:pt x="20774" y="105"/>
                  </a:cubicBezTo>
                  <a:cubicBezTo>
                    <a:pt x="20266" y="-132"/>
                    <a:pt x="18741" y="-13"/>
                    <a:pt x="16327" y="936"/>
                  </a:cubicBezTo>
                  <a:cubicBezTo>
                    <a:pt x="13913" y="1886"/>
                    <a:pt x="10609" y="3666"/>
                    <a:pt x="7687" y="5980"/>
                  </a:cubicBezTo>
                  <a:cubicBezTo>
                    <a:pt x="4764" y="8294"/>
                    <a:pt x="2223" y="11143"/>
                    <a:pt x="953" y="13457"/>
                  </a:cubicBezTo>
                  <a:cubicBezTo>
                    <a:pt x="-318" y="15771"/>
                    <a:pt x="-318" y="17552"/>
                    <a:pt x="953" y="18798"/>
                  </a:cubicBezTo>
                  <a:cubicBezTo>
                    <a:pt x="2223" y="20044"/>
                    <a:pt x="4764" y="20756"/>
                    <a:pt x="7306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10771240" y="1659751"/>
              <a:ext cx="214528" cy="390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01" fill="norm" stroke="1" extrusionOk="0">
                  <a:moveTo>
                    <a:pt x="21463" y="2174"/>
                  </a:moveTo>
                  <a:cubicBezTo>
                    <a:pt x="20828" y="1709"/>
                    <a:pt x="20192" y="1245"/>
                    <a:pt x="19345" y="1012"/>
                  </a:cubicBezTo>
                  <a:cubicBezTo>
                    <a:pt x="18498" y="780"/>
                    <a:pt x="17439" y="780"/>
                    <a:pt x="14898" y="1883"/>
                  </a:cubicBezTo>
                  <a:cubicBezTo>
                    <a:pt x="12357" y="2986"/>
                    <a:pt x="8334" y="5193"/>
                    <a:pt x="5581" y="7922"/>
                  </a:cubicBezTo>
                  <a:cubicBezTo>
                    <a:pt x="2828" y="10651"/>
                    <a:pt x="1345" y="13903"/>
                    <a:pt x="604" y="16109"/>
                  </a:cubicBezTo>
                  <a:cubicBezTo>
                    <a:pt x="-137" y="18316"/>
                    <a:pt x="-137" y="19477"/>
                    <a:pt x="287" y="20232"/>
                  </a:cubicBezTo>
                  <a:cubicBezTo>
                    <a:pt x="710" y="20986"/>
                    <a:pt x="1557" y="21335"/>
                    <a:pt x="3357" y="21393"/>
                  </a:cubicBezTo>
                  <a:cubicBezTo>
                    <a:pt x="5157" y="21451"/>
                    <a:pt x="7910" y="21219"/>
                    <a:pt x="10981" y="19593"/>
                  </a:cubicBezTo>
                  <a:cubicBezTo>
                    <a:pt x="14051" y="17967"/>
                    <a:pt x="17439" y="14948"/>
                    <a:pt x="19028" y="11928"/>
                  </a:cubicBezTo>
                  <a:cubicBezTo>
                    <a:pt x="20616" y="8909"/>
                    <a:pt x="20404" y="5890"/>
                    <a:pt x="19451" y="3916"/>
                  </a:cubicBezTo>
                  <a:cubicBezTo>
                    <a:pt x="18498" y="1941"/>
                    <a:pt x="16804" y="1012"/>
                    <a:pt x="15216" y="490"/>
                  </a:cubicBezTo>
                  <a:cubicBezTo>
                    <a:pt x="13628" y="-33"/>
                    <a:pt x="12145" y="-149"/>
                    <a:pt x="10663" y="199"/>
                  </a:cubicBezTo>
                  <a:cubicBezTo>
                    <a:pt x="9181" y="548"/>
                    <a:pt x="7698" y="1361"/>
                    <a:pt x="6639" y="2522"/>
                  </a:cubicBezTo>
                  <a:cubicBezTo>
                    <a:pt x="5581" y="3683"/>
                    <a:pt x="4945" y="5193"/>
                    <a:pt x="6851" y="6645"/>
                  </a:cubicBezTo>
                  <a:cubicBezTo>
                    <a:pt x="8757" y="8096"/>
                    <a:pt x="13204" y="9490"/>
                    <a:pt x="17651" y="10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10986130" y="1961831"/>
              <a:ext cx="183788" cy="164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208" fill="norm" stroke="1" extrusionOk="0">
                  <a:moveTo>
                    <a:pt x="694" y="4648"/>
                  </a:moveTo>
                  <a:cubicBezTo>
                    <a:pt x="203" y="3281"/>
                    <a:pt x="-288" y="1914"/>
                    <a:pt x="203" y="1094"/>
                  </a:cubicBezTo>
                  <a:cubicBezTo>
                    <a:pt x="694" y="273"/>
                    <a:pt x="2167" y="0"/>
                    <a:pt x="4130" y="0"/>
                  </a:cubicBezTo>
                  <a:cubicBezTo>
                    <a:pt x="6094" y="0"/>
                    <a:pt x="8548" y="273"/>
                    <a:pt x="10267" y="1777"/>
                  </a:cubicBezTo>
                  <a:cubicBezTo>
                    <a:pt x="11985" y="3281"/>
                    <a:pt x="12967" y="6015"/>
                    <a:pt x="13089" y="8066"/>
                  </a:cubicBezTo>
                  <a:cubicBezTo>
                    <a:pt x="13212" y="10116"/>
                    <a:pt x="12476" y="11484"/>
                    <a:pt x="10880" y="13671"/>
                  </a:cubicBezTo>
                  <a:cubicBezTo>
                    <a:pt x="9285" y="15858"/>
                    <a:pt x="6830" y="18866"/>
                    <a:pt x="7198" y="20233"/>
                  </a:cubicBezTo>
                  <a:cubicBezTo>
                    <a:pt x="7567" y="21600"/>
                    <a:pt x="10757" y="21327"/>
                    <a:pt x="13580" y="20643"/>
                  </a:cubicBezTo>
                  <a:cubicBezTo>
                    <a:pt x="16403" y="19959"/>
                    <a:pt x="18857" y="18866"/>
                    <a:pt x="21312" y="17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11208017" y="1610464"/>
              <a:ext cx="163213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2492" y="0"/>
                  </a:moveTo>
                  <a:cubicBezTo>
                    <a:pt x="3877" y="0"/>
                    <a:pt x="5262" y="0"/>
                    <a:pt x="7892" y="880"/>
                  </a:cubicBezTo>
                  <a:cubicBezTo>
                    <a:pt x="10523" y="1760"/>
                    <a:pt x="14400" y="3520"/>
                    <a:pt x="17169" y="5600"/>
                  </a:cubicBezTo>
                  <a:cubicBezTo>
                    <a:pt x="19938" y="7680"/>
                    <a:pt x="21600" y="10080"/>
                    <a:pt x="21323" y="12320"/>
                  </a:cubicBezTo>
                  <a:cubicBezTo>
                    <a:pt x="21046" y="14560"/>
                    <a:pt x="18831" y="16640"/>
                    <a:pt x="14954" y="18160"/>
                  </a:cubicBezTo>
                  <a:cubicBezTo>
                    <a:pt x="11077" y="19680"/>
                    <a:pt x="5538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4369067" y="3051914"/>
              <a:ext cx="165101" cy="184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0"/>
                  </a:moveTo>
                  <a:cubicBezTo>
                    <a:pt x="1385" y="736"/>
                    <a:pt x="2769" y="1473"/>
                    <a:pt x="4292" y="4664"/>
                  </a:cubicBezTo>
                  <a:cubicBezTo>
                    <a:pt x="5815" y="7855"/>
                    <a:pt x="7477" y="13500"/>
                    <a:pt x="8723" y="16936"/>
                  </a:cubicBezTo>
                  <a:cubicBezTo>
                    <a:pt x="9969" y="20373"/>
                    <a:pt x="10800" y="21600"/>
                    <a:pt x="11769" y="21355"/>
                  </a:cubicBezTo>
                  <a:cubicBezTo>
                    <a:pt x="12738" y="21109"/>
                    <a:pt x="13846" y="19391"/>
                    <a:pt x="14538" y="16814"/>
                  </a:cubicBezTo>
                  <a:cubicBezTo>
                    <a:pt x="15231" y="14236"/>
                    <a:pt x="15508" y="10800"/>
                    <a:pt x="16615" y="8223"/>
                  </a:cubicBezTo>
                  <a:cubicBezTo>
                    <a:pt x="17723" y="5645"/>
                    <a:pt x="19662" y="3927"/>
                    <a:pt x="21600" y="2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4540517" y="3015488"/>
              <a:ext cx="127001" cy="228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6" fill="norm" stroke="1" extrusionOk="0">
                  <a:moveTo>
                    <a:pt x="21600" y="3349"/>
                  </a:moveTo>
                  <a:cubicBezTo>
                    <a:pt x="20880" y="2376"/>
                    <a:pt x="20160" y="1403"/>
                    <a:pt x="17820" y="722"/>
                  </a:cubicBezTo>
                  <a:cubicBezTo>
                    <a:pt x="15480" y="41"/>
                    <a:pt x="11520" y="-348"/>
                    <a:pt x="8460" y="430"/>
                  </a:cubicBezTo>
                  <a:cubicBezTo>
                    <a:pt x="5400" y="1209"/>
                    <a:pt x="3240" y="3155"/>
                    <a:pt x="3240" y="5587"/>
                  </a:cubicBezTo>
                  <a:cubicBezTo>
                    <a:pt x="3240" y="8020"/>
                    <a:pt x="5400" y="10938"/>
                    <a:pt x="7200" y="12787"/>
                  </a:cubicBezTo>
                  <a:cubicBezTo>
                    <a:pt x="9000" y="14636"/>
                    <a:pt x="10440" y="15414"/>
                    <a:pt x="10260" y="16679"/>
                  </a:cubicBezTo>
                  <a:cubicBezTo>
                    <a:pt x="10080" y="17944"/>
                    <a:pt x="8280" y="19695"/>
                    <a:pt x="6300" y="20474"/>
                  </a:cubicBezTo>
                  <a:cubicBezTo>
                    <a:pt x="4320" y="21252"/>
                    <a:pt x="2160" y="21057"/>
                    <a:pt x="0" y="20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4813567" y="3178914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5614315" y="2954547"/>
              <a:ext cx="183503" cy="347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89" fill="norm" stroke="1" extrusionOk="0">
                  <a:moveTo>
                    <a:pt x="2903" y="524"/>
                  </a:moveTo>
                  <a:cubicBezTo>
                    <a:pt x="3152" y="5498"/>
                    <a:pt x="3400" y="10473"/>
                    <a:pt x="3400" y="13811"/>
                  </a:cubicBezTo>
                  <a:cubicBezTo>
                    <a:pt x="3400" y="17149"/>
                    <a:pt x="3152" y="18851"/>
                    <a:pt x="2655" y="19964"/>
                  </a:cubicBezTo>
                  <a:cubicBezTo>
                    <a:pt x="2158" y="21076"/>
                    <a:pt x="1414" y="21600"/>
                    <a:pt x="917" y="21469"/>
                  </a:cubicBezTo>
                  <a:cubicBezTo>
                    <a:pt x="421" y="21338"/>
                    <a:pt x="172" y="20553"/>
                    <a:pt x="48" y="19375"/>
                  </a:cubicBezTo>
                  <a:cubicBezTo>
                    <a:pt x="-76" y="18196"/>
                    <a:pt x="-76" y="16625"/>
                    <a:pt x="1538" y="15251"/>
                  </a:cubicBezTo>
                  <a:cubicBezTo>
                    <a:pt x="3152" y="13876"/>
                    <a:pt x="6379" y="12698"/>
                    <a:pt x="9855" y="10735"/>
                  </a:cubicBezTo>
                  <a:cubicBezTo>
                    <a:pt x="13331" y="8771"/>
                    <a:pt x="17055" y="6022"/>
                    <a:pt x="19041" y="4320"/>
                  </a:cubicBezTo>
                  <a:cubicBezTo>
                    <a:pt x="21027" y="2618"/>
                    <a:pt x="21276" y="1964"/>
                    <a:pt x="21400" y="1309"/>
                  </a:cubicBezTo>
                  <a:cubicBezTo>
                    <a:pt x="21524" y="655"/>
                    <a:pt x="21524" y="0"/>
                    <a:pt x="21524" y="0"/>
                  </a:cubicBezTo>
                  <a:cubicBezTo>
                    <a:pt x="21524" y="0"/>
                    <a:pt x="21524" y="655"/>
                    <a:pt x="21276" y="3469"/>
                  </a:cubicBezTo>
                  <a:cubicBezTo>
                    <a:pt x="21027" y="6284"/>
                    <a:pt x="20531" y="11258"/>
                    <a:pt x="20531" y="14465"/>
                  </a:cubicBezTo>
                  <a:cubicBezTo>
                    <a:pt x="20531" y="17673"/>
                    <a:pt x="21027" y="19113"/>
                    <a:pt x="21524" y="20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5848617" y="3242414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5962917" y="3058264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5969267" y="3204314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6158146" y="2955747"/>
              <a:ext cx="166722" cy="316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262" fill="norm" stroke="1" extrusionOk="0">
                  <a:moveTo>
                    <a:pt x="21267" y="4324"/>
                  </a:moveTo>
                  <a:cubicBezTo>
                    <a:pt x="19917" y="2903"/>
                    <a:pt x="18567" y="1482"/>
                    <a:pt x="17217" y="701"/>
                  </a:cubicBezTo>
                  <a:cubicBezTo>
                    <a:pt x="15867" y="-81"/>
                    <a:pt x="14517" y="-223"/>
                    <a:pt x="12627" y="345"/>
                  </a:cubicBezTo>
                  <a:cubicBezTo>
                    <a:pt x="10737" y="914"/>
                    <a:pt x="8307" y="2193"/>
                    <a:pt x="6012" y="4822"/>
                  </a:cubicBezTo>
                  <a:cubicBezTo>
                    <a:pt x="3717" y="7451"/>
                    <a:pt x="1557" y="11430"/>
                    <a:pt x="612" y="14272"/>
                  </a:cubicBezTo>
                  <a:cubicBezTo>
                    <a:pt x="-333" y="17114"/>
                    <a:pt x="-63" y="18819"/>
                    <a:pt x="612" y="19885"/>
                  </a:cubicBezTo>
                  <a:cubicBezTo>
                    <a:pt x="1287" y="20951"/>
                    <a:pt x="2367" y="21377"/>
                    <a:pt x="4662" y="21235"/>
                  </a:cubicBezTo>
                  <a:cubicBezTo>
                    <a:pt x="6957" y="21093"/>
                    <a:pt x="10467" y="20382"/>
                    <a:pt x="13167" y="18251"/>
                  </a:cubicBezTo>
                  <a:cubicBezTo>
                    <a:pt x="15867" y="16119"/>
                    <a:pt x="17757" y="12566"/>
                    <a:pt x="18297" y="9369"/>
                  </a:cubicBezTo>
                  <a:cubicBezTo>
                    <a:pt x="18837" y="6172"/>
                    <a:pt x="18027" y="3330"/>
                    <a:pt x="16137" y="1766"/>
                  </a:cubicBezTo>
                  <a:cubicBezTo>
                    <a:pt x="14247" y="203"/>
                    <a:pt x="11277" y="-81"/>
                    <a:pt x="8847" y="559"/>
                  </a:cubicBezTo>
                  <a:cubicBezTo>
                    <a:pt x="6417" y="1198"/>
                    <a:pt x="4527" y="2761"/>
                    <a:pt x="4257" y="4538"/>
                  </a:cubicBezTo>
                  <a:cubicBezTo>
                    <a:pt x="3987" y="6314"/>
                    <a:pt x="5337" y="8303"/>
                    <a:pt x="7902" y="9866"/>
                  </a:cubicBezTo>
                  <a:cubicBezTo>
                    <a:pt x="10467" y="11430"/>
                    <a:pt x="14247" y="12566"/>
                    <a:pt x="18027" y="13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6335122" y="3210664"/>
              <a:ext cx="27846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400"/>
                    <a:pt x="4867" y="10800"/>
                    <a:pt x="1782" y="14400"/>
                  </a:cubicBezTo>
                  <a:cubicBezTo>
                    <a:pt x="-1304" y="18000"/>
                    <a:pt x="239" y="1980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6566167" y="3115414"/>
              <a:ext cx="146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6559817" y="3178914"/>
              <a:ext cx="184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6200"/>
                    <a:pt x="11917" y="10800"/>
                    <a:pt x="15517" y="7200"/>
                  </a:cubicBezTo>
                  <a:cubicBezTo>
                    <a:pt x="19117" y="3600"/>
                    <a:pt x="2035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6616967" y="2975714"/>
              <a:ext cx="1270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40" y="3086"/>
                    <a:pt x="13680" y="6171"/>
                    <a:pt x="10080" y="9450"/>
                  </a:cubicBezTo>
                  <a:cubicBezTo>
                    <a:pt x="6480" y="12729"/>
                    <a:pt x="3240" y="16200"/>
                    <a:pt x="1620" y="18257"/>
                  </a:cubicBezTo>
                  <a:cubicBezTo>
                    <a:pt x="0" y="20314"/>
                    <a:pt x="0" y="209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6813297" y="2982520"/>
              <a:ext cx="166650" cy="290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341" fill="norm" stroke="1" extrusionOk="0">
                  <a:moveTo>
                    <a:pt x="16866" y="2764"/>
                  </a:moveTo>
                  <a:cubicBezTo>
                    <a:pt x="15799" y="2297"/>
                    <a:pt x="14732" y="1831"/>
                    <a:pt x="13399" y="1753"/>
                  </a:cubicBezTo>
                  <a:cubicBezTo>
                    <a:pt x="12066" y="1676"/>
                    <a:pt x="10466" y="1987"/>
                    <a:pt x="8332" y="3540"/>
                  </a:cubicBezTo>
                  <a:cubicBezTo>
                    <a:pt x="6199" y="5094"/>
                    <a:pt x="3532" y="7892"/>
                    <a:pt x="1932" y="10922"/>
                  </a:cubicBezTo>
                  <a:cubicBezTo>
                    <a:pt x="332" y="13952"/>
                    <a:pt x="-201" y="17215"/>
                    <a:pt x="66" y="19080"/>
                  </a:cubicBezTo>
                  <a:cubicBezTo>
                    <a:pt x="332" y="20945"/>
                    <a:pt x="1399" y="21411"/>
                    <a:pt x="3399" y="21333"/>
                  </a:cubicBezTo>
                  <a:cubicBezTo>
                    <a:pt x="5399" y="21256"/>
                    <a:pt x="8332" y="20634"/>
                    <a:pt x="11399" y="18148"/>
                  </a:cubicBezTo>
                  <a:cubicBezTo>
                    <a:pt x="14466" y="15661"/>
                    <a:pt x="17666" y="11310"/>
                    <a:pt x="19399" y="8358"/>
                  </a:cubicBezTo>
                  <a:cubicBezTo>
                    <a:pt x="21132" y="5405"/>
                    <a:pt x="21399" y="3851"/>
                    <a:pt x="20466" y="2608"/>
                  </a:cubicBezTo>
                  <a:cubicBezTo>
                    <a:pt x="19532" y="1365"/>
                    <a:pt x="17399" y="433"/>
                    <a:pt x="14999" y="122"/>
                  </a:cubicBezTo>
                  <a:cubicBezTo>
                    <a:pt x="12599" y="-189"/>
                    <a:pt x="9932" y="122"/>
                    <a:pt x="8199" y="743"/>
                  </a:cubicBezTo>
                  <a:cubicBezTo>
                    <a:pt x="6466" y="1365"/>
                    <a:pt x="5666" y="2297"/>
                    <a:pt x="6999" y="3929"/>
                  </a:cubicBezTo>
                  <a:cubicBezTo>
                    <a:pt x="8332" y="5561"/>
                    <a:pt x="11799" y="7892"/>
                    <a:pt x="15266" y="10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6959867" y="3233169"/>
              <a:ext cx="165101" cy="148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2242"/>
                  </a:moveTo>
                  <a:cubicBezTo>
                    <a:pt x="2769" y="1329"/>
                    <a:pt x="5538" y="416"/>
                    <a:pt x="7754" y="112"/>
                  </a:cubicBezTo>
                  <a:cubicBezTo>
                    <a:pt x="9969" y="-192"/>
                    <a:pt x="11631" y="112"/>
                    <a:pt x="12462" y="1177"/>
                  </a:cubicBezTo>
                  <a:cubicBezTo>
                    <a:pt x="13292" y="2242"/>
                    <a:pt x="13292" y="4067"/>
                    <a:pt x="12185" y="6349"/>
                  </a:cubicBezTo>
                  <a:cubicBezTo>
                    <a:pt x="11077" y="8631"/>
                    <a:pt x="8862" y="11369"/>
                    <a:pt x="7200" y="13194"/>
                  </a:cubicBezTo>
                  <a:cubicBezTo>
                    <a:pt x="5538" y="15019"/>
                    <a:pt x="4431" y="15932"/>
                    <a:pt x="3877" y="17149"/>
                  </a:cubicBezTo>
                  <a:cubicBezTo>
                    <a:pt x="3323" y="18366"/>
                    <a:pt x="3323" y="19887"/>
                    <a:pt x="4431" y="20647"/>
                  </a:cubicBezTo>
                  <a:cubicBezTo>
                    <a:pt x="5538" y="21408"/>
                    <a:pt x="7754" y="21408"/>
                    <a:pt x="10800" y="21104"/>
                  </a:cubicBezTo>
                  <a:cubicBezTo>
                    <a:pt x="13846" y="20800"/>
                    <a:pt x="17723" y="20191"/>
                    <a:pt x="21600" y="19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8858517" y="3436519"/>
              <a:ext cx="428881" cy="4320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82" fill="norm" stroke="1" extrusionOk="0">
                  <a:moveTo>
                    <a:pt x="17557" y="204"/>
                  </a:moveTo>
                  <a:cubicBezTo>
                    <a:pt x="17769" y="119"/>
                    <a:pt x="17982" y="35"/>
                    <a:pt x="18301" y="8"/>
                  </a:cubicBezTo>
                  <a:cubicBezTo>
                    <a:pt x="18621" y="-18"/>
                    <a:pt x="19046" y="14"/>
                    <a:pt x="19578" y="162"/>
                  </a:cubicBezTo>
                  <a:cubicBezTo>
                    <a:pt x="20110" y="310"/>
                    <a:pt x="20749" y="574"/>
                    <a:pt x="21121" y="897"/>
                  </a:cubicBezTo>
                  <a:cubicBezTo>
                    <a:pt x="21494" y="1219"/>
                    <a:pt x="21600" y="1600"/>
                    <a:pt x="21547" y="2012"/>
                  </a:cubicBezTo>
                  <a:cubicBezTo>
                    <a:pt x="21494" y="2424"/>
                    <a:pt x="21281" y="2868"/>
                    <a:pt x="20962" y="3318"/>
                  </a:cubicBezTo>
                  <a:cubicBezTo>
                    <a:pt x="20642" y="3767"/>
                    <a:pt x="20217" y="4222"/>
                    <a:pt x="19791" y="4629"/>
                  </a:cubicBezTo>
                  <a:cubicBezTo>
                    <a:pt x="19366" y="5036"/>
                    <a:pt x="18940" y="5395"/>
                    <a:pt x="18461" y="5786"/>
                  </a:cubicBezTo>
                  <a:cubicBezTo>
                    <a:pt x="17982" y="6178"/>
                    <a:pt x="17450" y="6601"/>
                    <a:pt x="16918" y="7023"/>
                  </a:cubicBezTo>
                  <a:cubicBezTo>
                    <a:pt x="16386" y="7446"/>
                    <a:pt x="15854" y="7869"/>
                    <a:pt x="15375" y="8329"/>
                  </a:cubicBezTo>
                  <a:cubicBezTo>
                    <a:pt x="14897" y="8789"/>
                    <a:pt x="14471" y="9286"/>
                    <a:pt x="14152" y="9693"/>
                  </a:cubicBezTo>
                  <a:cubicBezTo>
                    <a:pt x="13833" y="10100"/>
                    <a:pt x="13620" y="10417"/>
                    <a:pt x="13407" y="10745"/>
                  </a:cubicBezTo>
                  <a:cubicBezTo>
                    <a:pt x="13194" y="11073"/>
                    <a:pt x="12981" y="11411"/>
                    <a:pt x="12822" y="11845"/>
                  </a:cubicBezTo>
                  <a:cubicBezTo>
                    <a:pt x="12662" y="12278"/>
                    <a:pt x="12556" y="12807"/>
                    <a:pt x="12449" y="13256"/>
                  </a:cubicBezTo>
                  <a:cubicBezTo>
                    <a:pt x="12343" y="13705"/>
                    <a:pt x="12236" y="14075"/>
                    <a:pt x="11970" y="14541"/>
                  </a:cubicBezTo>
                  <a:cubicBezTo>
                    <a:pt x="11704" y="15006"/>
                    <a:pt x="11279" y="15566"/>
                    <a:pt x="10906" y="16010"/>
                  </a:cubicBezTo>
                  <a:cubicBezTo>
                    <a:pt x="10534" y="16454"/>
                    <a:pt x="10215" y="16782"/>
                    <a:pt x="9630" y="17173"/>
                  </a:cubicBezTo>
                  <a:cubicBezTo>
                    <a:pt x="9044" y="17564"/>
                    <a:pt x="8193" y="18019"/>
                    <a:pt x="7342" y="18442"/>
                  </a:cubicBezTo>
                  <a:cubicBezTo>
                    <a:pt x="6491" y="18865"/>
                    <a:pt x="5639" y="19256"/>
                    <a:pt x="4629" y="19689"/>
                  </a:cubicBezTo>
                  <a:cubicBezTo>
                    <a:pt x="3618" y="20123"/>
                    <a:pt x="2447" y="20599"/>
                    <a:pt x="1649" y="20921"/>
                  </a:cubicBezTo>
                  <a:cubicBezTo>
                    <a:pt x="851" y="21244"/>
                    <a:pt x="426" y="21413"/>
                    <a:pt x="0" y="215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9544317" y="3392697"/>
              <a:ext cx="183645" cy="441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52" fill="norm" stroke="1" extrusionOk="0">
                  <a:moveTo>
                    <a:pt x="0" y="21187"/>
                  </a:moveTo>
                  <a:cubicBezTo>
                    <a:pt x="0" y="19533"/>
                    <a:pt x="0" y="17879"/>
                    <a:pt x="993" y="15244"/>
                  </a:cubicBezTo>
                  <a:cubicBezTo>
                    <a:pt x="1986" y="12609"/>
                    <a:pt x="3972" y="8991"/>
                    <a:pt x="5710" y="6459"/>
                  </a:cubicBezTo>
                  <a:cubicBezTo>
                    <a:pt x="7448" y="3927"/>
                    <a:pt x="8938" y="2480"/>
                    <a:pt x="10179" y="1499"/>
                  </a:cubicBezTo>
                  <a:cubicBezTo>
                    <a:pt x="11421" y="517"/>
                    <a:pt x="12414" y="0"/>
                    <a:pt x="13283" y="0"/>
                  </a:cubicBezTo>
                  <a:cubicBezTo>
                    <a:pt x="14152" y="0"/>
                    <a:pt x="14897" y="517"/>
                    <a:pt x="16014" y="2480"/>
                  </a:cubicBezTo>
                  <a:cubicBezTo>
                    <a:pt x="17131" y="4444"/>
                    <a:pt x="18621" y="7855"/>
                    <a:pt x="19490" y="11058"/>
                  </a:cubicBezTo>
                  <a:cubicBezTo>
                    <a:pt x="20359" y="14262"/>
                    <a:pt x="20607" y="17259"/>
                    <a:pt x="20855" y="19068"/>
                  </a:cubicBezTo>
                  <a:cubicBezTo>
                    <a:pt x="21103" y="20877"/>
                    <a:pt x="21352" y="21497"/>
                    <a:pt x="21476" y="21548"/>
                  </a:cubicBezTo>
                  <a:cubicBezTo>
                    <a:pt x="21600" y="21600"/>
                    <a:pt x="21600" y="21083"/>
                    <a:pt x="20979" y="20463"/>
                  </a:cubicBezTo>
                  <a:cubicBezTo>
                    <a:pt x="20359" y="19843"/>
                    <a:pt x="19117" y="19120"/>
                    <a:pt x="17876" y="183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9595602" y="3655164"/>
              <a:ext cx="196366" cy="54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295" fill="norm" stroke="1" extrusionOk="0">
                  <a:moveTo>
                    <a:pt x="2015" y="19938"/>
                  </a:moveTo>
                  <a:cubicBezTo>
                    <a:pt x="866" y="20769"/>
                    <a:pt x="-283" y="21600"/>
                    <a:pt x="62" y="21185"/>
                  </a:cubicBezTo>
                  <a:cubicBezTo>
                    <a:pt x="406" y="20769"/>
                    <a:pt x="2245" y="19108"/>
                    <a:pt x="6036" y="15369"/>
                  </a:cubicBezTo>
                  <a:cubicBezTo>
                    <a:pt x="9828" y="11631"/>
                    <a:pt x="15572" y="5815"/>
                    <a:pt x="2131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9785600" y="3574944"/>
              <a:ext cx="89421" cy="222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8" h="21189" fill="norm" stroke="1" extrusionOk="0">
                  <a:moveTo>
                    <a:pt x="20164" y="989"/>
                  </a:moveTo>
                  <a:cubicBezTo>
                    <a:pt x="18244" y="384"/>
                    <a:pt x="16324" y="-222"/>
                    <a:pt x="12964" y="81"/>
                  </a:cubicBezTo>
                  <a:cubicBezTo>
                    <a:pt x="9604" y="384"/>
                    <a:pt x="4804" y="1595"/>
                    <a:pt x="2164" y="2806"/>
                  </a:cubicBezTo>
                  <a:cubicBezTo>
                    <a:pt x="-476" y="4017"/>
                    <a:pt x="-956" y="5228"/>
                    <a:pt x="2164" y="7045"/>
                  </a:cubicBezTo>
                  <a:cubicBezTo>
                    <a:pt x="5284" y="8862"/>
                    <a:pt x="12004" y="11285"/>
                    <a:pt x="15844" y="13303"/>
                  </a:cubicBezTo>
                  <a:cubicBezTo>
                    <a:pt x="19684" y="15322"/>
                    <a:pt x="20644" y="16937"/>
                    <a:pt x="20164" y="18148"/>
                  </a:cubicBezTo>
                  <a:cubicBezTo>
                    <a:pt x="19684" y="19359"/>
                    <a:pt x="17764" y="20167"/>
                    <a:pt x="15604" y="20671"/>
                  </a:cubicBezTo>
                  <a:cubicBezTo>
                    <a:pt x="13444" y="21176"/>
                    <a:pt x="11044" y="21378"/>
                    <a:pt x="9604" y="20974"/>
                  </a:cubicBezTo>
                  <a:cubicBezTo>
                    <a:pt x="8164" y="20571"/>
                    <a:pt x="7684" y="19561"/>
                    <a:pt x="8644" y="18047"/>
                  </a:cubicBezTo>
                  <a:cubicBezTo>
                    <a:pt x="9604" y="16533"/>
                    <a:pt x="12004" y="14514"/>
                    <a:pt x="14404" y="124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9947048" y="3559864"/>
              <a:ext cx="73520" cy="235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107" fill="norm" stroke="1" extrusionOk="0">
                  <a:moveTo>
                    <a:pt x="20840" y="573"/>
                  </a:moveTo>
                  <a:cubicBezTo>
                    <a:pt x="17840" y="194"/>
                    <a:pt x="14840" y="-185"/>
                    <a:pt x="10640" y="99"/>
                  </a:cubicBezTo>
                  <a:cubicBezTo>
                    <a:pt x="6440" y="383"/>
                    <a:pt x="1040" y="1331"/>
                    <a:pt x="140" y="3036"/>
                  </a:cubicBezTo>
                  <a:cubicBezTo>
                    <a:pt x="-760" y="4741"/>
                    <a:pt x="2840" y="7204"/>
                    <a:pt x="6440" y="9478"/>
                  </a:cubicBezTo>
                  <a:cubicBezTo>
                    <a:pt x="10040" y="11752"/>
                    <a:pt x="13640" y="13836"/>
                    <a:pt x="15740" y="15352"/>
                  </a:cubicBezTo>
                  <a:cubicBezTo>
                    <a:pt x="17840" y="16868"/>
                    <a:pt x="18440" y="17815"/>
                    <a:pt x="17540" y="18668"/>
                  </a:cubicBezTo>
                  <a:cubicBezTo>
                    <a:pt x="16640" y="19520"/>
                    <a:pt x="14240" y="20278"/>
                    <a:pt x="11240" y="20752"/>
                  </a:cubicBezTo>
                  <a:cubicBezTo>
                    <a:pt x="8240" y="21226"/>
                    <a:pt x="4640" y="21415"/>
                    <a:pt x="3440" y="20089"/>
                  </a:cubicBezTo>
                  <a:cubicBezTo>
                    <a:pt x="2240" y="18762"/>
                    <a:pt x="3440" y="15920"/>
                    <a:pt x="4640" y="130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10094089" y="3604364"/>
              <a:ext cx="373714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154" y="0"/>
                  </a:moveTo>
                  <a:cubicBezTo>
                    <a:pt x="32" y="4145"/>
                    <a:pt x="-89" y="8291"/>
                    <a:pt x="93" y="11018"/>
                  </a:cubicBezTo>
                  <a:cubicBezTo>
                    <a:pt x="275" y="13745"/>
                    <a:pt x="760" y="15055"/>
                    <a:pt x="1307" y="15709"/>
                  </a:cubicBezTo>
                  <a:cubicBezTo>
                    <a:pt x="1853" y="16364"/>
                    <a:pt x="2459" y="16364"/>
                    <a:pt x="3127" y="14509"/>
                  </a:cubicBezTo>
                  <a:cubicBezTo>
                    <a:pt x="3794" y="12655"/>
                    <a:pt x="4522" y="8945"/>
                    <a:pt x="5008" y="6545"/>
                  </a:cubicBezTo>
                  <a:cubicBezTo>
                    <a:pt x="5493" y="4145"/>
                    <a:pt x="5736" y="3055"/>
                    <a:pt x="5857" y="3382"/>
                  </a:cubicBezTo>
                  <a:cubicBezTo>
                    <a:pt x="5978" y="3709"/>
                    <a:pt x="5978" y="5455"/>
                    <a:pt x="6039" y="6873"/>
                  </a:cubicBezTo>
                  <a:cubicBezTo>
                    <a:pt x="6100" y="8291"/>
                    <a:pt x="6221" y="9382"/>
                    <a:pt x="6524" y="10364"/>
                  </a:cubicBezTo>
                  <a:cubicBezTo>
                    <a:pt x="6828" y="11345"/>
                    <a:pt x="7313" y="12218"/>
                    <a:pt x="7738" y="12109"/>
                  </a:cubicBezTo>
                  <a:cubicBezTo>
                    <a:pt x="8163" y="12000"/>
                    <a:pt x="8527" y="10909"/>
                    <a:pt x="8891" y="9818"/>
                  </a:cubicBezTo>
                  <a:cubicBezTo>
                    <a:pt x="9255" y="8727"/>
                    <a:pt x="9619" y="7636"/>
                    <a:pt x="9922" y="6436"/>
                  </a:cubicBezTo>
                  <a:cubicBezTo>
                    <a:pt x="10226" y="5236"/>
                    <a:pt x="10468" y="3927"/>
                    <a:pt x="10772" y="3818"/>
                  </a:cubicBezTo>
                  <a:cubicBezTo>
                    <a:pt x="11075" y="3709"/>
                    <a:pt x="11439" y="4800"/>
                    <a:pt x="11621" y="6218"/>
                  </a:cubicBezTo>
                  <a:cubicBezTo>
                    <a:pt x="11803" y="7636"/>
                    <a:pt x="11803" y="9382"/>
                    <a:pt x="11864" y="10800"/>
                  </a:cubicBezTo>
                  <a:cubicBezTo>
                    <a:pt x="11924" y="12218"/>
                    <a:pt x="12046" y="13309"/>
                    <a:pt x="12228" y="13309"/>
                  </a:cubicBezTo>
                  <a:cubicBezTo>
                    <a:pt x="12410" y="13309"/>
                    <a:pt x="12653" y="12218"/>
                    <a:pt x="12956" y="10582"/>
                  </a:cubicBezTo>
                  <a:cubicBezTo>
                    <a:pt x="13259" y="8945"/>
                    <a:pt x="13623" y="6764"/>
                    <a:pt x="13927" y="5127"/>
                  </a:cubicBezTo>
                  <a:cubicBezTo>
                    <a:pt x="14230" y="3491"/>
                    <a:pt x="14473" y="2400"/>
                    <a:pt x="14715" y="2400"/>
                  </a:cubicBezTo>
                  <a:cubicBezTo>
                    <a:pt x="14958" y="2400"/>
                    <a:pt x="15201" y="3491"/>
                    <a:pt x="15383" y="5018"/>
                  </a:cubicBezTo>
                  <a:cubicBezTo>
                    <a:pt x="15565" y="6545"/>
                    <a:pt x="15686" y="8509"/>
                    <a:pt x="15990" y="8945"/>
                  </a:cubicBezTo>
                  <a:cubicBezTo>
                    <a:pt x="16293" y="9382"/>
                    <a:pt x="16778" y="8291"/>
                    <a:pt x="17203" y="7200"/>
                  </a:cubicBezTo>
                  <a:cubicBezTo>
                    <a:pt x="17628" y="6109"/>
                    <a:pt x="17992" y="5018"/>
                    <a:pt x="18477" y="3927"/>
                  </a:cubicBezTo>
                  <a:cubicBezTo>
                    <a:pt x="18963" y="2836"/>
                    <a:pt x="19569" y="1745"/>
                    <a:pt x="20115" y="1527"/>
                  </a:cubicBezTo>
                  <a:cubicBezTo>
                    <a:pt x="20662" y="1309"/>
                    <a:pt x="21147" y="1964"/>
                    <a:pt x="21329" y="4473"/>
                  </a:cubicBezTo>
                  <a:cubicBezTo>
                    <a:pt x="21511" y="6982"/>
                    <a:pt x="21390" y="11345"/>
                    <a:pt x="21329" y="14509"/>
                  </a:cubicBezTo>
                  <a:cubicBezTo>
                    <a:pt x="21268" y="17673"/>
                    <a:pt x="21268" y="19636"/>
                    <a:pt x="2126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10529072" y="3559369"/>
              <a:ext cx="95967" cy="456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79" fill="norm" stroke="1" extrusionOk="0">
                  <a:moveTo>
                    <a:pt x="4114" y="5998"/>
                  </a:moveTo>
                  <a:cubicBezTo>
                    <a:pt x="3645" y="9382"/>
                    <a:pt x="3175" y="12767"/>
                    <a:pt x="2940" y="15155"/>
                  </a:cubicBezTo>
                  <a:cubicBezTo>
                    <a:pt x="2705" y="17544"/>
                    <a:pt x="2705" y="18938"/>
                    <a:pt x="2471" y="19933"/>
                  </a:cubicBezTo>
                  <a:cubicBezTo>
                    <a:pt x="2236" y="20929"/>
                    <a:pt x="1766" y="21526"/>
                    <a:pt x="1297" y="21476"/>
                  </a:cubicBezTo>
                  <a:cubicBezTo>
                    <a:pt x="827" y="21426"/>
                    <a:pt x="358" y="20730"/>
                    <a:pt x="123" y="18490"/>
                  </a:cubicBezTo>
                  <a:cubicBezTo>
                    <a:pt x="-112" y="16250"/>
                    <a:pt x="-112" y="12468"/>
                    <a:pt x="1062" y="9432"/>
                  </a:cubicBezTo>
                  <a:cubicBezTo>
                    <a:pt x="2236" y="6396"/>
                    <a:pt x="4584" y="4107"/>
                    <a:pt x="6462" y="2713"/>
                  </a:cubicBezTo>
                  <a:cubicBezTo>
                    <a:pt x="8340" y="1320"/>
                    <a:pt x="9749" y="822"/>
                    <a:pt x="11627" y="473"/>
                  </a:cubicBezTo>
                  <a:cubicBezTo>
                    <a:pt x="13505" y="125"/>
                    <a:pt x="15853" y="-74"/>
                    <a:pt x="17731" y="26"/>
                  </a:cubicBezTo>
                  <a:cubicBezTo>
                    <a:pt x="19610" y="125"/>
                    <a:pt x="21018" y="523"/>
                    <a:pt x="21253" y="1867"/>
                  </a:cubicBezTo>
                  <a:cubicBezTo>
                    <a:pt x="21488" y="3211"/>
                    <a:pt x="20549" y="5500"/>
                    <a:pt x="19375" y="6844"/>
                  </a:cubicBezTo>
                  <a:cubicBezTo>
                    <a:pt x="18201" y="8188"/>
                    <a:pt x="16792" y="8586"/>
                    <a:pt x="14445" y="8984"/>
                  </a:cubicBezTo>
                  <a:cubicBezTo>
                    <a:pt x="12097" y="9382"/>
                    <a:pt x="8810" y="9780"/>
                    <a:pt x="7166" y="9731"/>
                  </a:cubicBezTo>
                  <a:cubicBezTo>
                    <a:pt x="5523" y="9681"/>
                    <a:pt x="5523" y="9183"/>
                    <a:pt x="5992" y="8337"/>
                  </a:cubicBezTo>
                  <a:cubicBezTo>
                    <a:pt x="6462" y="7491"/>
                    <a:pt x="7401" y="6297"/>
                    <a:pt x="8340" y="51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10660811" y="3312264"/>
              <a:ext cx="229707" cy="41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47" fill="norm" stroke="1" extrusionOk="0">
                  <a:moveTo>
                    <a:pt x="8426" y="0"/>
                  </a:moveTo>
                  <a:cubicBezTo>
                    <a:pt x="6841" y="2931"/>
                    <a:pt x="5255" y="5861"/>
                    <a:pt x="3967" y="9009"/>
                  </a:cubicBezTo>
                  <a:cubicBezTo>
                    <a:pt x="2679" y="12157"/>
                    <a:pt x="1688" y="15522"/>
                    <a:pt x="1292" y="17584"/>
                  </a:cubicBezTo>
                  <a:cubicBezTo>
                    <a:pt x="896" y="19646"/>
                    <a:pt x="1094" y="20406"/>
                    <a:pt x="1688" y="20894"/>
                  </a:cubicBezTo>
                  <a:cubicBezTo>
                    <a:pt x="2283" y="21383"/>
                    <a:pt x="3274" y="21600"/>
                    <a:pt x="4066" y="21329"/>
                  </a:cubicBezTo>
                  <a:cubicBezTo>
                    <a:pt x="4859" y="21057"/>
                    <a:pt x="5454" y="20297"/>
                    <a:pt x="5850" y="19266"/>
                  </a:cubicBezTo>
                  <a:cubicBezTo>
                    <a:pt x="6246" y="18235"/>
                    <a:pt x="6444" y="16933"/>
                    <a:pt x="6444" y="16010"/>
                  </a:cubicBezTo>
                  <a:cubicBezTo>
                    <a:pt x="6444" y="15087"/>
                    <a:pt x="6246" y="14545"/>
                    <a:pt x="5751" y="14002"/>
                  </a:cubicBezTo>
                  <a:cubicBezTo>
                    <a:pt x="5255" y="13459"/>
                    <a:pt x="4463" y="12917"/>
                    <a:pt x="3175" y="12862"/>
                  </a:cubicBezTo>
                  <a:cubicBezTo>
                    <a:pt x="1887" y="12808"/>
                    <a:pt x="103" y="13242"/>
                    <a:pt x="4" y="13459"/>
                  </a:cubicBezTo>
                  <a:cubicBezTo>
                    <a:pt x="-95" y="13676"/>
                    <a:pt x="1490" y="13676"/>
                    <a:pt x="3373" y="13622"/>
                  </a:cubicBezTo>
                  <a:cubicBezTo>
                    <a:pt x="5255" y="13568"/>
                    <a:pt x="7435" y="13459"/>
                    <a:pt x="9021" y="13405"/>
                  </a:cubicBezTo>
                  <a:cubicBezTo>
                    <a:pt x="10606" y="13351"/>
                    <a:pt x="11597" y="13351"/>
                    <a:pt x="12488" y="13514"/>
                  </a:cubicBezTo>
                  <a:cubicBezTo>
                    <a:pt x="13380" y="13676"/>
                    <a:pt x="14173" y="14002"/>
                    <a:pt x="14569" y="14436"/>
                  </a:cubicBezTo>
                  <a:cubicBezTo>
                    <a:pt x="14966" y="14870"/>
                    <a:pt x="14966" y="15413"/>
                    <a:pt x="14767" y="16173"/>
                  </a:cubicBezTo>
                  <a:cubicBezTo>
                    <a:pt x="14569" y="16933"/>
                    <a:pt x="14173" y="17910"/>
                    <a:pt x="13677" y="18615"/>
                  </a:cubicBezTo>
                  <a:cubicBezTo>
                    <a:pt x="13182" y="19321"/>
                    <a:pt x="12588" y="19755"/>
                    <a:pt x="12191" y="19646"/>
                  </a:cubicBezTo>
                  <a:cubicBezTo>
                    <a:pt x="11795" y="19538"/>
                    <a:pt x="11597" y="18886"/>
                    <a:pt x="12191" y="17475"/>
                  </a:cubicBezTo>
                  <a:cubicBezTo>
                    <a:pt x="12786" y="16064"/>
                    <a:pt x="14173" y="13893"/>
                    <a:pt x="15857" y="12591"/>
                  </a:cubicBezTo>
                  <a:cubicBezTo>
                    <a:pt x="17542" y="11288"/>
                    <a:pt x="19523" y="10854"/>
                    <a:pt x="21505" y="104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10843245" y="3529110"/>
              <a:ext cx="237773" cy="164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76" fill="norm" stroke="1" extrusionOk="0">
                  <a:moveTo>
                    <a:pt x="7137" y="707"/>
                  </a:moveTo>
                  <a:cubicBezTo>
                    <a:pt x="4843" y="4030"/>
                    <a:pt x="2549" y="7353"/>
                    <a:pt x="1307" y="10399"/>
                  </a:cubicBezTo>
                  <a:cubicBezTo>
                    <a:pt x="64" y="13445"/>
                    <a:pt x="-127" y="16214"/>
                    <a:pt x="64" y="18153"/>
                  </a:cubicBezTo>
                  <a:cubicBezTo>
                    <a:pt x="255" y="20091"/>
                    <a:pt x="829" y="21199"/>
                    <a:pt x="1976" y="21199"/>
                  </a:cubicBezTo>
                  <a:cubicBezTo>
                    <a:pt x="3123" y="21199"/>
                    <a:pt x="4843" y="20091"/>
                    <a:pt x="5799" y="18014"/>
                  </a:cubicBezTo>
                  <a:cubicBezTo>
                    <a:pt x="6754" y="15938"/>
                    <a:pt x="6946" y="12891"/>
                    <a:pt x="7041" y="10676"/>
                  </a:cubicBezTo>
                  <a:cubicBezTo>
                    <a:pt x="7137" y="8461"/>
                    <a:pt x="7137" y="7076"/>
                    <a:pt x="7710" y="6107"/>
                  </a:cubicBezTo>
                  <a:cubicBezTo>
                    <a:pt x="8284" y="5138"/>
                    <a:pt x="9431" y="4584"/>
                    <a:pt x="10100" y="4999"/>
                  </a:cubicBezTo>
                  <a:cubicBezTo>
                    <a:pt x="10769" y="5414"/>
                    <a:pt x="10960" y="6799"/>
                    <a:pt x="11055" y="9153"/>
                  </a:cubicBezTo>
                  <a:cubicBezTo>
                    <a:pt x="11151" y="11507"/>
                    <a:pt x="11151" y="14830"/>
                    <a:pt x="11055" y="17184"/>
                  </a:cubicBezTo>
                  <a:cubicBezTo>
                    <a:pt x="10960" y="19538"/>
                    <a:pt x="10769" y="20922"/>
                    <a:pt x="10673" y="20784"/>
                  </a:cubicBezTo>
                  <a:cubicBezTo>
                    <a:pt x="10577" y="20645"/>
                    <a:pt x="10577" y="18984"/>
                    <a:pt x="11342" y="15661"/>
                  </a:cubicBezTo>
                  <a:cubicBezTo>
                    <a:pt x="12107" y="12338"/>
                    <a:pt x="13636" y="7353"/>
                    <a:pt x="14687" y="4307"/>
                  </a:cubicBezTo>
                  <a:cubicBezTo>
                    <a:pt x="15738" y="1261"/>
                    <a:pt x="16312" y="153"/>
                    <a:pt x="17077" y="14"/>
                  </a:cubicBezTo>
                  <a:cubicBezTo>
                    <a:pt x="17841" y="-124"/>
                    <a:pt x="18797" y="707"/>
                    <a:pt x="19275" y="3061"/>
                  </a:cubicBezTo>
                  <a:cubicBezTo>
                    <a:pt x="19753" y="5414"/>
                    <a:pt x="19753" y="9291"/>
                    <a:pt x="20039" y="12614"/>
                  </a:cubicBezTo>
                  <a:cubicBezTo>
                    <a:pt x="20326" y="15938"/>
                    <a:pt x="20900" y="18707"/>
                    <a:pt x="21473" y="214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11011167" y="3504881"/>
              <a:ext cx="170911" cy="309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600" fill="norm" stroke="1" extrusionOk="0">
                  <a:moveTo>
                    <a:pt x="19518" y="3847"/>
                  </a:moveTo>
                  <a:cubicBezTo>
                    <a:pt x="19778" y="2663"/>
                    <a:pt x="20039" y="1479"/>
                    <a:pt x="19518" y="814"/>
                  </a:cubicBezTo>
                  <a:cubicBezTo>
                    <a:pt x="18998" y="148"/>
                    <a:pt x="17696" y="0"/>
                    <a:pt x="16265" y="0"/>
                  </a:cubicBezTo>
                  <a:cubicBezTo>
                    <a:pt x="14834" y="0"/>
                    <a:pt x="13272" y="148"/>
                    <a:pt x="11971" y="888"/>
                  </a:cubicBezTo>
                  <a:cubicBezTo>
                    <a:pt x="10670" y="1627"/>
                    <a:pt x="9629" y="2959"/>
                    <a:pt x="9889" y="4290"/>
                  </a:cubicBezTo>
                  <a:cubicBezTo>
                    <a:pt x="10149" y="5622"/>
                    <a:pt x="11711" y="6953"/>
                    <a:pt x="13923" y="8803"/>
                  </a:cubicBezTo>
                  <a:cubicBezTo>
                    <a:pt x="16135" y="10652"/>
                    <a:pt x="18998" y="13019"/>
                    <a:pt x="20299" y="14573"/>
                  </a:cubicBezTo>
                  <a:cubicBezTo>
                    <a:pt x="21600" y="16126"/>
                    <a:pt x="21340" y="16866"/>
                    <a:pt x="17696" y="17901"/>
                  </a:cubicBezTo>
                  <a:cubicBezTo>
                    <a:pt x="14053" y="18937"/>
                    <a:pt x="7027" y="202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9595117" y="3860481"/>
              <a:ext cx="1250951" cy="67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70" y="18225"/>
                    <a:pt x="2339" y="14850"/>
                    <a:pt x="3582" y="12150"/>
                  </a:cubicBezTo>
                  <a:cubicBezTo>
                    <a:pt x="4824" y="9450"/>
                    <a:pt x="6140" y="7425"/>
                    <a:pt x="7401" y="5737"/>
                  </a:cubicBezTo>
                  <a:cubicBezTo>
                    <a:pt x="8662" y="4050"/>
                    <a:pt x="9868" y="2700"/>
                    <a:pt x="11165" y="1687"/>
                  </a:cubicBezTo>
                  <a:cubicBezTo>
                    <a:pt x="12463" y="675"/>
                    <a:pt x="13852" y="0"/>
                    <a:pt x="15369" y="0"/>
                  </a:cubicBezTo>
                  <a:cubicBezTo>
                    <a:pt x="16885" y="0"/>
                    <a:pt x="18530" y="675"/>
                    <a:pt x="19590" y="2025"/>
                  </a:cubicBezTo>
                  <a:cubicBezTo>
                    <a:pt x="20650" y="3375"/>
                    <a:pt x="21125" y="5400"/>
                    <a:pt x="21600" y="74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10212784" y="3921864"/>
              <a:ext cx="741234" cy="65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2165" y="6271"/>
                  </a:moveTo>
                  <a:cubicBezTo>
                    <a:pt x="1550" y="7665"/>
                    <a:pt x="935" y="9058"/>
                    <a:pt x="535" y="11148"/>
                  </a:cubicBezTo>
                  <a:cubicBezTo>
                    <a:pt x="135" y="13239"/>
                    <a:pt x="-50" y="16026"/>
                    <a:pt x="12" y="18116"/>
                  </a:cubicBezTo>
                  <a:cubicBezTo>
                    <a:pt x="73" y="20206"/>
                    <a:pt x="381" y="21600"/>
                    <a:pt x="1612" y="21600"/>
                  </a:cubicBezTo>
                  <a:cubicBezTo>
                    <a:pt x="2842" y="21600"/>
                    <a:pt x="4996" y="20206"/>
                    <a:pt x="7488" y="17419"/>
                  </a:cubicBezTo>
                  <a:cubicBezTo>
                    <a:pt x="9981" y="14632"/>
                    <a:pt x="12812" y="10452"/>
                    <a:pt x="15212" y="7316"/>
                  </a:cubicBezTo>
                  <a:cubicBezTo>
                    <a:pt x="17612" y="4181"/>
                    <a:pt x="19581" y="2090"/>
                    <a:pt x="2155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11303267" y="3629764"/>
              <a:ext cx="25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11309617" y="3807564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9499867" y="4385414"/>
              <a:ext cx="6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9380162" y="4283265"/>
              <a:ext cx="217883" cy="390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0994" fill="norm" stroke="1" extrusionOk="0">
                  <a:moveTo>
                    <a:pt x="12369" y="2076"/>
                  </a:moveTo>
                  <a:cubicBezTo>
                    <a:pt x="11538" y="1394"/>
                    <a:pt x="10707" y="711"/>
                    <a:pt x="9669" y="314"/>
                  </a:cubicBezTo>
                  <a:cubicBezTo>
                    <a:pt x="8630" y="-84"/>
                    <a:pt x="7384" y="-198"/>
                    <a:pt x="6034" y="541"/>
                  </a:cubicBezTo>
                  <a:cubicBezTo>
                    <a:pt x="4684" y="1280"/>
                    <a:pt x="3230" y="2871"/>
                    <a:pt x="2088" y="5486"/>
                  </a:cubicBezTo>
                  <a:cubicBezTo>
                    <a:pt x="945" y="8101"/>
                    <a:pt x="115" y="11739"/>
                    <a:pt x="11" y="14410"/>
                  </a:cubicBezTo>
                  <a:cubicBezTo>
                    <a:pt x="-93" y="17082"/>
                    <a:pt x="530" y="18787"/>
                    <a:pt x="2088" y="19867"/>
                  </a:cubicBezTo>
                  <a:cubicBezTo>
                    <a:pt x="3645" y="20947"/>
                    <a:pt x="6138" y="21402"/>
                    <a:pt x="9253" y="20549"/>
                  </a:cubicBezTo>
                  <a:cubicBezTo>
                    <a:pt x="12369" y="19697"/>
                    <a:pt x="16107" y="17537"/>
                    <a:pt x="18288" y="14979"/>
                  </a:cubicBezTo>
                  <a:cubicBezTo>
                    <a:pt x="20469" y="12421"/>
                    <a:pt x="21092" y="9465"/>
                    <a:pt x="21299" y="7589"/>
                  </a:cubicBezTo>
                  <a:cubicBezTo>
                    <a:pt x="21507" y="5714"/>
                    <a:pt x="21299" y="4918"/>
                    <a:pt x="20780" y="4293"/>
                  </a:cubicBezTo>
                  <a:cubicBezTo>
                    <a:pt x="20261" y="3667"/>
                    <a:pt x="19430" y="3213"/>
                    <a:pt x="18288" y="2985"/>
                  </a:cubicBezTo>
                  <a:cubicBezTo>
                    <a:pt x="17145" y="2758"/>
                    <a:pt x="15692" y="2758"/>
                    <a:pt x="14549" y="2928"/>
                  </a:cubicBezTo>
                  <a:cubicBezTo>
                    <a:pt x="13407" y="3099"/>
                    <a:pt x="12576" y="3440"/>
                    <a:pt x="12992" y="4236"/>
                  </a:cubicBezTo>
                  <a:cubicBezTo>
                    <a:pt x="13407" y="5031"/>
                    <a:pt x="15069" y="6282"/>
                    <a:pt x="16730" y="75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9711152" y="4362965"/>
              <a:ext cx="131616" cy="333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275" fill="norm" stroke="1" extrusionOk="0">
                  <a:moveTo>
                    <a:pt x="18961" y="3862"/>
                  </a:moveTo>
                  <a:cubicBezTo>
                    <a:pt x="16936" y="3592"/>
                    <a:pt x="14911" y="3322"/>
                    <a:pt x="13223" y="3389"/>
                  </a:cubicBezTo>
                  <a:cubicBezTo>
                    <a:pt x="11536" y="3457"/>
                    <a:pt x="10186" y="3862"/>
                    <a:pt x="7823" y="5955"/>
                  </a:cubicBezTo>
                  <a:cubicBezTo>
                    <a:pt x="5461" y="8047"/>
                    <a:pt x="2086" y="11827"/>
                    <a:pt x="736" y="14662"/>
                  </a:cubicBezTo>
                  <a:cubicBezTo>
                    <a:pt x="-614" y="17497"/>
                    <a:pt x="61" y="19387"/>
                    <a:pt x="1411" y="20400"/>
                  </a:cubicBezTo>
                  <a:cubicBezTo>
                    <a:pt x="2761" y="21412"/>
                    <a:pt x="4786" y="21547"/>
                    <a:pt x="7486" y="20805"/>
                  </a:cubicBezTo>
                  <a:cubicBezTo>
                    <a:pt x="10186" y="20062"/>
                    <a:pt x="13561" y="18442"/>
                    <a:pt x="15755" y="15945"/>
                  </a:cubicBezTo>
                  <a:cubicBezTo>
                    <a:pt x="17948" y="13447"/>
                    <a:pt x="18961" y="10072"/>
                    <a:pt x="18623" y="7305"/>
                  </a:cubicBezTo>
                  <a:cubicBezTo>
                    <a:pt x="18286" y="4537"/>
                    <a:pt x="16598" y="2377"/>
                    <a:pt x="14742" y="1229"/>
                  </a:cubicBezTo>
                  <a:cubicBezTo>
                    <a:pt x="12886" y="82"/>
                    <a:pt x="10861" y="-53"/>
                    <a:pt x="9005" y="14"/>
                  </a:cubicBezTo>
                  <a:cubicBezTo>
                    <a:pt x="7149" y="82"/>
                    <a:pt x="5461" y="352"/>
                    <a:pt x="3942" y="1162"/>
                  </a:cubicBezTo>
                  <a:cubicBezTo>
                    <a:pt x="2424" y="1972"/>
                    <a:pt x="1074" y="3322"/>
                    <a:pt x="1074" y="5009"/>
                  </a:cubicBezTo>
                  <a:cubicBezTo>
                    <a:pt x="1074" y="6697"/>
                    <a:pt x="2424" y="8722"/>
                    <a:pt x="5967" y="10274"/>
                  </a:cubicBezTo>
                  <a:cubicBezTo>
                    <a:pt x="9511" y="11827"/>
                    <a:pt x="15248" y="12907"/>
                    <a:pt x="20986" y="139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9879644" y="4664814"/>
              <a:ext cx="13924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200"/>
                    <a:pt x="1783" y="10400"/>
                    <a:pt x="240" y="14000"/>
                  </a:cubicBezTo>
                  <a:cubicBezTo>
                    <a:pt x="-1303" y="17600"/>
                    <a:pt x="4868" y="196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9753867" y="4222045"/>
              <a:ext cx="139701" cy="131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0" y="19263"/>
                  </a:moveTo>
                  <a:cubicBezTo>
                    <a:pt x="1964" y="13434"/>
                    <a:pt x="3927" y="7606"/>
                    <a:pt x="5564" y="4177"/>
                  </a:cubicBezTo>
                  <a:cubicBezTo>
                    <a:pt x="7200" y="749"/>
                    <a:pt x="8509" y="-280"/>
                    <a:pt x="9491" y="63"/>
                  </a:cubicBezTo>
                  <a:cubicBezTo>
                    <a:pt x="10473" y="406"/>
                    <a:pt x="11127" y="2120"/>
                    <a:pt x="13091" y="5891"/>
                  </a:cubicBezTo>
                  <a:cubicBezTo>
                    <a:pt x="15055" y="9663"/>
                    <a:pt x="18327" y="15491"/>
                    <a:pt x="21600" y="213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10325367" y="4563214"/>
              <a:ext cx="12701" cy="96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21600" y="0"/>
                  </a:moveTo>
                  <a:cubicBezTo>
                    <a:pt x="21600" y="5635"/>
                    <a:pt x="21600" y="11270"/>
                    <a:pt x="18000" y="15261"/>
                  </a:cubicBezTo>
                  <a:cubicBezTo>
                    <a:pt x="14400" y="19252"/>
                    <a:pt x="7200" y="21600"/>
                    <a:pt x="3600" y="21365"/>
                  </a:cubicBezTo>
                  <a:cubicBezTo>
                    <a:pt x="0" y="21130"/>
                    <a:pt x="0" y="18313"/>
                    <a:pt x="0" y="154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10319550" y="4455264"/>
              <a:ext cx="37568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600" fill="norm" stroke="1" extrusionOk="0">
                  <a:moveTo>
                    <a:pt x="3297" y="21600"/>
                  </a:moveTo>
                  <a:cubicBezTo>
                    <a:pt x="2097" y="17723"/>
                    <a:pt x="897" y="13846"/>
                    <a:pt x="297" y="10246"/>
                  </a:cubicBezTo>
                  <a:cubicBezTo>
                    <a:pt x="-303" y="6646"/>
                    <a:pt x="-303" y="3323"/>
                    <a:pt x="3297" y="1662"/>
                  </a:cubicBezTo>
                  <a:cubicBezTo>
                    <a:pt x="6897" y="0"/>
                    <a:pt x="14097" y="0"/>
                    <a:pt x="2129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10363467" y="4484751"/>
              <a:ext cx="132406" cy="14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132" fill="norm" stroke="1" extrusionOk="0">
                  <a:moveTo>
                    <a:pt x="19543" y="1238"/>
                  </a:moveTo>
                  <a:cubicBezTo>
                    <a:pt x="17829" y="934"/>
                    <a:pt x="16114" y="630"/>
                    <a:pt x="14057" y="325"/>
                  </a:cubicBezTo>
                  <a:cubicBezTo>
                    <a:pt x="12000" y="21"/>
                    <a:pt x="9600" y="-283"/>
                    <a:pt x="8229" y="478"/>
                  </a:cubicBezTo>
                  <a:cubicBezTo>
                    <a:pt x="6857" y="1238"/>
                    <a:pt x="6514" y="3063"/>
                    <a:pt x="8400" y="5345"/>
                  </a:cubicBezTo>
                  <a:cubicBezTo>
                    <a:pt x="10286" y="7627"/>
                    <a:pt x="14400" y="10365"/>
                    <a:pt x="17143" y="12494"/>
                  </a:cubicBezTo>
                  <a:cubicBezTo>
                    <a:pt x="19886" y="14624"/>
                    <a:pt x="21257" y="16145"/>
                    <a:pt x="21429" y="17514"/>
                  </a:cubicBezTo>
                  <a:cubicBezTo>
                    <a:pt x="21600" y="18883"/>
                    <a:pt x="20571" y="20100"/>
                    <a:pt x="18686" y="20709"/>
                  </a:cubicBezTo>
                  <a:cubicBezTo>
                    <a:pt x="16800" y="21317"/>
                    <a:pt x="14057" y="21317"/>
                    <a:pt x="10800" y="20404"/>
                  </a:cubicBezTo>
                  <a:cubicBezTo>
                    <a:pt x="7543" y="19492"/>
                    <a:pt x="3771" y="17666"/>
                    <a:pt x="0" y="158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10871467" y="4339833"/>
              <a:ext cx="146051" cy="274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21523"/>
                  </a:moveTo>
                  <a:cubicBezTo>
                    <a:pt x="2191" y="17701"/>
                    <a:pt x="4383" y="13880"/>
                    <a:pt x="6887" y="10557"/>
                  </a:cubicBezTo>
                  <a:cubicBezTo>
                    <a:pt x="9391" y="7234"/>
                    <a:pt x="12209" y="4409"/>
                    <a:pt x="14087" y="2581"/>
                  </a:cubicBezTo>
                  <a:cubicBezTo>
                    <a:pt x="15965" y="754"/>
                    <a:pt x="16904" y="-77"/>
                    <a:pt x="17687" y="6"/>
                  </a:cubicBezTo>
                  <a:cubicBezTo>
                    <a:pt x="18470" y="89"/>
                    <a:pt x="19096" y="1086"/>
                    <a:pt x="19409" y="4326"/>
                  </a:cubicBezTo>
                  <a:cubicBezTo>
                    <a:pt x="19722" y="7566"/>
                    <a:pt x="19722" y="13049"/>
                    <a:pt x="20035" y="16206"/>
                  </a:cubicBezTo>
                  <a:cubicBezTo>
                    <a:pt x="20348" y="19363"/>
                    <a:pt x="20974" y="20194"/>
                    <a:pt x="21600" y="210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10954017" y="4487014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11100430" y="4321914"/>
              <a:ext cx="196488" cy="266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391" fill="norm" stroke="1" extrusionOk="0">
                  <a:moveTo>
                    <a:pt x="5534" y="9184"/>
                  </a:moveTo>
                  <a:cubicBezTo>
                    <a:pt x="4373" y="11735"/>
                    <a:pt x="3212" y="14287"/>
                    <a:pt x="2631" y="16072"/>
                  </a:cubicBezTo>
                  <a:cubicBezTo>
                    <a:pt x="2050" y="17858"/>
                    <a:pt x="2050" y="18879"/>
                    <a:pt x="1818" y="19814"/>
                  </a:cubicBezTo>
                  <a:cubicBezTo>
                    <a:pt x="1586" y="20750"/>
                    <a:pt x="1121" y="21600"/>
                    <a:pt x="773" y="21345"/>
                  </a:cubicBezTo>
                  <a:cubicBezTo>
                    <a:pt x="425" y="21090"/>
                    <a:pt x="192" y="19729"/>
                    <a:pt x="76" y="16923"/>
                  </a:cubicBezTo>
                  <a:cubicBezTo>
                    <a:pt x="-40" y="14117"/>
                    <a:pt x="-40" y="9865"/>
                    <a:pt x="192" y="7143"/>
                  </a:cubicBezTo>
                  <a:cubicBezTo>
                    <a:pt x="425" y="4422"/>
                    <a:pt x="889" y="3231"/>
                    <a:pt x="1470" y="3061"/>
                  </a:cubicBezTo>
                  <a:cubicBezTo>
                    <a:pt x="2050" y="2891"/>
                    <a:pt x="2747" y="3742"/>
                    <a:pt x="4141" y="6123"/>
                  </a:cubicBezTo>
                  <a:cubicBezTo>
                    <a:pt x="5534" y="8504"/>
                    <a:pt x="7625" y="12416"/>
                    <a:pt x="9018" y="14797"/>
                  </a:cubicBezTo>
                  <a:cubicBezTo>
                    <a:pt x="10412" y="17178"/>
                    <a:pt x="11108" y="18028"/>
                    <a:pt x="12037" y="18624"/>
                  </a:cubicBezTo>
                  <a:cubicBezTo>
                    <a:pt x="12966" y="19219"/>
                    <a:pt x="14128" y="19559"/>
                    <a:pt x="15057" y="19134"/>
                  </a:cubicBezTo>
                  <a:cubicBezTo>
                    <a:pt x="15986" y="18709"/>
                    <a:pt x="16683" y="17518"/>
                    <a:pt x="17379" y="14627"/>
                  </a:cubicBezTo>
                  <a:cubicBezTo>
                    <a:pt x="18076" y="11735"/>
                    <a:pt x="18773" y="7143"/>
                    <a:pt x="19470" y="4422"/>
                  </a:cubicBezTo>
                  <a:cubicBezTo>
                    <a:pt x="20166" y="1701"/>
                    <a:pt x="20863" y="850"/>
                    <a:pt x="2156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9385567" y="5185514"/>
              <a:ext cx="146051" cy="182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5214"/>
                  </a:moveTo>
                  <a:cubicBezTo>
                    <a:pt x="0" y="3972"/>
                    <a:pt x="0" y="2731"/>
                    <a:pt x="939" y="1862"/>
                  </a:cubicBezTo>
                  <a:cubicBezTo>
                    <a:pt x="1878" y="993"/>
                    <a:pt x="3757" y="497"/>
                    <a:pt x="5478" y="248"/>
                  </a:cubicBezTo>
                  <a:cubicBezTo>
                    <a:pt x="7200" y="0"/>
                    <a:pt x="8765" y="0"/>
                    <a:pt x="10330" y="0"/>
                  </a:cubicBezTo>
                  <a:cubicBezTo>
                    <a:pt x="11896" y="0"/>
                    <a:pt x="13461" y="0"/>
                    <a:pt x="13930" y="2110"/>
                  </a:cubicBezTo>
                  <a:cubicBezTo>
                    <a:pt x="14400" y="4221"/>
                    <a:pt x="13774" y="8441"/>
                    <a:pt x="12365" y="11545"/>
                  </a:cubicBezTo>
                  <a:cubicBezTo>
                    <a:pt x="10957" y="14648"/>
                    <a:pt x="8765" y="16634"/>
                    <a:pt x="6887" y="18124"/>
                  </a:cubicBezTo>
                  <a:cubicBezTo>
                    <a:pt x="5009" y="19614"/>
                    <a:pt x="3443" y="20607"/>
                    <a:pt x="3443" y="21103"/>
                  </a:cubicBezTo>
                  <a:cubicBezTo>
                    <a:pt x="3443" y="21600"/>
                    <a:pt x="5009" y="21600"/>
                    <a:pt x="8296" y="20234"/>
                  </a:cubicBezTo>
                  <a:cubicBezTo>
                    <a:pt x="11583" y="18869"/>
                    <a:pt x="16591" y="16138"/>
                    <a:pt x="21600" y="134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9373358" y="5079331"/>
              <a:ext cx="247160" cy="41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148" fill="norm" stroke="1" extrusionOk="0">
                  <a:moveTo>
                    <a:pt x="13686" y="891"/>
                  </a:moveTo>
                  <a:cubicBezTo>
                    <a:pt x="11123" y="345"/>
                    <a:pt x="8560" y="-200"/>
                    <a:pt x="6547" y="73"/>
                  </a:cubicBezTo>
                  <a:cubicBezTo>
                    <a:pt x="4533" y="345"/>
                    <a:pt x="3069" y="1436"/>
                    <a:pt x="1879" y="3618"/>
                  </a:cubicBezTo>
                  <a:cubicBezTo>
                    <a:pt x="689" y="5800"/>
                    <a:pt x="-226" y="9073"/>
                    <a:pt x="49" y="12073"/>
                  </a:cubicBezTo>
                  <a:cubicBezTo>
                    <a:pt x="323" y="15073"/>
                    <a:pt x="1788" y="17800"/>
                    <a:pt x="3710" y="19382"/>
                  </a:cubicBezTo>
                  <a:cubicBezTo>
                    <a:pt x="5632" y="20964"/>
                    <a:pt x="8011" y="21400"/>
                    <a:pt x="10391" y="21018"/>
                  </a:cubicBezTo>
                  <a:cubicBezTo>
                    <a:pt x="12771" y="20636"/>
                    <a:pt x="15150" y="19436"/>
                    <a:pt x="16981" y="17091"/>
                  </a:cubicBezTo>
                  <a:cubicBezTo>
                    <a:pt x="18811" y="14745"/>
                    <a:pt x="20093" y="11255"/>
                    <a:pt x="20733" y="9182"/>
                  </a:cubicBezTo>
                  <a:cubicBezTo>
                    <a:pt x="21374" y="7109"/>
                    <a:pt x="21374" y="6455"/>
                    <a:pt x="21374" y="5745"/>
                  </a:cubicBezTo>
                  <a:cubicBezTo>
                    <a:pt x="21374" y="5036"/>
                    <a:pt x="21374" y="4273"/>
                    <a:pt x="20916" y="3782"/>
                  </a:cubicBezTo>
                  <a:cubicBezTo>
                    <a:pt x="20459" y="3291"/>
                    <a:pt x="19543" y="3073"/>
                    <a:pt x="18811" y="3345"/>
                  </a:cubicBezTo>
                  <a:cubicBezTo>
                    <a:pt x="18079" y="3618"/>
                    <a:pt x="17530" y="4382"/>
                    <a:pt x="17438" y="5145"/>
                  </a:cubicBezTo>
                  <a:cubicBezTo>
                    <a:pt x="17347" y="5909"/>
                    <a:pt x="17713" y="6673"/>
                    <a:pt x="18079" y="74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9773477" y="5163689"/>
              <a:ext cx="132791" cy="308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132" fill="norm" stroke="1" extrusionOk="0">
                  <a:moveTo>
                    <a:pt x="21173" y="7583"/>
                  </a:moveTo>
                  <a:cubicBezTo>
                    <a:pt x="20498" y="6278"/>
                    <a:pt x="19823" y="4974"/>
                    <a:pt x="18473" y="4321"/>
                  </a:cubicBezTo>
                  <a:cubicBezTo>
                    <a:pt x="17123" y="3669"/>
                    <a:pt x="15098" y="3669"/>
                    <a:pt x="12060" y="5191"/>
                  </a:cubicBezTo>
                  <a:cubicBezTo>
                    <a:pt x="9023" y="6713"/>
                    <a:pt x="4973" y="9758"/>
                    <a:pt x="2610" y="12222"/>
                  </a:cubicBezTo>
                  <a:cubicBezTo>
                    <a:pt x="248" y="14687"/>
                    <a:pt x="-427" y="16571"/>
                    <a:pt x="248" y="18093"/>
                  </a:cubicBezTo>
                  <a:cubicBezTo>
                    <a:pt x="923" y="19615"/>
                    <a:pt x="2948" y="20775"/>
                    <a:pt x="5479" y="21065"/>
                  </a:cubicBezTo>
                  <a:cubicBezTo>
                    <a:pt x="8011" y="21355"/>
                    <a:pt x="11048" y="20775"/>
                    <a:pt x="13748" y="17876"/>
                  </a:cubicBezTo>
                  <a:cubicBezTo>
                    <a:pt x="16448" y="14976"/>
                    <a:pt x="18811" y="9758"/>
                    <a:pt x="19317" y="6351"/>
                  </a:cubicBezTo>
                  <a:cubicBezTo>
                    <a:pt x="19823" y="2944"/>
                    <a:pt x="18473" y="1350"/>
                    <a:pt x="15773" y="552"/>
                  </a:cubicBezTo>
                  <a:cubicBezTo>
                    <a:pt x="13073" y="-245"/>
                    <a:pt x="9023" y="-245"/>
                    <a:pt x="6660" y="987"/>
                  </a:cubicBezTo>
                  <a:cubicBezTo>
                    <a:pt x="4298" y="2219"/>
                    <a:pt x="3623" y="4684"/>
                    <a:pt x="5479" y="7221"/>
                  </a:cubicBezTo>
                  <a:cubicBezTo>
                    <a:pt x="7335" y="9758"/>
                    <a:pt x="11723" y="12367"/>
                    <a:pt x="16111" y="149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9918967" y="5449770"/>
              <a:ext cx="120651" cy="115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0" fill="norm" stroke="1" extrusionOk="0">
                  <a:moveTo>
                    <a:pt x="0" y="445"/>
                  </a:moveTo>
                  <a:cubicBezTo>
                    <a:pt x="1895" y="60"/>
                    <a:pt x="3789" y="-326"/>
                    <a:pt x="5305" y="445"/>
                  </a:cubicBezTo>
                  <a:cubicBezTo>
                    <a:pt x="6821" y="1217"/>
                    <a:pt x="7958" y="3145"/>
                    <a:pt x="8526" y="5074"/>
                  </a:cubicBezTo>
                  <a:cubicBezTo>
                    <a:pt x="9095" y="7003"/>
                    <a:pt x="9095" y="8931"/>
                    <a:pt x="8526" y="10667"/>
                  </a:cubicBezTo>
                  <a:cubicBezTo>
                    <a:pt x="7958" y="12403"/>
                    <a:pt x="6821" y="13945"/>
                    <a:pt x="5684" y="15681"/>
                  </a:cubicBezTo>
                  <a:cubicBezTo>
                    <a:pt x="4547" y="17417"/>
                    <a:pt x="3411" y="19345"/>
                    <a:pt x="3789" y="20310"/>
                  </a:cubicBezTo>
                  <a:cubicBezTo>
                    <a:pt x="4168" y="21274"/>
                    <a:pt x="6063" y="21274"/>
                    <a:pt x="9284" y="20117"/>
                  </a:cubicBezTo>
                  <a:cubicBezTo>
                    <a:pt x="12505" y="18960"/>
                    <a:pt x="17053" y="16645"/>
                    <a:pt x="21600" y="143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9836417" y="5015784"/>
              <a:ext cx="133351" cy="15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20502"/>
                  </a:moveTo>
                  <a:cubicBezTo>
                    <a:pt x="686" y="17334"/>
                    <a:pt x="1371" y="14166"/>
                    <a:pt x="3086" y="10998"/>
                  </a:cubicBezTo>
                  <a:cubicBezTo>
                    <a:pt x="4800" y="7830"/>
                    <a:pt x="7543" y="4662"/>
                    <a:pt x="9771" y="2646"/>
                  </a:cubicBezTo>
                  <a:cubicBezTo>
                    <a:pt x="12000" y="630"/>
                    <a:pt x="13714" y="-234"/>
                    <a:pt x="14743" y="54"/>
                  </a:cubicBezTo>
                  <a:cubicBezTo>
                    <a:pt x="15771" y="342"/>
                    <a:pt x="16114" y="1782"/>
                    <a:pt x="17143" y="5526"/>
                  </a:cubicBezTo>
                  <a:cubicBezTo>
                    <a:pt x="18171" y="9270"/>
                    <a:pt x="19886" y="15318"/>
                    <a:pt x="21600" y="213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10340960" y="5293464"/>
              <a:ext cx="4790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600" fill="norm" stroke="1" extrusionOk="0">
                  <a:moveTo>
                    <a:pt x="4351" y="14954"/>
                  </a:moveTo>
                  <a:cubicBezTo>
                    <a:pt x="2472" y="13569"/>
                    <a:pt x="594" y="12185"/>
                    <a:pt x="125" y="12738"/>
                  </a:cubicBezTo>
                  <a:cubicBezTo>
                    <a:pt x="-345" y="13292"/>
                    <a:pt x="594" y="15785"/>
                    <a:pt x="1533" y="17862"/>
                  </a:cubicBezTo>
                  <a:cubicBezTo>
                    <a:pt x="2472" y="19938"/>
                    <a:pt x="3412" y="21600"/>
                    <a:pt x="4820" y="21600"/>
                  </a:cubicBezTo>
                  <a:cubicBezTo>
                    <a:pt x="6229" y="21600"/>
                    <a:pt x="8107" y="19938"/>
                    <a:pt x="9516" y="16615"/>
                  </a:cubicBezTo>
                  <a:cubicBezTo>
                    <a:pt x="10925" y="13292"/>
                    <a:pt x="11864" y="8308"/>
                    <a:pt x="13742" y="5262"/>
                  </a:cubicBezTo>
                  <a:cubicBezTo>
                    <a:pt x="15620" y="2215"/>
                    <a:pt x="18438" y="1108"/>
                    <a:pt x="2125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10424145" y="5308281"/>
              <a:ext cx="76457" cy="168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471" fill="norm" stroke="1" extrusionOk="0">
                  <a:moveTo>
                    <a:pt x="9284" y="2160"/>
                  </a:moveTo>
                  <a:cubicBezTo>
                    <a:pt x="7579" y="1080"/>
                    <a:pt x="5874" y="0"/>
                    <a:pt x="4168" y="0"/>
                  </a:cubicBezTo>
                  <a:cubicBezTo>
                    <a:pt x="2463" y="0"/>
                    <a:pt x="758" y="1080"/>
                    <a:pt x="189" y="2295"/>
                  </a:cubicBezTo>
                  <a:cubicBezTo>
                    <a:pt x="-379" y="3510"/>
                    <a:pt x="189" y="4860"/>
                    <a:pt x="3884" y="7425"/>
                  </a:cubicBezTo>
                  <a:cubicBezTo>
                    <a:pt x="7579" y="9990"/>
                    <a:pt x="14400" y="13770"/>
                    <a:pt x="17810" y="16335"/>
                  </a:cubicBezTo>
                  <a:cubicBezTo>
                    <a:pt x="21221" y="18900"/>
                    <a:pt x="21221" y="20250"/>
                    <a:pt x="18947" y="20925"/>
                  </a:cubicBezTo>
                  <a:cubicBezTo>
                    <a:pt x="16674" y="21600"/>
                    <a:pt x="12126" y="21600"/>
                    <a:pt x="8716" y="21195"/>
                  </a:cubicBezTo>
                  <a:cubicBezTo>
                    <a:pt x="5305" y="20790"/>
                    <a:pt x="3032" y="19980"/>
                    <a:pt x="758" y="191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10803141" y="5181545"/>
              <a:ext cx="150877" cy="283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20" fill="norm" stroke="1" extrusionOk="0">
                  <a:moveTo>
                    <a:pt x="3384" y="21420"/>
                  </a:moveTo>
                  <a:cubicBezTo>
                    <a:pt x="2184" y="20940"/>
                    <a:pt x="984" y="20460"/>
                    <a:pt x="384" y="19740"/>
                  </a:cubicBezTo>
                  <a:cubicBezTo>
                    <a:pt x="-216" y="19020"/>
                    <a:pt x="-216" y="18060"/>
                    <a:pt x="1134" y="15820"/>
                  </a:cubicBezTo>
                  <a:cubicBezTo>
                    <a:pt x="2484" y="13580"/>
                    <a:pt x="5184" y="10060"/>
                    <a:pt x="7734" y="7340"/>
                  </a:cubicBezTo>
                  <a:cubicBezTo>
                    <a:pt x="10284" y="4620"/>
                    <a:pt x="12684" y="2700"/>
                    <a:pt x="14484" y="1500"/>
                  </a:cubicBezTo>
                  <a:cubicBezTo>
                    <a:pt x="16284" y="300"/>
                    <a:pt x="17484" y="-180"/>
                    <a:pt x="18384" y="60"/>
                  </a:cubicBezTo>
                  <a:cubicBezTo>
                    <a:pt x="19284" y="300"/>
                    <a:pt x="19884" y="1260"/>
                    <a:pt x="20334" y="3740"/>
                  </a:cubicBezTo>
                  <a:cubicBezTo>
                    <a:pt x="20784" y="6220"/>
                    <a:pt x="21084" y="10220"/>
                    <a:pt x="21234" y="13340"/>
                  </a:cubicBezTo>
                  <a:cubicBezTo>
                    <a:pt x="21384" y="16460"/>
                    <a:pt x="21384" y="18700"/>
                    <a:pt x="21384" y="209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10875700" y="5340807"/>
              <a:ext cx="97368" cy="54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4696" y="21295"/>
                  </a:moveTo>
                  <a:cubicBezTo>
                    <a:pt x="2348" y="15480"/>
                    <a:pt x="0" y="9664"/>
                    <a:pt x="0" y="5926"/>
                  </a:cubicBezTo>
                  <a:cubicBezTo>
                    <a:pt x="0" y="2187"/>
                    <a:pt x="2348" y="526"/>
                    <a:pt x="6339" y="110"/>
                  </a:cubicBezTo>
                  <a:cubicBezTo>
                    <a:pt x="10330" y="-305"/>
                    <a:pt x="15965" y="526"/>
                    <a:pt x="21600" y="13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11056528" y="5210914"/>
              <a:ext cx="195940" cy="232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4081" y="6480"/>
                  </a:moveTo>
                  <a:cubicBezTo>
                    <a:pt x="3384" y="10604"/>
                    <a:pt x="2687" y="14727"/>
                    <a:pt x="1990" y="17476"/>
                  </a:cubicBezTo>
                  <a:cubicBezTo>
                    <a:pt x="1294" y="20225"/>
                    <a:pt x="597" y="21600"/>
                    <a:pt x="248" y="21600"/>
                  </a:cubicBezTo>
                  <a:cubicBezTo>
                    <a:pt x="-100" y="21600"/>
                    <a:pt x="-100" y="20225"/>
                    <a:pt x="365" y="17084"/>
                  </a:cubicBezTo>
                  <a:cubicBezTo>
                    <a:pt x="829" y="13942"/>
                    <a:pt x="1758" y="9033"/>
                    <a:pt x="2455" y="5989"/>
                  </a:cubicBezTo>
                  <a:cubicBezTo>
                    <a:pt x="3152" y="2945"/>
                    <a:pt x="3616" y="1767"/>
                    <a:pt x="4081" y="1669"/>
                  </a:cubicBezTo>
                  <a:cubicBezTo>
                    <a:pt x="4545" y="1571"/>
                    <a:pt x="5010" y="2553"/>
                    <a:pt x="6171" y="5302"/>
                  </a:cubicBezTo>
                  <a:cubicBezTo>
                    <a:pt x="7332" y="8051"/>
                    <a:pt x="9190" y="12567"/>
                    <a:pt x="10584" y="15611"/>
                  </a:cubicBezTo>
                  <a:cubicBezTo>
                    <a:pt x="11977" y="18655"/>
                    <a:pt x="12906" y="20225"/>
                    <a:pt x="13952" y="20913"/>
                  </a:cubicBezTo>
                  <a:cubicBezTo>
                    <a:pt x="14997" y="21600"/>
                    <a:pt x="16158" y="21404"/>
                    <a:pt x="17319" y="18851"/>
                  </a:cubicBezTo>
                  <a:cubicBezTo>
                    <a:pt x="18481" y="16298"/>
                    <a:pt x="19642" y="11389"/>
                    <a:pt x="20339" y="7855"/>
                  </a:cubicBezTo>
                  <a:cubicBezTo>
                    <a:pt x="21035" y="4320"/>
                    <a:pt x="21268" y="2160"/>
                    <a:pt x="215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9366517" y="6012538"/>
              <a:ext cx="110962" cy="20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311" fill="norm" stroke="1" extrusionOk="0">
                  <a:moveTo>
                    <a:pt x="0" y="2461"/>
                  </a:moveTo>
                  <a:cubicBezTo>
                    <a:pt x="1200" y="1588"/>
                    <a:pt x="2400" y="716"/>
                    <a:pt x="4200" y="279"/>
                  </a:cubicBezTo>
                  <a:cubicBezTo>
                    <a:pt x="6000" y="-157"/>
                    <a:pt x="8400" y="-157"/>
                    <a:pt x="10600" y="825"/>
                  </a:cubicBezTo>
                  <a:cubicBezTo>
                    <a:pt x="12800" y="1807"/>
                    <a:pt x="14800" y="3770"/>
                    <a:pt x="15200" y="5298"/>
                  </a:cubicBezTo>
                  <a:cubicBezTo>
                    <a:pt x="15600" y="6825"/>
                    <a:pt x="14400" y="7916"/>
                    <a:pt x="12800" y="8788"/>
                  </a:cubicBezTo>
                  <a:cubicBezTo>
                    <a:pt x="11200" y="9661"/>
                    <a:pt x="9200" y="10316"/>
                    <a:pt x="9400" y="10534"/>
                  </a:cubicBezTo>
                  <a:cubicBezTo>
                    <a:pt x="9600" y="10752"/>
                    <a:pt x="12000" y="10534"/>
                    <a:pt x="14000" y="10861"/>
                  </a:cubicBezTo>
                  <a:cubicBezTo>
                    <a:pt x="16000" y="11188"/>
                    <a:pt x="17600" y="12061"/>
                    <a:pt x="19000" y="12934"/>
                  </a:cubicBezTo>
                  <a:cubicBezTo>
                    <a:pt x="20400" y="13807"/>
                    <a:pt x="21600" y="14679"/>
                    <a:pt x="20600" y="16098"/>
                  </a:cubicBezTo>
                  <a:cubicBezTo>
                    <a:pt x="19600" y="17516"/>
                    <a:pt x="16400" y="19479"/>
                    <a:pt x="13800" y="20461"/>
                  </a:cubicBezTo>
                  <a:cubicBezTo>
                    <a:pt x="11200" y="21443"/>
                    <a:pt x="9200" y="21443"/>
                    <a:pt x="7000" y="21116"/>
                  </a:cubicBezTo>
                  <a:cubicBezTo>
                    <a:pt x="4800" y="20788"/>
                    <a:pt x="2400" y="20134"/>
                    <a:pt x="0" y="194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9245002" y="5891813"/>
              <a:ext cx="296488" cy="422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250" fill="norm" stroke="1" extrusionOk="0">
                  <a:moveTo>
                    <a:pt x="14911" y="4077"/>
                  </a:moveTo>
                  <a:cubicBezTo>
                    <a:pt x="14911" y="3013"/>
                    <a:pt x="14911" y="1949"/>
                    <a:pt x="14611" y="1257"/>
                  </a:cubicBezTo>
                  <a:cubicBezTo>
                    <a:pt x="14311" y="565"/>
                    <a:pt x="13711" y="246"/>
                    <a:pt x="12961" y="87"/>
                  </a:cubicBezTo>
                  <a:cubicBezTo>
                    <a:pt x="12211" y="-73"/>
                    <a:pt x="11311" y="-73"/>
                    <a:pt x="9961" y="619"/>
                  </a:cubicBezTo>
                  <a:cubicBezTo>
                    <a:pt x="8611" y="1310"/>
                    <a:pt x="6811" y="2694"/>
                    <a:pt x="4936" y="5088"/>
                  </a:cubicBezTo>
                  <a:cubicBezTo>
                    <a:pt x="3061" y="7482"/>
                    <a:pt x="1111" y="10887"/>
                    <a:pt x="361" y="13547"/>
                  </a:cubicBezTo>
                  <a:cubicBezTo>
                    <a:pt x="-389" y="16207"/>
                    <a:pt x="61" y="18122"/>
                    <a:pt x="1411" y="19452"/>
                  </a:cubicBezTo>
                  <a:cubicBezTo>
                    <a:pt x="2761" y="20782"/>
                    <a:pt x="5011" y="21527"/>
                    <a:pt x="7786" y="21155"/>
                  </a:cubicBezTo>
                  <a:cubicBezTo>
                    <a:pt x="10561" y="20782"/>
                    <a:pt x="13861" y="19293"/>
                    <a:pt x="16411" y="17484"/>
                  </a:cubicBezTo>
                  <a:cubicBezTo>
                    <a:pt x="18961" y="15675"/>
                    <a:pt x="20761" y="13547"/>
                    <a:pt x="20986" y="11578"/>
                  </a:cubicBezTo>
                  <a:cubicBezTo>
                    <a:pt x="21211" y="9610"/>
                    <a:pt x="19861" y="7801"/>
                    <a:pt x="18286" y="6684"/>
                  </a:cubicBezTo>
                  <a:cubicBezTo>
                    <a:pt x="16711" y="5566"/>
                    <a:pt x="14911" y="5141"/>
                    <a:pt x="13111" y="47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9836417" y="5968190"/>
              <a:ext cx="190283" cy="369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30" fill="norm" stroke="1" extrusionOk="0">
                  <a:moveTo>
                    <a:pt x="1409" y="2115"/>
                  </a:moveTo>
                  <a:cubicBezTo>
                    <a:pt x="704" y="3711"/>
                    <a:pt x="0" y="5306"/>
                    <a:pt x="0" y="8129"/>
                  </a:cubicBezTo>
                  <a:cubicBezTo>
                    <a:pt x="0" y="10951"/>
                    <a:pt x="704" y="15001"/>
                    <a:pt x="1057" y="17517"/>
                  </a:cubicBezTo>
                  <a:cubicBezTo>
                    <a:pt x="1409" y="20033"/>
                    <a:pt x="1409" y="21015"/>
                    <a:pt x="1291" y="21199"/>
                  </a:cubicBezTo>
                  <a:cubicBezTo>
                    <a:pt x="1174" y="21383"/>
                    <a:pt x="939" y="20770"/>
                    <a:pt x="822" y="18315"/>
                  </a:cubicBezTo>
                  <a:cubicBezTo>
                    <a:pt x="704" y="15861"/>
                    <a:pt x="704" y="11565"/>
                    <a:pt x="1526" y="8374"/>
                  </a:cubicBezTo>
                  <a:cubicBezTo>
                    <a:pt x="2348" y="5183"/>
                    <a:pt x="3991" y="3097"/>
                    <a:pt x="5400" y="1870"/>
                  </a:cubicBezTo>
                  <a:cubicBezTo>
                    <a:pt x="6809" y="642"/>
                    <a:pt x="7983" y="274"/>
                    <a:pt x="9157" y="90"/>
                  </a:cubicBezTo>
                  <a:cubicBezTo>
                    <a:pt x="10330" y="-94"/>
                    <a:pt x="11504" y="-94"/>
                    <a:pt x="13617" y="1072"/>
                  </a:cubicBezTo>
                  <a:cubicBezTo>
                    <a:pt x="15730" y="2238"/>
                    <a:pt x="18783" y="4570"/>
                    <a:pt x="20191" y="7024"/>
                  </a:cubicBezTo>
                  <a:cubicBezTo>
                    <a:pt x="21600" y="9479"/>
                    <a:pt x="21365" y="12056"/>
                    <a:pt x="19604" y="14204"/>
                  </a:cubicBezTo>
                  <a:cubicBezTo>
                    <a:pt x="17843" y="16351"/>
                    <a:pt x="14557" y="18070"/>
                    <a:pt x="12209" y="19174"/>
                  </a:cubicBezTo>
                  <a:cubicBezTo>
                    <a:pt x="9861" y="20279"/>
                    <a:pt x="8452" y="20770"/>
                    <a:pt x="6574" y="21076"/>
                  </a:cubicBezTo>
                  <a:cubicBezTo>
                    <a:pt x="4696" y="21383"/>
                    <a:pt x="2348" y="21506"/>
                    <a:pt x="2465" y="21383"/>
                  </a:cubicBezTo>
                  <a:cubicBezTo>
                    <a:pt x="2583" y="21261"/>
                    <a:pt x="5165" y="20892"/>
                    <a:pt x="7748" y="205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10084067" y="6315814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10506053" y="5953864"/>
              <a:ext cx="981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600" fill="norm" stroke="1" extrusionOk="0">
                  <a:moveTo>
                    <a:pt x="20029" y="0"/>
                  </a:moveTo>
                  <a:cubicBezTo>
                    <a:pt x="11389" y="1630"/>
                    <a:pt x="2749" y="3260"/>
                    <a:pt x="589" y="6453"/>
                  </a:cubicBezTo>
                  <a:cubicBezTo>
                    <a:pt x="-1571" y="9645"/>
                    <a:pt x="2749" y="14400"/>
                    <a:pt x="4909" y="17185"/>
                  </a:cubicBezTo>
                  <a:cubicBezTo>
                    <a:pt x="7069" y="19970"/>
                    <a:pt x="7069" y="20785"/>
                    <a:pt x="706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10388867" y="6277714"/>
              <a:ext cx="323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4" y="15600"/>
                    <a:pt x="8188" y="9600"/>
                    <a:pt x="11788" y="6000"/>
                  </a:cubicBezTo>
                  <a:cubicBezTo>
                    <a:pt x="15388" y="2400"/>
                    <a:pt x="1849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10954017" y="5991964"/>
              <a:ext cx="63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450"/>
                    <a:pt x="21600" y="12900"/>
                    <a:pt x="18000" y="16500"/>
                  </a:cubicBezTo>
                  <a:cubicBezTo>
                    <a:pt x="14400" y="20100"/>
                    <a:pt x="7200" y="208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10934967" y="5889908"/>
              <a:ext cx="183484" cy="408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375" fill="norm" stroke="1" extrusionOk="0">
                  <a:moveTo>
                    <a:pt x="2912" y="8331"/>
                  </a:moveTo>
                  <a:cubicBezTo>
                    <a:pt x="3640" y="5895"/>
                    <a:pt x="4369" y="3458"/>
                    <a:pt x="5218" y="2018"/>
                  </a:cubicBezTo>
                  <a:cubicBezTo>
                    <a:pt x="6067" y="578"/>
                    <a:pt x="7038" y="135"/>
                    <a:pt x="8130" y="24"/>
                  </a:cubicBezTo>
                  <a:cubicBezTo>
                    <a:pt x="9222" y="-87"/>
                    <a:pt x="10436" y="135"/>
                    <a:pt x="12742" y="1851"/>
                  </a:cubicBezTo>
                  <a:cubicBezTo>
                    <a:pt x="15047" y="3568"/>
                    <a:pt x="18445" y="6781"/>
                    <a:pt x="20022" y="9605"/>
                  </a:cubicBezTo>
                  <a:cubicBezTo>
                    <a:pt x="21600" y="12430"/>
                    <a:pt x="21357" y="14867"/>
                    <a:pt x="19173" y="16805"/>
                  </a:cubicBezTo>
                  <a:cubicBezTo>
                    <a:pt x="16989" y="18744"/>
                    <a:pt x="12863" y="20184"/>
                    <a:pt x="9344" y="20848"/>
                  </a:cubicBezTo>
                  <a:cubicBezTo>
                    <a:pt x="5825" y="21513"/>
                    <a:pt x="2912" y="21402"/>
                    <a:pt x="0" y="212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11131817" y="6240793"/>
              <a:ext cx="171451" cy="132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0" y="4874"/>
                  </a:moveTo>
                  <a:cubicBezTo>
                    <a:pt x="533" y="3187"/>
                    <a:pt x="1067" y="1499"/>
                    <a:pt x="2133" y="656"/>
                  </a:cubicBezTo>
                  <a:cubicBezTo>
                    <a:pt x="3200" y="-188"/>
                    <a:pt x="4800" y="-188"/>
                    <a:pt x="6000" y="487"/>
                  </a:cubicBezTo>
                  <a:cubicBezTo>
                    <a:pt x="7200" y="1162"/>
                    <a:pt x="8000" y="2512"/>
                    <a:pt x="7600" y="5549"/>
                  </a:cubicBezTo>
                  <a:cubicBezTo>
                    <a:pt x="7200" y="8587"/>
                    <a:pt x="5600" y="13312"/>
                    <a:pt x="3867" y="16350"/>
                  </a:cubicBezTo>
                  <a:cubicBezTo>
                    <a:pt x="2133" y="19387"/>
                    <a:pt x="267" y="20737"/>
                    <a:pt x="667" y="21074"/>
                  </a:cubicBezTo>
                  <a:cubicBezTo>
                    <a:pt x="1067" y="21412"/>
                    <a:pt x="3733" y="20737"/>
                    <a:pt x="7600" y="20568"/>
                  </a:cubicBezTo>
                  <a:cubicBezTo>
                    <a:pt x="11467" y="20400"/>
                    <a:pt x="16533" y="20737"/>
                    <a:pt x="21600" y="210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5423167" y="5243200"/>
              <a:ext cx="209125" cy="393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55" fill="norm" stroke="1" extrusionOk="0">
                  <a:moveTo>
                    <a:pt x="0" y="1010"/>
                  </a:moveTo>
                  <a:cubicBezTo>
                    <a:pt x="655" y="4706"/>
                    <a:pt x="1309" y="8403"/>
                    <a:pt x="1636" y="11290"/>
                  </a:cubicBezTo>
                  <a:cubicBezTo>
                    <a:pt x="1964" y="14178"/>
                    <a:pt x="1964" y="16257"/>
                    <a:pt x="1964" y="17585"/>
                  </a:cubicBezTo>
                  <a:cubicBezTo>
                    <a:pt x="1964" y="18914"/>
                    <a:pt x="1964" y="19491"/>
                    <a:pt x="1745" y="19434"/>
                  </a:cubicBezTo>
                  <a:cubicBezTo>
                    <a:pt x="1527" y="19376"/>
                    <a:pt x="1091" y="18683"/>
                    <a:pt x="764" y="18048"/>
                  </a:cubicBezTo>
                  <a:cubicBezTo>
                    <a:pt x="436" y="17412"/>
                    <a:pt x="218" y="16835"/>
                    <a:pt x="1091" y="16488"/>
                  </a:cubicBezTo>
                  <a:cubicBezTo>
                    <a:pt x="1964" y="16142"/>
                    <a:pt x="3927" y="16026"/>
                    <a:pt x="6109" y="15333"/>
                  </a:cubicBezTo>
                  <a:cubicBezTo>
                    <a:pt x="8291" y="14640"/>
                    <a:pt x="10691" y="13369"/>
                    <a:pt x="12982" y="11059"/>
                  </a:cubicBezTo>
                  <a:cubicBezTo>
                    <a:pt x="15273" y="8749"/>
                    <a:pt x="17455" y="5399"/>
                    <a:pt x="18873" y="3262"/>
                  </a:cubicBezTo>
                  <a:cubicBezTo>
                    <a:pt x="20291" y="1126"/>
                    <a:pt x="20945" y="202"/>
                    <a:pt x="21273" y="28"/>
                  </a:cubicBezTo>
                  <a:cubicBezTo>
                    <a:pt x="21600" y="-145"/>
                    <a:pt x="21600" y="433"/>
                    <a:pt x="21491" y="2858"/>
                  </a:cubicBezTo>
                  <a:cubicBezTo>
                    <a:pt x="21382" y="5284"/>
                    <a:pt x="21164" y="9558"/>
                    <a:pt x="21055" y="12965"/>
                  </a:cubicBezTo>
                  <a:cubicBezTo>
                    <a:pt x="20945" y="16373"/>
                    <a:pt x="20945" y="18914"/>
                    <a:pt x="20945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5677167" y="5579214"/>
              <a:ext cx="381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1200"/>
                    <a:pt x="9600" y="2400"/>
                    <a:pt x="13200" y="6000"/>
                  </a:cubicBezTo>
                  <a:cubicBezTo>
                    <a:pt x="16800" y="9600"/>
                    <a:pt x="19200" y="15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5791467" y="5407764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5816867" y="5572864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4115067" y="5477614"/>
              <a:ext cx="107951" cy="182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0" y="0"/>
                  </a:moveTo>
                  <a:cubicBezTo>
                    <a:pt x="1271" y="5400"/>
                    <a:pt x="2541" y="10800"/>
                    <a:pt x="3600" y="14605"/>
                  </a:cubicBezTo>
                  <a:cubicBezTo>
                    <a:pt x="4659" y="18409"/>
                    <a:pt x="5506" y="20618"/>
                    <a:pt x="6141" y="21109"/>
                  </a:cubicBezTo>
                  <a:cubicBezTo>
                    <a:pt x="6776" y="21600"/>
                    <a:pt x="7200" y="20373"/>
                    <a:pt x="8047" y="17427"/>
                  </a:cubicBezTo>
                  <a:cubicBezTo>
                    <a:pt x="8894" y="14482"/>
                    <a:pt x="10165" y="9818"/>
                    <a:pt x="11435" y="6750"/>
                  </a:cubicBezTo>
                  <a:cubicBezTo>
                    <a:pt x="12706" y="3682"/>
                    <a:pt x="13976" y="2209"/>
                    <a:pt x="15671" y="1595"/>
                  </a:cubicBezTo>
                  <a:cubicBezTo>
                    <a:pt x="17365" y="982"/>
                    <a:pt x="19482" y="1227"/>
                    <a:pt x="21600" y="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4261117" y="5458019"/>
              <a:ext cx="107951" cy="203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21600" y="2062"/>
                  </a:moveTo>
                  <a:cubicBezTo>
                    <a:pt x="19906" y="1171"/>
                    <a:pt x="18212" y="280"/>
                    <a:pt x="15247" y="58"/>
                  </a:cubicBezTo>
                  <a:cubicBezTo>
                    <a:pt x="12282" y="-165"/>
                    <a:pt x="8047" y="280"/>
                    <a:pt x="5294" y="1060"/>
                  </a:cubicBezTo>
                  <a:cubicBezTo>
                    <a:pt x="2541" y="1839"/>
                    <a:pt x="1271" y="2953"/>
                    <a:pt x="2329" y="4511"/>
                  </a:cubicBezTo>
                  <a:cubicBezTo>
                    <a:pt x="3388" y="6070"/>
                    <a:pt x="6776" y="8074"/>
                    <a:pt x="9529" y="9522"/>
                  </a:cubicBezTo>
                  <a:cubicBezTo>
                    <a:pt x="12282" y="10969"/>
                    <a:pt x="14400" y="11860"/>
                    <a:pt x="16094" y="12750"/>
                  </a:cubicBezTo>
                  <a:cubicBezTo>
                    <a:pt x="17788" y="13641"/>
                    <a:pt x="19059" y="14532"/>
                    <a:pt x="17576" y="15868"/>
                  </a:cubicBezTo>
                  <a:cubicBezTo>
                    <a:pt x="16094" y="17204"/>
                    <a:pt x="11859" y="18986"/>
                    <a:pt x="8471" y="19988"/>
                  </a:cubicBezTo>
                  <a:cubicBezTo>
                    <a:pt x="5082" y="20990"/>
                    <a:pt x="2541" y="21212"/>
                    <a:pt x="0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4508767" y="5591914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6239886" y="5285893"/>
              <a:ext cx="326282" cy="391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81" fill="norm" stroke="1" extrusionOk="0">
                  <a:moveTo>
                    <a:pt x="9775" y="11502"/>
                  </a:moveTo>
                  <a:cubicBezTo>
                    <a:pt x="9915" y="10693"/>
                    <a:pt x="10054" y="9885"/>
                    <a:pt x="9775" y="9423"/>
                  </a:cubicBezTo>
                  <a:cubicBezTo>
                    <a:pt x="9496" y="8961"/>
                    <a:pt x="8800" y="8845"/>
                    <a:pt x="7267" y="9769"/>
                  </a:cubicBezTo>
                  <a:cubicBezTo>
                    <a:pt x="5734" y="10693"/>
                    <a:pt x="3365" y="12657"/>
                    <a:pt x="1902" y="14447"/>
                  </a:cubicBezTo>
                  <a:cubicBezTo>
                    <a:pt x="438" y="16238"/>
                    <a:pt x="-119" y="17855"/>
                    <a:pt x="20" y="19068"/>
                  </a:cubicBezTo>
                  <a:cubicBezTo>
                    <a:pt x="160" y="20280"/>
                    <a:pt x="996" y="21089"/>
                    <a:pt x="2389" y="21320"/>
                  </a:cubicBezTo>
                  <a:cubicBezTo>
                    <a:pt x="3783" y="21551"/>
                    <a:pt x="5734" y="21204"/>
                    <a:pt x="7197" y="18894"/>
                  </a:cubicBezTo>
                  <a:cubicBezTo>
                    <a:pt x="8660" y="16584"/>
                    <a:pt x="9636" y="12310"/>
                    <a:pt x="9496" y="9134"/>
                  </a:cubicBezTo>
                  <a:cubicBezTo>
                    <a:pt x="9357" y="5957"/>
                    <a:pt x="8103" y="3878"/>
                    <a:pt x="7197" y="2608"/>
                  </a:cubicBezTo>
                  <a:cubicBezTo>
                    <a:pt x="6291" y="1337"/>
                    <a:pt x="5734" y="875"/>
                    <a:pt x="5873" y="529"/>
                  </a:cubicBezTo>
                  <a:cubicBezTo>
                    <a:pt x="6013" y="182"/>
                    <a:pt x="6849" y="-49"/>
                    <a:pt x="9566" y="9"/>
                  </a:cubicBezTo>
                  <a:cubicBezTo>
                    <a:pt x="12284" y="67"/>
                    <a:pt x="16882" y="413"/>
                    <a:pt x="21481" y="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6724917" y="5512449"/>
              <a:ext cx="2667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4971" y="6957"/>
                    <a:pt x="9943" y="-898"/>
                    <a:pt x="13543" y="84"/>
                  </a:cubicBezTo>
                  <a:cubicBezTo>
                    <a:pt x="17143" y="1066"/>
                    <a:pt x="19371" y="10884"/>
                    <a:pt x="21600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6807467" y="5591914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6839217" y="5420464"/>
              <a:ext cx="1333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43" y="4320"/>
                    <a:pt x="12686" y="8640"/>
                    <a:pt x="9086" y="12240"/>
                  </a:cubicBezTo>
                  <a:cubicBezTo>
                    <a:pt x="5486" y="15840"/>
                    <a:pt x="2743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7316413" y="5414114"/>
              <a:ext cx="238911" cy="270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436" fill="norm" stroke="1" extrusionOk="0">
                  <a:moveTo>
                    <a:pt x="11548" y="3014"/>
                  </a:moveTo>
                  <a:cubicBezTo>
                    <a:pt x="10440" y="3014"/>
                    <a:pt x="9332" y="3014"/>
                    <a:pt x="7671" y="4521"/>
                  </a:cubicBezTo>
                  <a:cubicBezTo>
                    <a:pt x="6009" y="6028"/>
                    <a:pt x="3794" y="9042"/>
                    <a:pt x="2317" y="11721"/>
                  </a:cubicBezTo>
                  <a:cubicBezTo>
                    <a:pt x="840" y="14400"/>
                    <a:pt x="102" y="16744"/>
                    <a:pt x="9" y="18335"/>
                  </a:cubicBezTo>
                  <a:cubicBezTo>
                    <a:pt x="-83" y="19926"/>
                    <a:pt x="471" y="20763"/>
                    <a:pt x="1948" y="21181"/>
                  </a:cubicBezTo>
                  <a:cubicBezTo>
                    <a:pt x="3425" y="21600"/>
                    <a:pt x="5825" y="21600"/>
                    <a:pt x="9055" y="20428"/>
                  </a:cubicBezTo>
                  <a:cubicBezTo>
                    <a:pt x="12286" y="19256"/>
                    <a:pt x="16348" y="16912"/>
                    <a:pt x="18655" y="14149"/>
                  </a:cubicBezTo>
                  <a:cubicBezTo>
                    <a:pt x="20963" y="11386"/>
                    <a:pt x="21517" y="8205"/>
                    <a:pt x="19948" y="5777"/>
                  </a:cubicBezTo>
                  <a:cubicBezTo>
                    <a:pt x="18379" y="3349"/>
                    <a:pt x="14686" y="1674"/>
                    <a:pt x="109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1352817" y="6818462"/>
              <a:ext cx="311151" cy="390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0" y="1687"/>
                  </a:moveTo>
                  <a:cubicBezTo>
                    <a:pt x="0" y="874"/>
                    <a:pt x="0" y="61"/>
                    <a:pt x="147" y="3"/>
                  </a:cubicBezTo>
                  <a:cubicBezTo>
                    <a:pt x="294" y="-55"/>
                    <a:pt x="588" y="642"/>
                    <a:pt x="955" y="2674"/>
                  </a:cubicBezTo>
                  <a:cubicBezTo>
                    <a:pt x="1322" y="4706"/>
                    <a:pt x="1763" y="8074"/>
                    <a:pt x="2131" y="10803"/>
                  </a:cubicBezTo>
                  <a:cubicBezTo>
                    <a:pt x="2498" y="13532"/>
                    <a:pt x="2792" y="15622"/>
                    <a:pt x="3159" y="17132"/>
                  </a:cubicBezTo>
                  <a:cubicBezTo>
                    <a:pt x="3527" y="18642"/>
                    <a:pt x="3967" y="19571"/>
                    <a:pt x="4335" y="19687"/>
                  </a:cubicBezTo>
                  <a:cubicBezTo>
                    <a:pt x="4702" y="19803"/>
                    <a:pt x="4996" y="19106"/>
                    <a:pt x="5363" y="17306"/>
                  </a:cubicBezTo>
                  <a:cubicBezTo>
                    <a:pt x="5731" y="15506"/>
                    <a:pt x="6171" y="12603"/>
                    <a:pt x="6686" y="10571"/>
                  </a:cubicBezTo>
                  <a:cubicBezTo>
                    <a:pt x="7200" y="8539"/>
                    <a:pt x="7788" y="7377"/>
                    <a:pt x="8229" y="7087"/>
                  </a:cubicBezTo>
                  <a:cubicBezTo>
                    <a:pt x="8669" y="6797"/>
                    <a:pt x="8963" y="7377"/>
                    <a:pt x="9771" y="9468"/>
                  </a:cubicBezTo>
                  <a:cubicBezTo>
                    <a:pt x="10580" y="11558"/>
                    <a:pt x="11902" y="15158"/>
                    <a:pt x="12784" y="17306"/>
                  </a:cubicBezTo>
                  <a:cubicBezTo>
                    <a:pt x="13665" y="19455"/>
                    <a:pt x="14106" y="20151"/>
                    <a:pt x="14620" y="20674"/>
                  </a:cubicBezTo>
                  <a:cubicBezTo>
                    <a:pt x="15135" y="21197"/>
                    <a:pt x="15722" y="21545"/>
                    <a:pt x="16090" y="21429"/>
                  </a:cubicBezTo>
                  <a:cubicBezTo>
                    <a:pt x="16457" y="21313"/>
                    <a:pt x="16604" y="20732"/>
                    <a:pt x="16751" y="18584"/>
                  </a:cubicBezTo>
                  <a:cubicBezTo>
                    <a:pt x="16898" y="16435"/>
                    <a:pt x="17045" y="12719"/>
                    <a:pt x="17412" y="9584"/>
                  </a:cubicBezTo>
                  <a:cubicBezTo>
                    <a:pt x="17780" y="6448"/>
                    <a:pt x="18367" y="3893"/>
                    <a:pt x="19102" y="2674"/>
                  </a:cubicBezTo>
                  <a:cubicBezTo>
                    <a:pt x="19837" y="1455"/>
                    <a:pt x="20718" y="1571"/>
                    <a:pt x="21600" y="1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1721117" y="6994041"/>
              <a:ext cx="2032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625" y="11040"/>
                    <a:pt x="11250" y="1783"/>
                    <a:pt x="14850" y="240"/>
                  </a:cubicBezTo>
                  <a:cubicBezTo>
                    <a:pt x="18450" y="-1303"/>
                    <a:pt x="20025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1752867" y="7115914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3607067" y="4875543"/>
              <a:ext cx="133351" cy="121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9" fill="norm" stroke="1" extrusionOk="0">
                  <a:moveTo>
                    <a:pt x="0" y="4189"/>
                  </a:moveTo>
                  <a:cubicBezTo>
                    <a:pt x="1029" y="2725"/>
                    <a:pt x="2057" y="1260"/>
                    <a:pt x="3429" y="528"/>
                  </a:cubicBezTo>
                  <a:cubicBezTo>
                    <a:pt x="4800" y="-204"/>
                    <a:pt x="6514" y="-204"/>
                    <a:pt x="7714" y="711"/>
                  </a:cubicBezTo>
                  <a:cubicBezTo>
                    <a:pt x="8914" y="1627"/>
                    <a:pt x="9600" y="3457"/>
                    <a:pt x="9257" y="6020"/>
                  </a:cubicBezTo>
                  <a:cubicBezTo>
                    <a:pt x="8914" y="8582"/>
                    <a:pt x="7543" y="11877"/>
                    <a:pt x="6343" y="14440"/>
                  </a:cubicBezTo>
                  <a:cubicBezTo>
                    <a:pt x="5143" y="17003"/>
                    <a:pt x="4114" y="18833"/>
                    <a:pt x="4629" y="19932"/>
                  </a:cubicBezTo>
                  <a:cubicBezTo>
                    <a:pt x="5143" y="21030"/>
                    <a:pt x="7200" y="21396"/>
                    <a:pt x="10286" y="20847"/>
                  </a:cubicBezTo>
                  <a:cubicBezTo>
                    <a:pt x="13371" y="20298"/>
                    <a:pt x="17486" y="18833"/>
                    <a:pt x="21600" y="17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-1" y="5972914"/>
              <a:ext cx="8337819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fill="norm" stroke="1" extrusionOk="0">
                  <a:moveTo>
                    <a:pt x="297" y="18225"/>
                  </a:moveTo>
                  <a:cubicBezTo>
                    <a:pt x="286" y="17100"/>
                    <a:pt x="275" y="15975"/>
                    <a:pt x="233" y="14850"/>
                  </a:cubicBezTo>
                  <a:cubicBezTo>
                    <a:pt x="192" y="13725"/>
                    <a:pt x="121" y="12600"/>
                    <a:pt x="72" y="11925"/>
                  </a:cubicBezTo>
                  <a:cubicBezTo>
                    <a:pt x="22" y="11250"/>
                    <a:pt x="-5" y="11025"/>
                    <a:pt x="0" y="10912"/>
                  </a:cubicBezTo>
                  <a:cubicBezTo>
                    <a:pt x="6" y="10800"/>
                    <a:pt x="44" y="10800"/>
                    <a:pt x="181" y="10800"/>
                  </a:cubicBezTo>
                  <a:cubicBezTo>
                    <a:pt x="318" y="10800"/>
                    <a:pt x="554" y="10800"/>
                    <a:pt x="776" y="10687"/>
                  </a:cubicBezTo>
                  <a:cubicBezTo>
                    <a:pt x="998" y="10575"/>
                    <a:pt x="1207" y="10350"/>
                    <a:pt x="1412" y="10012"/>
                  </a:cubicBezTo>
                  <a:cubicBezTo>
                    <a:pt x="1618" y="9675"/>
                    <a:pt x="1821" y="9225"/>
                    <a:pt x="2048" y="8662"/>
                  </a:cubicBezTo>
                  <a:cubicBezTo>
                    <a:pt x="2276" y="8100"/>
                    <a:pt x="2528" y="7425"/>
                    <a:pt x="2742" y="6975"/>
                  </a:cubicBezTo>
                  <a:cubicBezTo>
                    <a:pt x="2955" y="6525"/>
                    <a:pt x="3131" y="6300"/>
                    <a:pt x="3323" y="5962"/>
                  </a:cubicBezTo>
                  <a:cubicBezTo>
                    <a:pt x="3515" y="5625"/>
                    <a:pt x="3723" y="5175"/>
                    <a:pt x="3937" y="4725"/>
                  </a:cubicBezTo>
                  <a:cubicBezTo>
                    <a:pt x="4151" y="4275"/>
                    <a:pt x="4370" y="3825"/>
                    <a:pt x="4597" y="3375"/>
                  </a:cubicBezTo>
                  <a:cubicBezTo>
                    <a:pt x="4825" y="2925"/>
                    <a:pt x="5061" y="2475"/>
                    <a:pt x="5239" y="2138"/>
                  </a:cubicBezTo>
                  <a:cubicBezTo>
                    <a:pt x="5417" y="1800"/>
                    <a:pt x="5538" y="1575"/>
                    <a:pt x="5672" y="1463"/>
                  </a:cubicBezTo>
                  <a:cubicBezTo>
                    <a:pt x="5806" y="1350"/>
                    <a:pt x="5954" y="1350"/>
                    <a:pt x="6083" y="1238"/>
                  </a:cubicBezTo>
                  <a:cubicBezTo>
                    <a:pt x="6212" y="1125"/>
                    <a:pt x="6321" y="900"/>
                    <a:pt x="6456" y="787"/>
                  </a:cubicBezTo>
                  <a:cubicBezTo>
                    <a:pt x="6590" y="675"/>
                    <a:pt x="6749" y="675"/>
                    <a:pt x="6892" y="562"/>
                  </a:cubicBezTo>
                  <a:cubicBezTo>
                    <a:pt x="7034" y="450"/>
                    <a:pt x="7160" y="225"/>
                    <a:pt x="7300" y="113"/>
                  </a:cubicBezTo>
                  <a:cubicBezTo>
                    <a:pt x="7440" y="0"/>
                    <a:pt x="7593" y="0"/>
                    <a:pt x="7747" y="0"/>
                  </a:cubicBezTo>
                  <a:cubicBezTo>
                    <a:pt x="7900" y="0"/>
                    <a:pt x="8054" y="0"/>
                    <a:pt x="8202" y="0"/>
                  </a:cubicBezTo>
                  <a:cubicBezTo>
                    <a:pt x="8350" y="0"/>
                    <a:pt x="8492" y="0"/>
                    <a:pt x="8651" y="113"/>
                  </a:cubicBezTo>
                  <a:cubicBezTo>
                    <a:pt x="8810" y="225"/>
                    <a:pt x="8986" y="450"/>
                    <a:pt x="9153" y="675"/>
                  </a:cubicBezTo>
                  <a:cubicBezTo>
                    <a:pt x="9320" y="900"/>
                    <a:pt x="9479" y="1125"/>
                    <a:pt x="9633" y="1350"/>
                  </a:cubicBezTo>
                  <a:cubicBezTo>
                    <a:pt x="9786" y="1575"/>
                    <a:pt x="9934" y="1800"/>
                    <a:pt x="10093" y="2138"/>
                  </a:cubicBezTo>
                  <a:cubicBezTo>
                    <a:pt x="10252" y="2475"/>
                    <a:pt x="10422" y="2925"/>
                    <a:pt x="10589" y="3375"/>
                  </a:cubicBezTo>
                  <a:cubicBezTo>
                    <a:pt x="10757" y="3825"/>
                    <a:pt x="10921" y="4275"/>
                    <a:pt x="11162" y="4725"/>
                  </a:cubicBezTo>
                  <a:cubicBezTo>
                    <a:pt x="11404" y="5175"/>
                    <a:pt x="11721" y="5625"/>
                    <a:pt x="11968" y="6075"/>
                  </a:cubicBezTo>
                  <a:cubicBezTo>
                    <a:pt x="12215" y="6525"/>
                    <a:pt x="12390" y="6975"/>
                    <a:pt x="12560" y="7312"/>
                  </a:cubicBezTo>
                  <a:cubicBezTo>
                    <a:pt x="12730" y="7650"/>
                    <a:pt x="12895" y="7875"/>
                    <a:pt x="13062" y="8213"/>
                  </a:cubicBezTo>
                  <a:cubicBezTo>
                    <a:pt x="13229" y="8550"/>
                    <a:pt x="13399" y="9000"/>
                    <a:pt x="13561" y="9337"/>
                  </a:cubicBezTo>
                  <a:cubicBezTo>
                    <a:pt x="13723" y="9675"/>
                    <a:pt x="13876" y="9900"/>
                    <a:pt x="14040" y="10125"/>
                  </a:cubicBezTo>
                  <a:cubicBezTo>
                    <a:pt x="14205" y="10350"/>
                    <a:pt x="14380" y="10575"/>
                    <a:pt x="14550" y="10800"/>
                  </a:cubicBezTo>
                  <a:cubicBezTo>
                    <a:pt x="14720" y="11025"/>
                    <a:pt x="14885" y="11250"/>
                    <a:pt x="15131" y="11587"/>
                  </a:cubicBezTo>
                  <a:cubicBezTo>
                    <a:pt x="15378" y="11925"/>
                    <a:pt x="15707" y="12375"/>
                    <a:pt x="15959" y="12825"/>
                  </a:cubicBezTo>
                  <a:cubicBezTo>
                    <a:pt x="16211" y="13275"/>
                    <a:pt x="16387" y="13725"/>
                    <a:pt x="16634" y="14175"/>
                  </a:cubicBezTo>
                  <a:cubicBezTo>
                    <a:pt x="16880" y="14625"/>
                    <a:pt x="17198" y="15075"/>
                    <a:pt x="17423" y="15525"/>
                  </a:cubicBezTo>
                  <a:cubicBezTo>
                    <a:pt x="17648" y="15975"/>
                    <a:pt x="17779" y="16425"/>
                    <a:pt x="17993" y="16875"/>
                  </a:cubicBezTo>
                  <a:cubicBezTo>
                    <a:pt x="18207" y="17325"/>
                    <a:pt x="18503" y="17775"/>
                    <a:pt x="18788" y="18225"/>
                  </a:cubicBezTo>
                  <a:cubicBezTo>
                    <a:pt x="19073" y="18675"/>
                    <a:pt x="19347" y="19125"/>
                    <a:pt x="19594" y="19463"/>
                  </a:cubicBezTo>
                  <a:cubicBezTo>
                    <a:pt x="19841" y="19800"/>
                    <a:pt x="20060" y="20025"/>
                    <a:pt x="20334" y="20250"/>
                  </a:cubicBezTo>
                  <a:cubicBezTo>
                    <a:pt x="20608" y="20475"/>
                    <a:pt x="20937" y="20700"/>
                    <a:pt x="21156" y="20925"/>
                  </a:cubicBezTo>
                  <a:cubicBezTo>
                    <a:pt x="21376" y="21150"/>
                    <a:pt x="21485" y="21375"/>
                    <a:pt x="215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2357705" y="6686059"/>
              <a:ext cx="218933" cy="386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326" fill="norm" stroke="1" extrusionOk="0">
                  <a:moveTo>
                    <a:pt x="18977" y="5147"/>
                  </a:moveTo>
                  <a:cubicBezTo>
                    <a:pt x="17949" y="3979"/>
                    <a:pt x="16920" y="2812"/>
                    <a:pt x="15892" y="2170"/>
                  </a:cubicBezTo>
                  <a:cubicBezTo>
                    <a:pt x="14863" y="1527"/>
                    <a:pt x="13835" y="1411"/>
                    <a:pt x="12189" y="2111"/>
                  </a:cubicBezTo>
                  <a:cubicBezTo>
                    <a:pt x="10543" y="2812"/>
                    <a:pt x="8280" y="4330"/>
                    <a:pt x="6120" y="6840"/>
                  </a:cubicBezTo>
                  <a:cubicBezTo>
                    <a:pt x="3960" y="9350"/>
                    <a:pt x="1903" y="12853"/>
                    <a:pt x="875" y="15305"/>
                  </a:cubicBezTo>
                  <a:cubicBezTo>
                    <a:pt x="-154" y="17757"/>
                    <a:pt x="-154" y="19158"/>
                    <a:pt x="257" y="20033"/>
                  </a:cubicBezTo>
                  <a:cubicBezTo>
                    <a:pt x="669" y="20909"/>
                    <a:pt x="1492" y="21259"/>
                    <a:pt x="3240" y="21318"/>
                  </a:cubicBezTo>
                  <a:cubicBezTo>
                    <a:pt x="4989" y="21376"/>
                    <a:pt x="7663" y="21142"/>
                    <a:pt x="10646" y="19741"/>
                  </a:cubicBezTo>
                  <a:cubicBezTo>
                    <a:pt x="13629" y="18340"/>
                    <a:pt x="16920" y="15772"/>
                    <a:pt x="18875" y="12911"/>
                  </a:cubicBezTo>
                  <a:cubicBezTo>
                    <a:pt x="20829" y="10051"/>
                    <a:pt x="21446" y="6898"/>
                    <a:pt x="21240" y="4738"/>
                  </a:cubicBezTo>
                  <a:cubicBezTo>
                    <a:pt x="21035" y="2578"/>
                    <a:pt x="20006" y="1411"/>
                    <a:pt x="18360" y="710"/>
                  </a:cubicBezTo>
                  <a:cubicBezTo>
                    <a:pt x="16715" y="10"/>
                    <a:pt x="14452" y="-224"/>
                    <a:pt x="12292" y="243"/>
                  </a:cubicBezTo>
                  <a:cubicBezTo>
                    <a:pt x="10132" y="710"/>
                    <a:pt x="8075" y="1878"/>
                    <a:pt x="7457" y="3454"/>
                  </a:cubicBezTo>
                  <a:cubicBezTo>
                    <a:pt x="6840" y="5030"/>
                    <a:pt x="7663" y="7015"/>
                    <a:pt x="9720" y="8358"/>
                  </a:cubicBezTo>
                  <a:cubicBezTo>
                    <a:pt x="11777" y="9700"/>
                    <a:pt x="15069" y="10401"/>
                    <a:pt x="18360" y="11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2635517" y="6938114"/>
              <a:ext cx="190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000"/>
                    <a:pt x="7200" y="10000"/>
                    <a:pt x="3600" y="13600"/>
                  </a:cubicBezTo>
                  <a:cubicBezTo>
                    <a:pt x="0" y="17200"/>
                    <a:pt x="0" y="19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2349767" y="6471299"/>
              <a:ext cx="171451" cy="193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21493"/>
                  </a:moveTo>
                  <a:cubicBezTo>
                    <a:pt x="3200" y="16328"/>
                    <a:pt x="6400" y="11163"/>
                    <a:pt x="8400" y="7876"/>
                  </a:cubicBezTo>
                  <a:cubicBezTo>
                    <a:pt x="10400" y="4589"/>
                    <a:pt x="11200" y="3180"/>
                    <a:pt x="12133" y="2006"/>
                  </a:cubicBezTo>
                  <a:cubicBezTo>
                    <a:pt x="13067" y="832"/>
                    <a:pt x="14133" y="-107"/>
                    <a:pt x="15067" y="10"/>
                  </a:cubicBezTo>
                  <a:cubicBezTo>
                    <a:pt x="16000" y="128"/>
                    <a:pt x="16800" y="1302"/>
                    <a:pt x="17867" y="4354"/>
                  </a:cubicBezTo>
                  <a:cubicBezTo>
                    <a:pt x="18933" y="7406"/>
                    <a:pt x="20267" y="12336"/>
                    <a:pt x="21600" y="17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2845067" y="6904101"/>
              <a:ext cx="2413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2274" y="12793"/>
                    <a:pt x="4547" y="5170"/>
                    <a:pt x="8147" y="1993"/>
                  </a:cubicBezTo>
                  <a:cubicBezTo>
                    <a:pt x="11747" y="-1183"/>
                    <a:pt x="16674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3284275" y="6672346"/>
              <a:ext cx="221100" cy="408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254" fill="norm" stroke="1" extrusionOk="0">
                  <a:moveTo>
                    <a:pt x="14570" y="4580"/>
                  </a:moveTo>
                  <a:cubicBezTo>
                    <a:pt x="13551" y="4360"/>
                    <a:pt x="12532" y="4139"/>
                    <a:pt x="10494" y="5076"/>
                  </a:cubicBezTo>
                  <a:cubicBezTo>
                    <a:pt x="8456" y="6013"/>
                    <a:pt x="5400" y="8107"/>
                    <a:pt x="3464" y="10531"/>
                  </a:cubicBezTo>
                  <a:cubicBezTo>
                    <a:pt x="1528" y="12955"/>
                    <a:pt x="713" y="15711"/>
                    <a:pt x="306" y="17419"/>
                  </a:cubicBezTo>
                  <a:cubicBezTo>
                    <a:pt x="-102" y="19127"/>
                    <a:pt x="-102" y="19788"/>
                    <a:pt x="306" y="20284"/>
                  </a:cubicBezTo>
                  <a:cubicBezTo>
                    <a:pt x="713" y="20780"/>
                    <a:pt x="1528" y="21111"/>
                    <a:pt x="3056" y="21221"/>
                  </a:cubicBezTo>
                  <a:cubicBezTo>
                    <a:pt x="4585" y="21331"/>
                    <a:pt x="6826" y="21221"/>
                    <a:pt x="9577" y="20064"/>
                  </a:cubicBezTo>
                  <a:cubicBezTo>
                    <a:pt x="12328" y="18907"/>
                    <a:pt x="15589" y="16702"/>
                    <a:pt x="17728" y="14002"/>
                  </a:cubicBezTo>
                  <a:cubicBezTo>
                    <a:pt x="19868" y="11302"/>
                    <a:pt x="20887" y="8107"/>
                    <a:pt x="21192" y="5792"/>
                  </a:cubicBezTo>
                  <a:cubicBezTo>
                    <a:pt x="21498" y="3478"/>
                    <a:pt x="21090" y="2045"/>
                    <a:pt x="19358" y="1109"/>
                  </a:cubicBezTo>
                  <a:cubicBezTo>
                    <a:pt x="17626" y="172"/>
                    <a:pt x="14570" y="-269"/>
                    <a:pt x="11921" y="172"/>
                  </a:cubicBezTo>
                  <a:cubicBezTo>
                    <a:pt x="9272" y="613"/>
                    <a:pt x="7030" y="1935"/>
                    <a:pt x="5604" y="3698"/>
                  </a:cubicBezTo>
                  <a:cubicBezTo>
                    <a:pt x="4177" y="5462"/>
                    <a:pt x="3566" y="7666"/>
                    <a:pt x="5094" y="9539"/>
                  </a:cubicBezTo>
                  <a:cubicBezTo>
                    <a:pt x="6623" y="11413"/>
                    <a:pt x="10290" y="12955"/>
                    <a:pt x="13958" y="14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3499117" y="7034689"/>
              <a:ext cx="139701" cy="141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7" fill="norm" stroke="1" extrusionOk="0">
                  <a:moveTo>
                    <a:pt x="0" y="2621"/>
                  </a:moveTo>
                  <a:cubicBezTo>
                    <a:pt x="1309" y="1682"/>
                    <a:pt x="2618" y="743"/>
                    <a:pt x="4255" y="274"/>
                  </a:cubicBezTo>
                  <a:cubicBezTo>
                    <a:pt x="5891" y="-196"/>
                    <a:pt x="7855" y="-196"/>
                    <a:pt x="9327" y="1369"/>
                  </a:cubicBezTo>
                  <a:cubicBezTo>
                    <a:pt x="10800" y="2934"/>
                    <a:pt x="11782" y="6065"/>
                    <a:pt x="11455" y="8569"/>
                  </a:cubicBezTo>
                  <a:cubicBezTo>
                    <a:pt x="11127" y="11074"/>
                    <a:pt x="9491" y="12952"/>
                    <a:pt x="7691" y="14674"/>
                  </a:cubicBezTo>
                  <a:cubicBezTo>
                    <a:pt x="5891" y="16395"/>
                    <a:pt x="3927" y="17961"/>
                    <a:pt x="3764" y="19213"/>
                  </a:cubicBezTo>
                  <a:cubicBezTo>
                    <a:pt x="3600" y="20465"/>
                    <a:pt x="5236" y="21404"/>
                    <a:pt x="8509" y="20778"/>
                  </a:cubicBezTo>
                  <a:cubicBezTo>
                    <a:pt x="11782" y="20152"/>
                    <a:pt x="16691" y="17961"/>
                    <a:pt x="21600" y="15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3372117" y="6414152"/>
              <a:ext cx="177801" cy="155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20590"/>
                  </a:moveTo>
                  <a:cubicBezTo>
                    <a:pt x="3857" y="14461"/>
                    <a:pt x="7714" y="8331"/>
                    <a:pt x="10157" y="4682"/>
                  </a:cubicBezTo>
                  <a:cubicBezTo>
                    <a:pt x="12600" y="1034"/>
                    <a:pt x="13629" y="-134"/>
                    <a:pt x="14400" y="12"/>
                  </a:cubicBezTo>
                  <a:cubicBezTo>
                    <a:pt x="15171" y="158"/>
                    <a:pt x="15686" y="1617"/>
                    <a:pt x="16843" y="5412"/>
                  </a:cubicBezTo>
                  <a:cubicBezTo>
                    <a:pt x="18000" y="9207"/>
                    <a:pt x="19800" y="15336"/>
                    <a:pt x="2160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4127767" y="6906364"/>
              <a:ext cx="2222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" y="17100"/>
                    <a:pt x="823" y="12600"/>
                    <a:pt x="4423" y="9000"/>
                  </a:cubicBezTo>
                  <a:cubicBezTo>
                    <a:pt x="8023" y="5400"/>
                    <a:pt x="14811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4529632" y="6705281"/>
              <a:ext cx="163286" cy="35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600" fill="norm" stroke="1" extrusionOk="0">
                  <a:moveTo>
                    <a:pt x="21092" y="1016"/>
                  </a:moveTo>
                  <a:cubicBezTo>
                    <a:pt x="20272" y="508"/>
                    <a:pt x="19451" y="0"/>
                    <a:pt x="18084" y="0"/>
                  </a:cubicBezTo>
                  <a:cubicBezTo>
                    <a:pt x="16717" y="0"/>
                    <a:pt x="14803" y="508"/>
                    <a:pt x="12069" y="2224"/>
                  </a:cubicBezTo>
                  <a:cubicBezTo>
                    <a:pt x="9335" y="3939"/>
                    <a:pt x="5781" y="6861"/>
                    <a:pt x="3320" y="9529"/>
                  </a:cubicBezTo>
                  <a:cubicBezTo>
                    <a:pt x="859" y="12198"/>
                    <a:pt x="-508" y="14612"/>
                    <a:pt x="176" y="16518"/>
                  </a:cubicBezTo>
                  <a:cubicBezTo>
                    <a:pt x="859" y="18424"/>
                    <a:pt x="3593" y="19821"/>
                    <a:pt x="5644" y="20584"/>
                  </a:cubicBezTo>
                  <a:cubicBezTo>
                    <a:pt x="7695" y="21346"/>
                    <a:pt x="9062" y="21473"/>
                    <a:pt x="104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4773350" y="6811114"/>
              <a:ext cx="114095" cy="192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400" fill="norm" stroke="1" extrusionOk="0">
                  <a:moveTo>
                    <a:pt x="13114" y="4226"/>
                  </a:moveTo>
                  <a:cubicBezTo>
                    <a:pt x="10800" y="4226"/>
                    <a:pt x="8486" y="4226"/>
                    <a:pt x="5786" y="6574"/>
                  </a:cubicBezTo>
                  <a:cubicBezTo>
                    <a:pt x="3086" y="8922"/>
                    <a:pt x="0" y="13617"/>
                    <a:pt x="0" y="16670"/>
                  </a:cubicBezTo>
                  <a:cubicBezTo>
                    <a:pt x="0" y="19722"/>
                    <a:pt x="3086" y="21130"/>
                    <a:pt x="6943" y="21365"/>
                  </a:cubicBezTo>
                  <a:cubicBezTo>
                    <a:pt x="10800" y="21600"/>
                    <a:pt x="15429" y="20661"/>
                    <a:pt x="18129" y="17843"/>
                  </a:cubicBezTo>
                  <a:cubicBezTo>
                    <a:pt x="20829" y="15026"/>
                    <a:pt x="21600" y="10330"/>
                    <a:pt x="19864" y="7043"/>
                  </a:cubicBezTo>
                  <a:cubicBezTo>
                    <a:pt x="18129" y="3757"/>
                    <a:pt x="13886" y="1878"/>
                    <a:pt x="96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4972317" y="6773014"/>
              <a:ext cx="123125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5" h="21600" fill="norm" stroke="1" extrusionOk="0">
                  <a:moveTo>
                    <a:pt x="7316" y="0"/>
                  </a:moveTo>
                  <a:cubicBezTo>
                    <a:pt x="11148" y="1742"/>
                    <a:pt x="14981" y="3484"/>
                    <a:pt x="17594" y="5923"/>
                  </a:cubicBezTo>
                  <a:cubicBezTo>
                    <a:pt x="20206" y="8361"/>
                    <a:pt x="21600" y="11497"/>
                    <a:pt x="18465" y="14226"/>
                  </a:cubicBezTo>
                  <a:cubicBezTo>
                    <a:pt x="15329" y="16955"/>
                    <a:pt x="7665" y="19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2375167" y="7268677"/>
              <a:ext cx="2432051" cy="149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17289"/>
                  </a:moveTo>
                  <a:cubicBezTo>
                    <a:pt x="56" y="18506"/>
                    <a:pt x="113" y="19723"/>
                    <a:pt x="357" y="20483"/>
                  </a:cubicBezTo>
                  <a:cubicBezTo>
                    <a:pt x="602" y="21244"/>
                    <a:pt x="1034" y="21548"/>
                    <a:pt x="1589" y="21396"/>
                  </a:cubicBezTo>
                  <a:cubicBezTo>
                    <a:pt x="2143" y="21244"/>
                    <a:pt x="2820" y="20635"/>
                    <a:pt x="3562" y="19875"/>
                  </a:cubicBezTo>
                  <a:cubicBezTo>
                    <a:pt x="4305" y="19114"/>
                    <a:pt x="5113" y="18202"/>
                    <a:pt x="5903" y="16985"/>
                  </a:cubicBezTo>
                  <a:cubicBezTo>
                    <a:pt x="6692" y="15768"/>
                    <a:pt x="7463" y="14247"/>
                    <a:pt x="8243" y="12878"/>
                  </a:cubicBezTo>
                  <a:cubicBezTo>
                    <a:pt x="9023" y="11509"/>
                    <a:pt x="9813" y="10292"/>
                    <a:pt x="10612" y="8923"/>
                  </a:cubicBezTo>
                  <a:cubicBezTo>
                    <a:pt x="11411" y="7554"/>
                    <a:pt x="12219" y="6033"/>
                    <a:pt x="12971" y="4816"/>
                  </a:cubicBezTo>
                  <a:cubicBezTo>
                    <a:pt x="13723" y="3599"/>
                    <a:pt x="14419" y="2686"/>
                    <a:pt x="15161" y="1925"/>
                  </a:cubicBezTo>
                  <a:cubicBezTo>
                    <a:pt x="15904" y="1165"/>
                    <a:pt x="16693" y="556"/>
                    <a:pt x="17455" y="252"/>
                  </a:cubicBezTo>
                  <a:cubicBezTo>
                    <a:pt x="18216" y="-52"/>
                    <a:pt x="18949" y="-52"/>
                    <a:pt x="19636" y="100"/>
                  </a:cubicBezTo>
                  <a:cubicBezTo>
                    <a:pt x="20322" y="252"/>
                    <a:pt x="20961" y="556"/>
                    <a:pt x="21600" y="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3372822" y="7533160"/>
              <a:ext cx="399346" cy="289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249" fill="norm" stroke="1" extrusionOk="0">
                  <a:moveTo>
                    <a:pt x="303" y="5730"/>
                  </a:moveTo>
                  <a:cubicBezTo>
                    <a:pt x="75" y="4798"/>
                    <a:pt x="-152" y="3865"/>
                    <a:pt x="132" y="3244"/>
                  </a:cubicBezTo>
                  <a:cubicBezTo>
                    <a:pt x="416" y="2622"/>
                    <a:pt x="1212" y="2311"/>
                    <a:pt x="2520" y="2700"/>
                  </a:cubicBezTo>
                  <a:cubicBezTo>
                    <a:pt x="3827" y="3088"/>
                    <a:pt x="5646" y="4176"/>
                    <a:pt x="6783" y="6041"/>
                  </a:cubicBezTo>
                  <a:cubicBezTo>
                    <a:pt x="7920" y="7906"/>
                    <a:pt x="8374" y="10547"/>
                    <a:pt x="7579" y="13189"/>
                  </a:cubicBezTo>
                  <a:cubicBezTo>
                    <a:pt x="6783" y="15831"/>
                    <a:pt x="4736" y="18472"/>
                    <a:pt x="3429" y="19871"/>
                  </a:cubicBezTo>
                  <a:cubicBezTo>
                    <a:pt x="2122" y="21270"/>
                    <a:pt x="1553" y="21425"/>
                    <a:pt x="1155" y="21114"/>
                  </a:cubicBezTo>
                  <a:cubicBezTo>
                    <a:pt x="757" y="20803"/>
                    <a:pt x="530" y="20026"/>
                    <a:pt x="587" y="19327"/>
                  </a:cubicBezTo>
                  <a:cubicBezTo>
                    <a:pt x="644" y="18628"/>
                    <a:pt x="985" y="18006"/>
                    <a:pt x="2690" y="16530"/>
                  </a:cubicBezTo>
                  <a:cubicBezTo>
                    <a:pt x="4395" y="15054"/>
                    <a:pt x="7465" y="12723"/>
                    <a:pt x="10136" y="10470"/>
                  </a:cubicBezTo>
                  <a:cubicBezTo>
                    <a:pt x="12808" y="8216"/>
                    <a:pt x="15082" y="6041"/>
                    <a:pt x="16389" y="4642"/>
                  </a:cubicBezTo>
                  <a:cubicBezTo>
                    <a:pt x="17696" y="3244"/>
                    <a:pt x="18037" y="2622"/>
                    <a:pt x="18265" y="1923"/>
                  </a:cubicBezTo>
                  <a:cubicBezTo>
                    <a:pt x="18492" y="1224"/>
                    <a:pt x="18606" y="447"/>
                    <a:pt x="18322" y="136"/>
                  </a:cubicBezTo>
                  <a:cubicBezTo>
                    <a:pt x="18037" y="-175"/>
                    <a:pt x="17355" y="-20"/>
                    <a:pt x="16275" y="1301"/>
                  </a:cubicBezTo>
                  <a:cubicBezTo>
                    <a:pt x="15195" y="2622"/>
                    <a:pt x="13717" y="5108"/>
                    <a:pt x="12922" y="7284"/>
                  </a:cubicBezTo>
                  <a:cubicBezTo>
                    <a:pt x="12126" y="9460"/>
                    <a:pt x="12012" y="11324"/>
                    <a:pt x="13263" y="12878"/>
                  </a:cubicBezTo>
                  <a:cubicBezTo>
                    <a:pt x="14513" y="14432"/>
                    <a:pt x="17128" y="15675"/>
                    <a:pt x="18720" y="16297"/>
                  </a:cubicBezTo>
                  <a:cubicBezTo>
                    <a:pt x="20311" y="16919"/>
                    <a:pt x="20880" y="16919"/>
                    <a:pt x="21448" y="16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5810517" y="7255614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5804167" y="7446114"/>
              <a:ext cx="1079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6453475" y="6905041"/>
              <a:ext cx="204586" cy="342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312" fill="norm" stroke="1" extrusionOk="0">
                  <a:moveTo>
                    <a:pt x="20780" y="5219"/>
                  </a:moveTo>
                  <a:cubicBezTo>
                    <a:pt x="20998" y="4560"/>
                    <a:pt x="21216" y="3902"/>
                    <a:pt x="20998" y="3309"/>
                  </a:cubicBezTo>
                  <a:cubicBezTo>
                    <a:pt x="20780" y="2717"/>
                    <a:pt x="20125" y="2190"/>
                    <a:pt x="19034" y="1926"/>
                  </a:cubicBezTo>
                  <a:cubicBezTo>
                    <a:pt x="17943" y="1663"/>
                    <a:pt x="16416" y="1663"/>
                    <a:pt x="14125" y="2519"/>
                  </a:cubicBezTo>
                  <a:cubicBezTo>
                    <a:pt x="11834" y="3375"/>
                    <a:pt x="8780" y="5087"/>
                    <a:pt x="6161" y="7392"/>
                  </a:cubicBezTo>
                  <a:cubicBezTo>
                    <a:pt x="3543" y="9697"/>
                    <a:pt x="1361" y="12595"/>
                    <a:pt x="489" y="14899"/>
                  </a:cubicBezTo>
                  <a:cubicBezTo>
                    <a:pt x="-384" y="17204"/>
                    <a:pt x="52" y="18917"/>
                    <a:pt x="707" y="19970"/>
                  </a:cubicBezTo>
                  <a:cubicBezTo>
                    <a:pt x="1361" y="21024"/>
                    <a:pt x="2234" y="21419"/>
                    <a:pt x="4307" y="21287"/>
                  </a:cubicBezTo>
                  <a:cubicBezTo>
                    <a:pt x="6380" y="21156"/>
                    <a:pt x="9652" y="20497"/>
                    <a:pt x="12598" y="18456"/>
                  </a:cubicBezTo>
                  <a:cubicBezTo>
                    <a:pt x="15543" y="16414"/>
                    <a:pt x="18161" y="12990"/>
                    <a:pt x="19361" y="9960"/>
                  </a:cubicBezTo>
                  <a:cubicBezTo>
                    <a:pt x="20561" y="6931"/>
                    <a:pt x="20343" y="4297"/>
                    <a:pt x="19907" y="2717"/>
                  </a:cubicBezTo>
                  <a:cubicBezTo>
                    <a:pt x="19471" y="1136"/>
                    <a:pt x="18816" y="609"/>
                    <a:pt x="17943" y="280"/>
                  </a:cubicBezTo>
                  <a:cubicBezTo>
                    <a:pt x="17071" y="-49"/>
                    <a:pt x="15980" y="-181"/>
                    <a:pt x="14671" y="412"/>
                  </a:cubicBezTo>
                  <a:cubicBezTo>
                    <a:pt x="13361" y="1004"/>
                    <a:pt x="11834" y="2321"/>
                    <a:pt x="11507" y="4495"/>
                  </a:cubicBezTo>
                  <a:cubicBezTo>
                    <a:pt x="11180" y="6668"/>
                    <a:pt x="12052" y="9697"/>
                    <a:pt x="12925" y="11409"/>
                  </a:cubicBezTo>
                  <a:cubicBezTo>
                    <a:pt x="13798" y="13121"/>
                    <a:pt x="14671" y="13517"/>
                    <a:pt x="15543" y="13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6712217" y="7173064"/>
              <a:ext cx="19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760"/>
                    <a:pt x="4800" y="11520"/>
                    <a:pt x="8400" y="15120"/>
                  </a:cubicBezTo>
                  <a:cubicBezTo>
                    <a:pt x="12000" y="18720"/>
                    <a:pt x="168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6585217" y="6698547"/>
              <a:ext cx="107951" cy="144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18527"/>
                  </a:moveTo>
                  <a:cubicBezTo>
                    <a:pt x="4235" y="12892"/>
                    <a:pt x="8471" y="7257"/>
                    <a:pt x="11647" y="3970"/>
                  </a:cubicBezTo>
                  <a:cubicBezTo>
                    <a:pt x="14824" y="683"/>
                    <a:pt x="16941" y="-256"/>
                    <a:pt x="18424" y="57"/>
                  </a:cubicBezTo>
                  <a:cubicBezTo>
                    <a:pt x="19906" y="370"/>
                    <a:pt x="20753" y="1935"/>
                    <a:pt x="21176" y="5692"/>
                  </a:cubicBezTo>
                  <a:cubicBezTo>
                    <a:pt x="21600" y="9448"/>
                    <a:pt x="21600" y="15396"/>
                    <a:pt x="21600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6934467" y="7128614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59" y="3600"/>
                    <a:pt x="11917" y="7200"/>
                    <a:pt x="15517" y="10800"/>
                  </a:cubicBezTo>
                  <a:cubicBezTo>
                    <a:pt x="19117" y="14400"/>
                    <a:pt x="20359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7214593" y="6920588"/>
              <a:ext cx="192331" cy="358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397" fill="norm" stroke="1" extrusionOk="0">
                  <a:moveTo>
                    <a:pt x="18036" y="4456"/>
                  </a:moveTo>
                  <a:cubicBezTo>
                    <a:pt x="17107" y="3698"/>
                    <a:pt x="16178" y="2941"/>
                    <a:pt x="15017" y="2751"/>
                  </a:cubicBezTo>
                  <a:cubicBezTo>
                    <a:pt x="13855" y="2562"/>
                    <a:pt x="12462" y="2941"/>
                    <a:pt x="10139" y="4520"/>
                  </a:cubicBezTo>
                  <a:cubicBezTo>
                    <a:pt x="7817" y="6098"/>
                    <a:pt x="4565" y="8877"/>
                    <a:pt x="2707" y="11341"/>
                  </a:cubicBezTo>
                  <a:cubicBezTo>
                    <a:pt x="849" y="13804"/>
                    <a:pt x="385" y="15951"/>
                    <a:pt x="152" y="17341"/>
                  </a:cubicBezTo>
                  <a:cubicBezTo>
                    <a:pt x="-80" y="18730"/>
                    <a:pt x="-80" y="19362"/>
                    <a:pt x="385" y="19930"/>
                  </a:cubicBezTo>
                  <a:cubicBezTo>
                    <a:pt x="849" y="20498"/>
                    <a:pt x="1778" y="21004"/>
                    <a:pt x="3055" y="21256"/>
                  </a:cubicBezTo>
                  <a:cubicBezTo>
                    <a:pt x="4333" y="21509"/>
                    <a:pt x="5959" y="21509"/>
                    <a:pt x="8165" y="20498"/>
                  </a:cubicBezTo>
                  <a:cubicBezTo>
                    <a:pt x="10372" y="19488"/>
                    <a:pt x="13159" y="17467"/>
                    <a:pt x="15597" y="14814"/>
                  </a:cubicBezTo>
                  <a:cubicBezTo>
                    <a:pt x="18036" y="12162"/>
                    <a:pt x="20126" y="8877"/>
                    <a:pt x="20823" y="6541"/>
                  </a:cubicBezTo>
                  <a:cubicBezTo>
                    <a:pt x="21520" y="4204"/>
                    <a:pt x="20823" y="2814"/>
                    <a:pt x="19778" y="1867"/>
                  </a:cubicBezTo>
                  <a:cubicBezTo>
                    <a:pt x="18733" y="920"/>
                    <a:pt x="17339" y="414"/>
                    <a:pt x="16062" y="162"/>
                  </a:cubicBezTo>
                  <a:cubicBezTo>
                    <a:pt x="14785" y="-91"/>
                    <a:pt x="13623" y="-91"/>
                    <a:pt x="12114" y="477"/>
                  </a:cubicBezTo>
                  <a:cubicBezTo>
                    <a:pt x="10604" y="1046"/>
                    <a:pt x="8746" y="2183"/>
                    <a:pt x="9094" y="4330"/>
                  </a:cubicBezTo>
                  <a:cubicBezTo>
                    <a:pt x="9443" y="6477"/>
                    <a:pt x="11997" y="9635"/>
                    <a:pt x="14552" y="12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7423417" y="7212752"/>
              <a:ext cx="95251" cy="168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3000"/>
                  </a:moveTo>
                  <a:cubicBezTo>
                    <a:pt x="2400" y="1933"/>
                    <a:pt x="4800" y="867"/>
                    <a:pt x="7200" y="333"/>
                  </a:cubicBezTo>
                  <a:cubicBezTo>
                    <a:pt x="9600" y="-200"/>
                    <a:pt x="12000" y="-200"/>
                    <a:pt x="13920" y="1133"/>
                  </a:cubicBezTo>
                  <a:cubicBezTo>
                    <a:pt x="15840" y="2467"/>
                    <a:pt x="17280" y="5133"/>
                    <a:pt x="15360" y="8067"/>
                  </a:cubicBezTo>
                  <a:cubicBezTo>
                    <a:pt x="13440" y="11000"/>
                    <a:pt x="8160" y="14200"/>
                    <a:pt x="4800" y="16467"/>
                  </a:cubicBezTo>
                  <a:cubicBezTo>
                    <a:pt x="1440" y="18733"/>
                    <a:pt x="0" y="20067"/>
                    <a:pt x="1440" y="20733"/>
                  </a:cubicBezTo>
                  <a:cubicBezTo>
                    <a:pt x="2880" y="21400"/>
                    <a:pt x="7200" y="21400"/>
                    <a:pt x="11040" y="21000"/>
                  </a:cubicBezTo>
                  <a:cubicBezTo>
                    <a:pt x="14880" y="20600"/>
                    <a:pt x="18240" y="19800"/>
                    <a:pt x="21600" y="19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7328167" y="6661800"/>
              <a:ext cx="177801" cy="200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16721"/>
                  </a:moveTo>
                  <a:cubicBezTo>
                    <a:pt x="3086" y="13311"/>
                    <a:pt x="6171" y="9900"/>
                    <a:pt x="8357" y="7399"/>
                  </a:cubicBezTo>
                  <a:cubicBezTo>
                    <a:pt x="10543" y="4898"/>
                    <a:pt x="11829" y="3307"/>
                    <a:pt x="13243" y="2056"/>
                  </a:cubicBezTo>
                  <a:cubicBezTo>
                    <a:pt x="14657" y="805"/>
                    <a:pt x="16200" y="-104"/>
                    <a:pt x="17229" y="10"/>
                  </a:cubicBezTo>
                  <a:cubicBezTo>
                    <a:pt x="18257" y="123"/>
                    <a:pt x="18771" y="1260"/>
                    <a:pt x="19414" y="5012"/>
                  </a:cubicBezTo>
                  <a:cubicBezTo>
                    <a:pt x="20057" y="8763"/>
                    <a:pt x="20829" y="15130"/>
                    <a:pt x="2160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6572517" y="7471514"/>
              <a:ext cx="914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00" y="20700"/>
                    <a:pt x="3400" y="19800"/>
                    <a:pt x="5225" y="19350"/>
                  </a:cubicBezTo>
                  <a:cubicBezTo>
                    <a:pt x="7050" y="18900"/>
                    <a:pt x="9000" y="18900"/>
                    <a:pt x="10950" y="17550"/>
                  </a:cubicBezTo>
                  <a:cubicBezTo>
                    <a:pt x="12900" y="16200"/>
                    <a:pt x="14850" y="13500"/>
                    <a:pt x="16625" y="10350"/>
                  </a:cubicBezTo>
                  <a:cubicBezTo>
                    <a:pt x="18400" y="7200"/>
                    <a:pt x="200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6803552" y="7666636"/>
              <a:ext cx="372216" cy="217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354" fill="norm" stroke="1" extrusionOk="0">
                  <a:moveTo>
                    <a:pt x="958" y="169"/>
                  </a:moveTo>
                  <a:cubicBezTo>
                    <a:pt x="1568" y="-38"/>
                    <a:pt x="2179" y="-246"/>
                    <a:pt x="3216" y="792"/>
                  </a:cubicBezTo>
                  <a:cubicBezTo>
                    <a:pt x="4253" y="1831"/>
                    <a:pt x="5718" y="4116"/>
                    <a:pt x="5901" y="7335"/>
                  </a:cubicBezTo>
                  <a:cubicBezTo>
                    <a:pt x="6084" y="10554"/>
                    <a:pt x="4985" y="14708"/>
                    <a:pt x="4070" y="17096"/>
                  </a:cubicBezTo>
                  <a:cubicBezTo>
                    <a:pt x="3155" y="19485"/>
                    <a:pt x="2423" y="20108"/>
                    <a:pt x="1691" y="20523"/>
                  </a:cubicBezTo>
                  <a:cubicBezTo>
                    <a:pt x="958" y="20939"/>
                    <a:pt x="226" y="21146"/>
                    <a:pt x="43" y="20835"/>
                  </a:cubicBezTo>
                  <a:cubicBezTo>
                    <a:pt x="-140" y="20523"/>
                    <a:pt x="226" y="19692"/>
                    <a:pt x="1935" y="18031"/>
                  </a:cubicBezTo>
                  <a:cubicBezTo>
                    <a:pt x="3643" y="16369"/>
                    <a:pt x="6694" y="13877"/>
                    <a:pt x="9684" y="11281"/>
                  </a:cubicBezTo>
                  <a:cubicBezTo>
                    <a:pt x="12674" y="8685"/>
                    <a:pt x="15602" y="5985"/>
                    <a:pt x="17250" y="4219"/>
                  </a:cubicBezTo>
                  <a:cubicBezTo>
                    <a:pt x="18897" y="2454"/>
                    <a:pt x="19263" y="1623"/>
                    <a:pt x="19141" y="1208"/>
                  </a:cubicBezTo>
                  <a:cubicBezTo>
                    <a:pt x="19019" y="792"/>
                    <a:pt x="18409" y="792"/>
                    <a:pt x="17555" y="1519"/>
                  </a:cubicBezTo>
                  <a:cubicBezTo>
                    <a:pt x="16701" y="2246"/>
                    <a:pt x="15602" y="3700"/>
                    <a:pt x="14809" y="6089"/>
                  </a:cubicBezTo>
                  <a:cubicBezTo>
                    <a:pt x="14016" y="8477"/>
                    <a:pt x="13528" y="11800"/>
                    <a:pt x="13284" y="13981"/>
                  </a:cubicBezTo>
                  <a:cubicBezTo>
                    <a:pt x="13040" y="16162"/>
                    <a:pt x="13040" y="17200"/>
                    <a:pt x="14443" y="18239"/>
                  </a:cubicBezTo>
                  <a:cubicBezTo>
                    <a:pt x="15846" y="19277"/>
                    <a:pt x="18653" y="20316"/>
                    <a:pt x="21460" y="21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9631055" y="6502081"/>
              <a:ext cx="1627763" cy="4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600" fill="norm" stroke="1" extrusionOk="0">
                  <a:moveTo>
                    <a:pt x="952" y="21600"/>
                  </a:moveTo>
                  <a:cubicBezTo>
                    <a:pt x="561" y="20661"/>
                    <a:pt x="169" y="19722"/>
                    <a:pt x="43" y="18783"/>
                  </a:cubicBezTo>
                  <a:cubicBezTo>
                    <a:pt x="-83" y="17843"/>
                    <a:pt x="57" y="16904"/>
                    <a:pt x="644" y="15026"/>
                  </a:cubicBezTo>
                  <a:cubicBezTo>
                    <a:pt x="1232" y="13148"/>
                    <a:pt x="2267" y="10330"/>
                    <a:pt x="3261" y="7983"/>
                  </a:cubicBezTo>
                  <a:cubicBezTo>
                    <a:pt x="4254" y="5635"/>
                    <a:pt x="5205" y="3757"/>
                    <a:pt x="6268" y="2817"/>
                  </a:cubicBezTo>
                  <a:cubicBezTo>
                    <a:pt x="7332" y="1878"/>
                    <a:pt x="8507" y="1878"/>
                    <a:pt x="9640" y="1409"/>
                  </a:cubicBezTo>
                  <a:cubicBezTo>
                    <a:pt x="10773" y="939"/>
                    <a:pt x="11864" y="0"/>
                    <a:pt x="13095" y="0"/>
                  </a:cubicBezTo>
                  <a:cubicBezTo>
                    <a:pt x="14326" y="0"/>
                    <a:pt x="15697" y="939"/>
                    <a:pt x="16970" y="3287"/>
                  </a:cubicBezTo>
                  <a:cubicBezTo>
                    <a:pt x="18243" y="5635"/>
                    <a:pt x="19419" y="9391"/>
                    <a:pt x="20160" y="12209"/>
                  </a:cubicBezTo>
                  <a:cubicBezTo>
                    <a:pt x="20901" y="15026"/>
                    <a:pt x="21209" y="16904"/>
                    <a:pt x="21517" y="18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9785617" y="6595214"/>
              <a:ext cx="1295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35" y="19200"/>
                    <a:pt x="2471" y="16800"/>
                    <a:pt x="3741" y="14800"/>
                  </a:cubicBezTo>
                  <a:cubicBezTo>
                    <a:pt x="5012" y="12800"/>
                    <a:pt x="6318" y="11200"/>
                    <a:pt x="7871" y="9200"/>
                  </a:cubicBezTo>
                  <a:cubicBezTo>
                    <a:pt x="9424" y="7200"/>
                    <a:pt x="11224" y="4800"/>
                    <a:pt x="12865" y="3200"/>
                  </a:cubicBezTo>
                  <a:cubicBezTo>
                    <a:pt x="14506" y="1600"/>
                    <a:pt x="15988" y="800"/>
                    <a:pt x="17418" y="400"/>
                  </a:cubicBezTo>
                  <a:cubicBezTo>
                    <a:pt x="18847" y="0"/>
                    <a:pt x="2022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853" name="Drawing"/>
          <p:cNvGrpSpPr/>
          <p:nvPr/>
        </p:nvGrpSpPr>
        <p:grpSpPr>
          <a:xfrm>
            <a:off x="1073774" y="2786858"/>
            <a:ext cx="3472827" cy="4167475"/>
            <a:chOff x="0" y="0"/>
            <a:chExt cx="3472825" cy="4167474"/>
          </a:xfrm>
        </p:grpSpPr>
        <p:sp>
          <p:nvSpPr>
            <p:cNvPr id="1809" name="Line"/>
            <p:cNvSpPr/>
            <p:nvPr/>
          </p:nvSpPr>
          <p:spPr>
            <a:xfrm>
              <a:off x="31125" y="153191"/>
              <a:ext cx="381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712"/>
                    <a:pt x="14400" y="7425"/>
                    <a:pt x="18000" y="11025"/>
                  </a:cubicBezTo>
                  <a:cubicBezTo>
                    <a:pt x="21600" y="14625"/>
                    <a:pt x="21600" y="181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0" y="65813"/>
              <a:ext cx="247204" cy="479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261" fill="norm" stroke="1" extrusionOk="0">
                  <a:moveTo>
                    <a:pt x="495" y="6413"/>
                  </a:moveTo>
                  <a:cubicBezTo>
                    <a:pt x="312" y="5098"/>
                    <a:pt x="129" y="3783"/>
                    <a:pt x="38" y="2797"/>
                  </a:cubicBezTo>
                  <a:cubicBezTo>
                    <a:pt x="-54" y="1811"/>
                    <a:pt x="-54" y="1154"/>
                    <a:pt x="953" y="637"/>
                  </a:cubicBezTo>
                  <a:cubicBezTo>
                    <a:pt x="1960" y="121"/>
                    <a:pt x="3973" y="-255"/>
                    <a:pt x="6902" y="215"/>
                  </a:cubicBezTo>
                  <a:cubicBezTo>
                    <a:pt x="9831" y="684"/>
                    <a:pt x="13675" y="1999"/>
                    <a:pt x="16512" y="3971"/>
                  </a:cubicBezTo>
                  <a:cubicBezTo>
                    <a:pt x="19349" y="5943"/>
                    <a:pt x="21180" y="8573"/>
                    <a:pt x="21363" y="11062"/>
                  </a:cubicBezTo>
                  <a:cubicBezTo>
                    <a:pt x="21546" y="13550"/>
                    <a:pt x="20082" y="15898"/>
                    <a:pt x="17793" y="17588"/>
                  </a:cubicBezTo>
                  <a:cubicBezTo>
                    <a:pt x="15505" y="19279"/>
                    <a:pt x="12393" y="20312"/>
                    <a:pt x="10197" y="20828"/>
                  </a:cubicBezTo>
                  <a:cubicBezTo>
                    <a:pt x="8000" y="21345"/>
                    <a:pt x="6719" y="21345"/>
                    <a:pt x="5712" y="21110"/>
                  </a:cubicBezTo>
                  <a:cubicBezTo>
                    <a:pt x="4705" y="20875"/>
                    <a:pt x="3973" y="20406"/>
                    <a:pt x="3241" y="19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399425" y="286541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402287" y="400841"/>
              <a:ext cx="181289" cy="3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0873" fill="norm" stroke="1" extrusionOk="0">
                  <a:moveTo>
                    <a:pt x="1154" y="7200"/>
                  </a:moveTo>
                  <a:cubicBezTo>
                    <a:pt x="409" y="12000"/>
                    <a:pt x="-336" y="16800"/>
                    <a:pt x="161" y="19200"/>
                  </a:cubicBezTo>
                  <a:cubicBezTo>
                    <a:pt x="657" y="21600"/>
                    <a:pt x="2395" y="21600"/>
                    <a:pt x="6119" y="18000"/>
                  </a:cubicBezTo>
                  <a:cubicBezTo>
                    <a:pt x="9843" y="14400"/>
                    <a:pt x="15554" y="7200"/>
                    <a:pt x="212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805393" y="-1"/>
              <a:ext cx="146483" cy="540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391" fill="norm" stroke="1" extrusionOk="0">
                  <a:moveTo>
                    <a:pt x="21054" y="2292"/>
                  </a:moveTo>
                  <a:cubicBezTo>
                    <a:pt x="19229" y="1538"/>
                    <a:pt x="17403" y="785"/>
                    <a:pt x="14817" y="366"/>
                  </a:cubicBezTo>
                  <a:cubicBezTo>
                    <a:pt x="12231" y="-52"/>
                    <a:pt x="8885" y="-136"/>
                    <a:pt x="6299" y="241"/>
                  </a:cubicBezTo>
                  <a:cubicBezTo>
                    <a:pt x="3713" y="617"/>
                    <a:pt x="1888" y="1455"/>
                    <a:pt x="1736" y="2543"/>
                  </a:cubicBezTo>
                  <a:cubicBezTo>
                    <a:pt x="1584" y="3631"/>
                    <a:pt x="3105" y="4971"/>
                    <a:pt x="4930" y="6311"/>
                  </a:cubicBezTo>
                  <a:cubicBezTo>
                    <a:pt x="6755" y="7650"/>
                    <a:pt x="8885" y="8990"/>
                    <a:pt x="9798" y="10078"/>
                  </a:cubicBezTo>
                  <a:cubicBezTo>
                    <a:pt x="10710" y="11166"/>
                    <a:pt x="10406" y="12004"/>
                    <a:pt x="9646" y="12548"/>
                  </a:cubicBezTo>
                  <a:cubicBezTo>
                    <a:pt x="8885" y="13092"/>
                    <a:pt x="7668" y="13343"/>
                    <a:pt x="6299" y="13385"/>
                  </a:cubicBezTo>
                  <a:cubicBezTo>
                    <a:pt x="4930" y="13427"/>
                    <a:pt x="3409" y="13259"/>
                    <a:pt x="2496" y="12924"/>
                  </a:cubicBezTo>
                  <a:cubicBezTo>
                    <a:pt x="1584" y="12590"/>
                    <a:pt x="1279" y="12087"/>
                    <a:pt x="1736" y="11711"/>
                  </a:cubicBezTo>
                  <a:cubicBezTo>
                    <a:pt x="2192" y="11334"/>
                    <a:pt x="3409" y="11083"/>
                    <a:pt x="4778" y="11041"/>
                  </a:cubicBezTo>
                  <a:cubicBezTo>
                    <a:pt x="6147" y="10999"/>
                    <a:pt x="7668" y="11166"/>
                    <a:pt x="8581" y="11459"/>
                  </a:cubicBezTo>
                  <a:cubicBezTo>
                    <a:pt x="9493" y="11752"/>
                    <a:pt x="9798" y="12171"/>
                    <a:pt x="9037" y="13259"/>
                  </a:cubicBezTo>
                  <a:cubicBezTo>
                    <a:pt x="8277" y="14348"/>
                    <a:pt x="6451" y="16106"/>
                    <a:pt x="4778" y="17362"/>
                  </a:cubicBezTo>
                  <a:cubicBezTo>
                    <a:pt x="3105" y="18617"/>
                    <a:pt x="1584" y="19371"/>
                    <a:pt x="671" y="20041"/>
                  </a:cubicBezTo>
                  <a:cubicBezTo>
                    <a:pt x="-242" y="20711"/>
                    <a:pt x="-546" y="21297"/>
                    <a:pt x="1888" y="21380"/>
                  </a:cubicBezTo>
                  <a:cubicBezTo>
                    <a:pt x="4322" y="21464"/>
                    <a:pt x="9493" y="21045"/>
                    <a:pt x="14665" y="20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994643" y="138224"/>
              <a:ext cx="223933" cy="33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205" fill="norm" stroke="1" extrusionOk="0">
                  <a:moveTo>
                    <a:pt x="759" y="955"/>
                  </a:moveTo>
                  <a:cubicBezTo>
                    <a:pt x="159" y="280"/>
                    <a:pt x="-441" y="-395"/>
                    <a:pt x="459" y="280"/>
                  </a:cubicBezTo>
                  <a:cubicBezTo>
                    <a:pt x="1359" y="955"/>
                    <a:pt x="3759" y="2980"/>
                    <a:pt x="7059" y="5748"/>
                  </a:cubicBezTo>
                  <a:cubicBezTo>
                    <a:pt x="10359" y="8515"/>
                    <a:pt x="14559" y="12025"/>
                    <a:pt x="17059" y="14725"/>
                  </a:cubicBezTo>
                  <a:cubicBezTo>
                    <a:pt x="19559" y="17425"/>
                    <a:pt x="20359" y="19315"/>
                    <a:pt x="21159" y="21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1059825" y="51591"/>
              <a:ext cx="17145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67" y="96"/>
                    <a:pt x="18933" y="192"/>
                    <a:pt x="17200" y="1104"/>
                  </a:cubicBezTo>
                  <a:cubicBezTo>
                    <a:pt x="15467" y="2016"/>
                    <a:pt x="13333" y="3744"/>
                    <a:pt x="11067" y="6384"/>
                  </a:cubicBezTo>
                  <a:cubicBezTo>
                    <a:pt x="8800" y="9024"/>
                    <a:pt x="6400" y="12576"/>
                    <a:pt x="4533" y="15264"/>
                  </a:cubicBezTo>
                  <a:cubicBezTo>
                    <a:pt x="2667" y="17952"/>
                    <a:pt x="1333" y="197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1319612" y="337341"/>
              <a:ext cx="19614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867"/>
                    <a:pt x="2735" y="11733"/>
                    <a:pt x="575" y="15333"/>
                  </a:cubicBezTo>
                  <a:cubicBezTo>
                    <a:pt x="-1585" y="18933"/>
                    <a:pt x="2735" y="20267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1497975" y="445291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1853575" y="438941"/>
              <a:ext cx="317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259725" y="572291"/>
              <a:ext cx="444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5600"/>
                    <a:pt x="10286" y="11200"/>
                    <a:pt x="13886" y="14800"/>
                  </a:cubicBezTo>
                  <a:cubicBezTo>
                    <a:pt x="17486" y="18400"/>
                    <a:pt x="19543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1509453" y="1308891"/>
              <a:ext cx="210773" cy="441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469" fill="norm" stroke="1" extrusionOk="0">
                  <a:moveTo>
                    <a:pt x="2069" y="0"/>
                  </a:moveTo>
                  <a:cubicBezTo>
                    <a:pt x="2069" y="3086"/>
                    <a:pt x="2069" y="6171"/>
                    <a:pt x="2177" y="9411"/>
                  </a:cubicBezTo>
                  <a:cubicBezTo>
                    <a:pt x="2285" y="12651"/>
                    <a:pt x="2501" y="16046"/>
                    <a:pt x="2609" y="18206"/>
                  </a:cubicBezTo>
                  <a:cubicBezTo>
                    <a:pt x="2717" y="20366"/>
                    <a:pt x="2717" y="21291"/>
                    <a:pt x="2393" y="21446"/>
                  </a:cubicBezTo>
                  <a:cubicBezTo>
                    <a:pt x="2069" y="21600"/>
                    <a:pt x="1421" y="20983"/>
                    <a:pt x="881" y="20057"/>
                  </a:cubicBezTo>
                  <a:cubicBezTo>
                    <a:pt x="341" y="19131"/>
                    <a:pt x="-91" y="17897"/>
                    <a:pt x="17" y="17074"/>
                  </a:cubicBezTo>
                  <a:cubicBezTo>
                    <a:pt x="125" y="16251"/>
                    <a:pt x="773" y="15840"/>
                    <a:pt x="2717" y="15223"/>
                  </a:cubicBezTo>
                  <a:cubicBezTo>
                    <a:pt x="4661" y="14606"/>
                    <a:pt x="7901" y="13783"/>
                    <a:pt x="10925" y="12034"/>
                  </a:cubicBezTo>
                  <a:cubicBezTo>
                    <a:pt x="13949" y="10286"/>
                    <a:pt x="16757" y="7611"/>
                    <a:pt x="18269" y="6017"/>
                  </a:cubicBezTo>
                  <a:cubicBezTo>
                    <a:pt x="19781" y="4423"/>
                    <a:pt x="19997" y="3909"/>
                    <a:pt x="20213" y="3240"/>
                  </a:cubicBezTo>
                  <a:cubicBezTo>
                    <a:pt x="20429" y="2571"/>
                    <a:pt x="20645" y="1749"/>
                    <a:pt x="20753" y="1646"/>
                  </a:cubicBezTo>
                  <a:cubicBezTo>
                    <a:pt x="20861" y="1543"/>
                    <a:pt x="20861" y="2160"/>
                    <a:pt x="20753" y="4526"/>
                  </a:cubicBezTo>
                  <a:cubicBezTo>
                    <a:pt x="20645" y="6891"/>
                    <a:pt x="20429" y="11006"/>
                    <a:pt x="20537" y="13834"/>
                  </a:cubicBezTo>
                  <a:cubicBezTo>
                    <a:pt x="20645" y="16663"/>
                    <a:pt x="21077" y="18206"/>
                    <a:pt x="21509" y="19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1764675" y="1639091"/>
              <a:ext cx="65617" cy="118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8361" y="4547"/>
                  </a:moveTo>
                  <a:cubicBezTo>
                    <a:pt x="5574" y="5684"/>
                    <a:pt x="2787" y="6821"/>
                    <a:pt x="1394" y="8337"/>
                  </a:cubicBezTo>
                  <a:cubicBezTo>
                    <a:pt x="0" y="9853"/>
                    <a:pt x="0" y="11747"/>
                    <a:pt x="0" y="13642"/>
                  </a:cubicBezTo>
                  <a:cubicBezTo>
                    <a:pt x="0" y="15537"/>
                    <a:pt x="0" y="17432"/>
                    <a:pt x="3135" y="18947"/>
                  </a:cubicBezTo>
                  <a:cubicBezTo>
                    <a:pt x="6271" y="20463"/>
                    <a:pt x="12542" y="21600"/>
                    <a:pt x="16374" y="21221"/>
                  </a:cubicBezTo>
                  <a:cubicBezTo>
                    <a:pt x="20206" y="20842"/>
                    <a:pt x="21600" y="18947"/>
                    <a:pt x="21600" y="15158"/>
                  </a:cubicBezTo>
                  <a:cubicBezTo>
                    <a:pt x="21600" y="11368"/>
                    <a:pt x="20206" y="5684"/>
                    <a:pt x="188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1923425" y="1467641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1929775" y="1664491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2251235" y="1367411"/>
              <a:ext cx="173428" cy="399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319" fill="norm" stroke="1" extrusionOk="0">
                  <a:moveTo>
                    <a:pt x="16490" y="5016"/>
                  </a:moveTo>
                  <a:cubicBezTo>
                    <a:pt x="15719" y="4564"/>
                    <a:pt x="14947" y="4111"/>
                    <a:pt x="14176" y="3659"/>
                  </a:cubicBezTo>
                  <a:cubicBezTo>
                    <a:pt x="13405" y="3207"/>
                    <a:pt x="12633" y="2754"/>
                    <a:pt x="11605" y="2641"/>
                  </a:cubicBezTo>
                  <a:cubicBezTo>
                    <a:pt x="10576" y="2528"/>
                    <a:pt x="9290" y="2754"/>
                    <a:pt x="7362" y="4224"/>
                  </a:cubicBezTo>
                  <a:cubicBezTo>
                    <a:pt x="5433" y="5695"/>
                    <a:pt x="2862" y="8409"/>
                    <a:pt x="1447" y="11179"/>
                  </a:cubicBezTo>
                  <a:cubicBezTo>
                    <a:pt x="33" y="13950"/>
                    <a:pt x="-224" y="16777"/>
                    <a:pt x="162" y="18474"/>
                  </a:cubicBezTo>
                  <a:cubicBezTo>
                    <a:pt x="547" y="20170"/>
                    <a:pt x="1576" y="20735"/>
                    <a:pt x="2862" y="21075"/>
                  </a:cubicBezTo>
                  <a:cubicBezTo>
                    <a:pt x="4147" y="21414"/>
                    <a:pt x="5690" y="21527"/>
                    <a:pt x="8133" y="20566"/>
                  </a:cubicBezTo>
                  <a:cubicBezTo>
                    <a:pt x="10576" y="19604"/>
                    <a:pt x="13919" y="17569"/>
                    <a:pt x="16362" y="14798"/>
                  </a:cubicBezTo>
                  <a:cubicBezTo>
                    <a:pt x="18805" y="12028"/>
                    <a:pt x="20347" y="8522"/>
                    <a:pt x="20862" y="6090"/>
                  </a:cubicBezTo>
                  <a:cubicBezTo>
                    <a:pt x="21376" y="3659"/>
                    <a:pt x="20862" y="2302"/>
                    <a:pt x="20090" y="1454"/>
                  </a:cubicBezTo>
                  <a:cubicBezTo>
                    <a:pt x="19319" y="606"/>
                    <a:pt x="18290" y="266"/>
                    <a:pt x="16876" y="97"/>
                  </a:cubicBezTo>
                  <a:cubicBezTo>
                    <a:pt x="15462" y="-73"/>
                    <a:pt x="13662" y="-73"/>
                    <a:pt x="11733" y="549"/>
                  </a:cubicBezTo>
                  <a:cubicBezTo>
                    <a:pt x="9805" y="1171"/>
                    <a:pt x="7747" y="2415"/>
                    <a:pt x="7362" y="4337"/>
                  </a:cubicBezTo>
                  <a:cubicBezTo>
                    <a:pt x="6976" y="6260"/>
                    <a:pt x="8262" y="8861"/>
                    <a:pt x="10062" y="10444"/>
                  </a:cubicBezTo>
                  <a:cubicBezTo>
                    <a:pt x="11862" y="12028"/>
                    <a:pt x="14176" y="12593"/>
                    <a:pt x="16490" y="13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2460497" y="1683541"/>
              <a:ext cx="21729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815"/>
                    <a:pt x="4448" y="11631"/>
                    <a:pt x="1502" y="15231"/>
                  </a:cubicBezTo>
                  <a:cubicBezTo>
                    <a:pt x="-1443" y="18831"/>
                    <a:pt x="521" y="20215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2698125" y="1588291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2698125" y="1677191"/>
              <a:ext cx="165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3042033" y="1431953"/>
              <a:ext cx="202193" cy="332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69" fill="norm" stroke="1" extrusionOk="0">
                  <a:moveTo>
                    <a:pt x="18118" y="4328"/>
                  </a:moveTo>
                  <a:cubicBezTo>
                    <a:pt x="17218" y="3513"/>
                    <a:pt x="16318" y="2698"/>
                    <a:pt x="15193" y="2290"/>
                  </a:cubicBezTo>
                  <a:cubicBezTo>
                    <a:pt x="14068" y="1883"/>
                    <a:pt x="12718" y="1883"/>
                    <a:pt x="10693" y="3037"/>
                  </a:cubicBezTo>
                  <a:cubicBezTo>
                    <a:pt x="8668" y="4192"/>
                    <a:pt x="5968" y="6502"/>
                    <a:pt x="4056" y="8947"/>
                  </a:cubicBezTo>
                  <a:cubicBezTo>
                    <a:pt x="2143" y="11392"/>
                    <a:pt x="1018" y="13973"/>
                    <a:pt x="456" y="15739"/>
                  </a:cubicBezTo>
                  <a:cubicBezTo>
                    <a:pt x="-107" y="17505"/>
                    <a:pt x="-107" y="18456"/>
                    <a:pt x="231" y="19271"/>
                  </a:cubicBezTo>
                  <a:cubicBezTo>
                    <a:pt x="568" y="20087"/>
                    <a:pt x="1243" y="20766"/>
                    <a:pt x="2143" y="21105"/>
                  </a:cubicBezTo>
                  <a:cubicBezTo>
                    <a:pt x="3043" y="21445"/>
                    <a:pt x="4168" y="21445"/>
                    <a:pt x="5968" y="21173"/>
                  </a:cubicBezTo>
                  <a:cubicBezTo>
                    <a:pt x="7768" y="20902"/>
                    <a:pt x="10243" y="20358"/>
                    <a:pt x="12943" y="18185"/>
                  </a:cubicBezTo>
                  <a:cubicBezTo>
                    <a:pt x="15643" y="16011"/>
                    <a:pt x="18568" y="12207"/>
                    <a:pt x="19805" y="9015"/>
                  </a:cubicBezTo>
                  <a:cubicBezTo>
                    <a:pt x="21043" y="5822"/>
                    <a:pt x="20593" y="3241"/>
                    <a:pt x="19243" y="1747"/>
                  </a:cubicBezTo>
                  <a:cubicBezTo>
                    <a:pt x="17893" y="253"/>
                    <a:pt x="15643" y="-155"/>
                    <a:pt x="13506" y="49"/>
                  </a:cubicBezTo>
                  <a:cubicBezTo>
                    <a:pt x="11368" y="253"/>
                    <a:pt x="9343" y="1068"/>
                    <a:pt x="8105" y="2290"/>
                  </a:cubicBezTo>
                  <a:cubicBezTo>
                    <a:pt x="6868" y="3513"/>
                    <a:pt x="6418" y="5143"/>
                    <a:pt x="8218" y="6502"/>
                  </a:cubicBezTo>
                  <a:cubicBezTo>
                    <a:pt x="10018" y="7860"/>
                    <a:pt x="14068" y="8947"/>
                    <a:pt x="16656" y="9558"/>
                  </a:cubicBezTo>
                  <a:cubicBezTo>
                    <a:pt x="19243" y="10170"/>
                    <a:pt x="20368" y="10305"/>
                    <a:pt x="21493" y="10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3216379" y="1785141"/>
              <a:ext cx="142147" cy="141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231" fill="norm" stroke="1" extrusionOk="0">
                  <a:moveTo>
                    <a:pt x="2273" y="2859"/>
                  </a:moveTo>
                  <a:cubicBezTo>
                    <a:pt x="1003" y="1906"/>
                    <a:pt x="-268" y="953"/>
                    <a:pt x="50" y="476"/>
                  </a:cubicBezTo>
                  <a:cubicBezTo>
                    <a:pt x="367" y="0"/>
                    <a:pt x="2273" y="0"/>
                    <a:pt x="4179" y="0"/>
                  </a:cubicBezTo>
                  <a:cubicBezTo>
                    <a:pt x="6085" y="0"/>
                    <a:pt x="7991" y="0"/>
                    <a:pt x="9261" y="794"/>
                  </a:cubicBezTo>
                  <a:cubicBezTo>
                    <a:pt x="10532" y="1588"/>
                    <a:pt x="11167" y="3176"/>
                    <a:pt x="10373" y="5876"/>
                  </a:cubicBezTo>
                  <a:cubicBezTo>
                    <a:pt x="9579" y="8576"/>
                    <a:pt x="7356" y="12388"/>
                    <a:pt x="5450" y="15247"/>
                  </a:cubicBezTo>
                  <a:cubicBezTo>
                    <a:pt x="3544" y="18106"/>
                    <a:pt x="1956" y="20012"/>
                    <a:pt x="2114" y="20806"/>
                  </a:cubicBezTo>
                  <a:cubicBezTo>
                    <a:pt x="2273" y="21600"/>
                    <a:pt x="4179" y="21282"/>
                    <a:pt x="7673" y="19853"/>
                  </a:cubicBezTo>
                  <a:cubicBezTo>
                    <a:pt x="11167" y="18424"/>
                    <a:pt x="16250" y="15882"/>
                    <a:pt x="21332" y="13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782126" y="2439191"/>
              <a:ext cx="309450" cy="493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540" fill="norm" stroke="1" extrusionOk="0">
                  <a:moveTo>
                    <a:pt x="13988" y="13292"/>
                  </a:moveTo>
                  <a:cubicBezTo>
                    <a:pt x="13841" y="12646"/>
                    <a:pt x="13694" y="12000"/>
                    <a:pt x="13253" y="11585"/>
                  </a:cubicBezTo>
                  <a:cubicBezTo>
                    <a:pt x="12813" y="11169"/>
                    <a:pt x="12078" y="10985"/>
                    <a:pt x="10682" y="11215"/>
                  </a:cubicBezTo>
                  <a:cubicBezTo>
                    <a:pt x="9286" y="11446"/>
                    <a:pt x="7229" y="12092"/>
                    <a:pt x="5319" y="13200"/>
                  </a:cubicBezTo>
                  <a:cubicBezTo>
                    <a:pt x="3409" y="14308"/>
                    <a:pt x="1645" y="15877"/>
                    <a:pt x="764" y="17215"/>
                  </a:cubicBezTo>
                  <a:cubicBezTo>
                    <a:pt x="-118" y="18554"/>
                    <a:pt x="-118" y="19662"/>
                    <a:pt x="176" y="20354"/>
                  </a:cubicBezTo>
                  <a:cubicBezTo>
                    <a:pt x="470" y="21046"/>
                    <a:pt x="1058" y="21323"/>
                    <a:pt x="1939" y="21462"/>
                  </a:cubicBezTo>
                  <a:cubicBezTo>
                    <a:pt x="2821" y="21600"/>
                    <a:pt x="3996" y="21600"/>
                    <a:pt x="5025" y="21092"/>
                  </a:cubicBezTo>
                  <a:cubicBezTo>
                    <a:pt x="6053" y="20585"/>
                    <a:pt x="6935" y="19569"/>
                    <a:pt x="7302" y="17538"/>
                  </a:cubicBezTo>
                  <a:cubicBezTo>
                    <a:pt x="7670" y="15508"/>
                    <a:pt x="7523" y="12462"/>
                    <a:pt x="7009" y="10154"/>
                  </a:cubicBezTo>
                  <a:cubicBezTo>
                    <a:pt x="6494" y="7846"/>
                    <a:pt x="5613" y="6277"/>
                    <a:pt x="4804" y="5354"/>
                  </a:cubicBezTo>
                  <a:cubicBezTo>
                    <a:pt x="3996" y="4431"/>
                    <a:pt x="3262" y="4154"/>
                    <a:pt x="2674" y="3831"/>
                  </a:cubicBezTo>
                  <a:cubicBezTo>
                    <a:pt x="2086" y="3508"/>
                    <a:pt x="1645" y="3138"/>
                    <a:pt x="2233" y="2862"/>
                  </a:cubicBezTo>
                  <a:cubicBezTo>
                    <a:pt x="2821" y="2585"/>
                    <a:pt x="4437" y="2400"/>
                    <a:pt x="7082" y="1938"/>
                  </a:cubicBezTo>
                  <a:cubicBezTo>
                    <a:pt x="9727" y="1477"/>
                    <a:pt x="13400" y="738"/>
                    <a:pt x="15972" y="369"/>
                  </a:cubicBezTo>
                  <a:cubicBezTo>
                    <a:pt x="18543" y="0"/>
                    <a:pt x="20013" y="0"/>
                    <a:pt x="214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1263025" y="2716474"/>
              <a:ext cx="1524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0800"/>
                    <a:pt x="11400" y="0"/>
                    <a:pt x="15000" y="0"/>
                  </a:cubicBezTo>
                  <a:cubicBezTo>
                    <a:pt x="18600" y="0"/>
                    <a:pt x="201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1250325" y="2851941"/>
              <a:ext cx="1841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1762558" y="2586035"/>
              <a:ext cx="211668" cy="311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15120" y="4295"/>
                  </a:moveTo>
                  <a:cubicBezTo>
                    <a:pt x="15552" y="3280"/>
                    <a:pt x="15984" y="2265"/>
                    <a:pt x="15660" y="1831"/>
                  </a:cubicBezTo>
                  <a:cubicBezTo>
                    <a:pt x="15336" y="1396"/>
                    <a:pt x="14256" y="1541"/>
                    <a:pt x="11664" y="3353"/>
                  </a:cubicBezTo>
                  <a:cubicBezTo>
                    <a:pt x="9072" y="5165"/>
                    <a:pt x="4968" y="8644"/>
                    <a:pt x="2700" y="11543"/>
                  </a:cubicBezTo>
                  <a:cubicBezTo>
                    <a:pt x="432" y="14443"/>
                    <a:pt x="0" y="16762"/>
                    <a:pt x="0" y="18284"/>
                  </a:cubicBezTo>
                  <a:cubicBezTo>
                    <a:pt x="0" y="19806"/>
                    <a:pt x="432" y="20531"/>
                    <a:pt x="1296" y="20966"/>
                  </a:cubicBezTo>
                  <a:cubicBezTo>
                    <a:pt x="2160" y="21401"/>
                    <a:pt x="3456" y="21546"/>
                    <a:pt x="5940" y="21039"/>
                  </a:cubicBezTo>
                  <a:cubicBezTo>
                    <a:pt x="8424" y="20531"/>
                    <a:pt x="12096" y="19372"/>
                    <a:pt x="15012" y="16617"/>
                  </a:cubicBezTo>
                  <a:cubicBezTo>
                    <a:pt x="17928" y="13863"/>
                    <a:pt x="20088" y="9514"/>
                    <a:pt x="20844" y="6614"/>
                  </a:cubicBezTo>
                  <a:cubicBezTo>
                    <a:pt x="21600" y="3715"/>
                    <a:pt x="20952" y="2265"/>
                    <a:pt x="20088" y="1396"/>
                  </a:cubicBezTo>
                  <a:cubicBezTo>
                    <a:pt x="19224" y="526"/>
                    <a:pt x="18144" y="236"/>
                    <a:pt x="16848" y="91"/>
                  </a:cubicBezTo>
                  <a:cubicBezTo>
                    <a:pt x="15552" y="-54"/>
                    <a:pt x="14040" y="-54"/>
                    <a:pt x="12960" y="308"/>
                  </a:cubicBezTo>
                  <a:cubicBezTo>
                    <a:pt x="11880" y="671"/>
                    <a:pt x="11232" y="1396"/>
                    <a:pt x="11988" y="3063"/>
                  </a:cubicBezTo>
                  <a:cubicBezTo>
                    <a:pt x="12744" y="4730"/>
                    <a:pt x="14904" y="7339"/>
                    <a:pt x="16740" y="9151"/>
                  </a:cubicBezTo>
                  <a:cubicBezTo>
                    <a:pt x="18576" y="10963"/>
                    <a:pt x="20088" y="11978"/>
                    <a:pt x="21600" y="12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2031375" y="2832891"/>
              <a:ext cx="25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700"/>
                    <a:pt x="7200" y="11400"/>
                    <a:pt x="10800" y="15000"/>
                  </a:cubicBezTo>
                  <a:cubicBezTo>
                    <a:pt x="14400" y="18600"/>
                    <a:pt x="18000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2247275" y="2794791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2603465" y="2553962"/>
              <a:ext cx="242217" cy="363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24" fill="norm" stroke="1" extrusionOk="0">
                  <a:moveTo>
                    <a:pt x="12687" y="5931"/>
                  </a:moveTo>
                  <a:cubicBezTo>
                    <a:pt x="12133" y="5434"/>
                    <a:pt x="11579" y="4938"/>
                    <a:pt x="10841" y="4752"/>
                  </a:cubicBezTo>
                  <a:cubicBezTo>
                    <a:pt x="10102" y="4565"/>
                    <a:pt x="9179" y="4690"/>
                    <a:pt x="7426" y="6365"/>
                  </a:cubicBezTo>
                  <a:cubicBezTo>
                    <a:pt x="5672" y="8041"/>
                    <a:pt x="3087" y="11269"/>
                    <a:pt x="1610" y="13814"/>
                  </a:cubicBezTo>
                  <a:cubicBezTo>
                    <a:pt x="133" y="16358"/>
                    <a:pt x="-236" y="18221"/>
                    <a:pt x="133" y="19462"/>
                  </a:cubicBezTo>
                  <a:cubicBezTo>
                    <a:pt x="502" y="20703"/>
                    <a:pt x="1610" y="21324"/>
                    <a:pt x="3826" y="21324"/>
                  </a:cubicBezTo>
                  <a:cubicBezTo>
                    <a:pt x="6041" y="21324"/>
                    <a:pt x="9364" y="20703"/>
                    <a:pt x="12410" y="18717"/>
                  </a:cubicBezTo>
                  <a:cubicBezTo>
                    <a:pt x="15456" y="16731"/>
                    <a:pt x="18226" y="13379"/>
                    <a:pt x="19702" y="10586"/>
                  </a:cubicBezTo>
                  <a:cubicBezTo>
                    <a:pt x="21179" y="7793"/>
                    <a:pt x="21364" y="5558"/>
                    <a:pt x="20902" y="3883"/>
                  </a:cubicBezTo>
                  <a:cubicBezTo>
                    <a:pt x="20441" y="2207"/>
                    <a:pt x="19333" y="1090"/>
                    <a:pt x="18041" y="469"/>
                  </a:cubicBezTo>
                  <a:cubicBezTo>
                    <a:pt x="16749" y="-152"/>
                    <a:pt x="15272" y="-276"/>
                    <a:pt x="13795" y="841"/>
                  </a:cubicBezTo>
                  <a:cubicBezTo>
                    <a:pt x="12318" y="1958"/>
                    <a:pt x="10841" y="4317"/>
                    <a:pt x="11672" y="6676"/>
                  </a:cubicBezTo>
                  <a:cubicBezTo>
                    <a:pt x="12502" y="9034"/>
                    <a:pt x="15641" y="11393"/>
                    <a:pt x="18779" y="13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2885360" y="2887047"/>
              <a:ext cx="174716" cy="136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05" fill="norm" stroke="1" extrusionOk="0">
                  <a:moveTo>
                    <a:pt x="401" y="470"/>
                  </a:moveTo>
                  <a:cubicBezTo>
                    <a:pt x="1703" y="137"/>
                    <a:pt x="3004" y="-195"/>
                    <a:pt x="4175" y="137"/>
                  </a:cubicBezTo>
                  <a:cubicBezTo>
                    <a:pt x="5346" y="470"/>
                    <a:pt x="6387" y="1467"/>
                    <a:pt x="5997" y="3959"/>
                  </a:cubicBezTo>
                  <a:cubicBezTo>
                    <a:pt x="5606" y="6451"/>
                    <a:pt x="3785" y="10439"/>
                    <a:pt x="2353" y="13097"/>
                  </a:cubicBezTo>
                  <a:cubicBezTo>
                    <a:pt x="922" y="15756"/>
                    <a:pt x="-119" y="17085"/>
                    <a:pt x="11" y="17750"/>
                  </a:cubicBezTo>
                  <a:cubicBezTo>
                    <a:pt x="141" y="18414"/>
                    <a:pt x="1442" y="18414"/>
                    <a:pt x="5216" y="18913"/>
                  </a:cubicBezTo>
                  <a:cubicBezTo>
                    <a:pt x="8989" y="19411"/>
                    <a:pt x="15235" y="20408"/>
                    <a:pt x="21481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1449291" y="3601241"/>
              <a:ext cx="23285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927" y="0"/>
                  </a:moveTo>
                  <a:cubicBezTo>
                    <a:pt x="1964" y="2937"/>
                    <a:pt x="0" y="5874"/>
                    <a:pt x="0" y="9000"/>
                  </a:cubicBezTo>
                  <a:cubicBezTo>
                    <a:pt x="0" y="12126"/>
                    <a:pt x="1964" y="15442"/>
                    <a:pt x="5891" y="17574"/>
                  </a:cubicBezTo>
                  <a:cubicBezTo>
                    <a:pt x="9818" y="19705"/>
                    <a:pt x="15709" y="206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1434475" y="3746342"/>
              <a:ext cx="215901" cy="33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9" fill="norm" stroke="1" extrusionOk="0">
                  <a:moveTo>
                    <a:pt x="0" y="14147"/>
                  </a:moveTo>
                  <a:cubicBezTo>
                    <a:pt x="3176" y="14147"/>
                    <a:pt x="6353" y="14147"/>
                    <a:pt x="9106" y="13006"/>
                  </a:cubicBezTo>
                  <a:cubicBezTo>
                    <a:pt x="11859" y="11866"/>
                    <a:pt x="14188" y="9585"/>
                    <a:pt x="16200" y="6902"/>
                  </a:cubicBezTo>
                  <a:cubicBezTo>
                    <a:pt x="18212" y="4219"/>
                    <a:pt x="19906" y="1133"/>
                    <a:pt x="20647" y="261"/>
                  </a:cubicBezTo>
                  <a:cubicBezTo>
                    <a:pt x="21388" y="-611"/>
                    <a:pt x="21176" y="731"/>
                    <a:pt x="21071" y="3816"/>
                  </a:cubicBezTo>
                  <a:cubicBezTo>
                    <a:pt x="20965" y="6902"/>
                    <a:pt x="20965" y="11732"/>
                    <a:pt x="21071" y="14885"/>
                  </a:cubicBezTo>
                  <a:cubicBezTo>
                    <a:pt x="21176" y="18037"/>
                    <a:pt x="21388" y="19513"/>
                    <a:pt x="21600" y="20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1692667" y="4039391"/>
              <a:ext cx="71012" cy="128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4" h="21081" fill="norm" stroke="1" extrusionOk="0">
                  <a:moveTo>
                    <a:pt x="8035" y="1045"/>
                  </a:moveTo>
                  <a:cubicBezTo>
                    <a:pt x="4949" y="5574"/>
                    <a:pt x="1864" y="10103"/>
                    <a:pt x="629" y="13413"/>
                  </a:cubicBezTo>
                  <a:cubicBezTo>
                    <a:pt x="-605" y="16723"/>
                    <a:pt x="12" y="18813"/>
                    <a:pt x="2172" y="20032"/>
                  </a:cubicBezTo>
                  <a:cubicBezTo>
                    <a:pt x="4332" y="21252"/>
                    <a:pt x="8035" y="21600"/>
                    <a:pt x="12046" y="20032"/>
                  </a:cubicBezTo>
                  <a:cubicBezTo>
                    <a:pt x="16058" y="18465"/>
                    <a:pt x="20378" y="14981"/>
                    <a:pt x="20686" y="11323"/>
                  </a:cubicBezTo>
                  <a:cubicBezTo>
                    <a:pt x="20995" y="7665"/>
                    <a:pt x="17292" y="3832"/>
                    <a:pt x="135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1923425" y="3804441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1929775" y="4020341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2313156" y="3747291"/>
              <a:ext cx="270670" cy="311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15" fill="norm" stroke="1" extrusionOk="0">
                  <a:moveTo>
                    <a:pt x="9356" y="11742"/>
                  </a:moveTo>
                  <a:cubicBezTo>
                    <a:pt x="8686" y="11162"/>
                    <a:pt x="8017" y="10583"/>
                    <a:pt x="7179" y="10438"/>
                  </a:cubicBezTo>
                  <a:cubicBezTo>
                    <a:pt x="6342" y="10293"/>
                    <a:pt x="5338" y="10583"/>
                    <a:pt x="4082" y="11887"/>
                  </a:cubicBezTo>
                  <a:cubicBezTo>
                    <a:pt x="2826" y="13192"/>
                    <a:pt x="1319" y="15511"/>
                    <a:pt x="565" y="17106"/>
                  </a:cubicBezTo>
                  <a:cubicBezTo>
                    <a:pt x="-188" y="18701"/>
                    <a:pt x="-188" y="19570"/>
                    <a:pt x="565" y="20295"/>
                  </a:cubicBezTo>
                  <a:cubicBezTo>
                    <a:pt x="1319" y="21020"/>
                    <a:pt x="2826" y="21600"/>
                    <a:pt x="4835" y="21165"/>
                  </a:cubicBezTo>
                  <a:cubicBezTo>
                    <a:pt x="6845" y="20730"/>
                    <a:pt x="9356" y="19281"/>
                    <a:pt x="10277" y="16816"/>
                  </a:cubicBezTo>
                  <a:cubicBezTo>
                    <a:pt x="11198" y="14352"/>
                    <a:pt x="10528" y="10872"/>
                    <a:pt x="9524" y="8336"/>
                  </a:cubicBezTo>
                  <a:cubicBezTo>
                    <a:pt x="8519" y="5799"/>
                    <a:pt x="7179" y="4204"/>
                    <a:pt x="6007" y="3117"/>
                  </a:cubicBezTo>
                  <a:cubicBezTo>
                    <a:pt x="4835" y="2030"/>
                    <a:pt x="3831" y="1450"/>
                    <a:pt x="3831" y="1160"/>
                  </a:cubicBezTo>
                  <a:cubicBezTo>
                    <a:pt x="3831" y="870"/>
                    <a:pt x="4835" y="870"/>
                    <a:pt x="7933" y="725"/>
                  </a:cubicBezTo>
                  <a:cubicBezTo>
                    <a:pt x="11031" y="580"/>
                    <a:pt x="16221" y="290"/>
                    <a:pt x="214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2672725" y="3925091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2660025" y="4020341"/>
              <a:ext cx="2032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3079728" y="3831055"/>
              <a:ext cx="223125" cy="295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0960" fill="norm" stroke="1" extrusionOk="0">
                  <a:moveTo>
                    <a:pt x="11343" y="7114"/>
                  </a:moveTo>
                  <a:cubicBezTo>
                    <a:pt x="11743" y="5614"/>
                    <a:pt x="12143" y="4114"/>
                    <a:pt x="12343" y="2839"/>
                  </a:cubicBezTo>
                  <a:cubicBezTo>
                    <a:pt x="12543" y="1564"/>
                    <a:pt x="12543" y="514"/>
                    <a:pt x="12043" y="139"/>
                  </a:cubicBezTo>
                  <a:cubicBezTo>
                    <a:pt x="11543" y="-236"/>
                    <a:pt x="10543" y="64"/>
                    <a:pt x="8543" y="2089"/>
                  </a:cubicBezTo>
                  <a:cubicBezTo>
                    <a:pt x="6543" y="4114"/>
                    <a:pt x="3543" y="7864"/>
                    <a:pt x="1843" y="11164"/>
                  </a:cubicBezTo>
                  <a:cubicBezTo>
                    <a:pt x="143" y="14464"/>
                    <a:pt x="-257" y="17314"/>
                    <a:pt x="143" y="19039"/>
                  </a:cubicBezTo>
                  <a:cubicBezTo>
                    <a:pt x="543" y="20764"/>
                    <a:pt x="1743" y="21364"/>
                    <a:pt x="4943" y="20689"/>
                  </a:cubicBezTo>
                  <a:cubicBezTo>
                    <a:pt x="8143" y="20014"/>
                    <a:pt x="13343" y="18064"/>
                    <a:pt x="16643" y="15064"/>
                  </a:cubicBezTo>
                  <a:cubicBezTo>
                    <a:pt x="19943" y="12064"/>
                    <a:pt x="21343" y="8014"/>
                    <a:pt x="21043" y="5689"/>
                  </a:cubicBezTo>
                  <a:cubicBezTo>
                    <a:pt x="20743" y="3364"/>
                    <a:pt x="18743" y="2764"/>
                    <a:pt x="15843" y="3064"/>
                  </a:cubicBezTo>
                  <a:cubicBezTo>
                    <a:pt x="12943" y="3364"/>
                    <a:pt x="9143" y="4564"/>
                    <a:pt x="5343" y="5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2520325" y="3493291"/>
              <a:ext cx="2413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47" y="16320"/>
                    <a:pt x="9095" y="11040"/>
                    <a:pt x="12600" y="7680"/>
                  </a:cubicBezTo>
                  <a:cubicBezTo>
                    <a:pt x="16105" y="4320"/>
                    <a:pt x="18568" y="2880"/>
                    <a:pt x="19895" y="1920"/>
                  </a:cubicBezTo>
                  <a:cubicBezTo>
                    <a:pt x="21221" y="960"/>
                    <a:pt x="21411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2583825" y="3575841"/>
              <a:ext cx="2032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00" y="16200"/>
                    <a:pt x="12600" y="10800"/>
                    <a:pt x="16200" y="7200"/>
                  </a:cubicBezTo>
                  <a:cubicBezTo>
                    <a:pt x="19800" y="3600"/>
                    <a:pt x="207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2885048" y="3287619"/>
              <a:ext cx="160604" cy="241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0859" fill="norm" stroke="1" extrusionOk="0">
                  <a:moveTo>
                    <a:pt x="17914" y="7353"/>
                  </a:moveTo>
                  <a:cubicBezTo>
                    <a:pt x="18191" y="5889"/>
                    <a:pt x="18468" y="4424"/>
                    <a:pt x="17914" y="3601"/>
                  </a:cubicBezTo>
                  <a:cubicBezTo>
                    <a:pt x="17360" y="2777"/>
                    <a:pt x="15975" y="2594"/>
                    <a:pt x="14175" y="3326"/>
                  </a:cubicBezTo>
                  <a:cubicBezTo>
                    <a:pt x="12375" y="4058"/>
                    <a:pt x="10160" y="5706"/>
                    <a:pt x="7668" y="8177"/>
                  </a:cubicBezTo>
                  <a:cubicBezTo>
                    <a:pt x="5175" y="10648"/>
                    <a:pt x="2406" y="13943"/>
                    <a:pt x="1022" y="16140"/>
                  </a:cubicBezTo>
                  <a:cubicBezTo>
                    <a:pt x="-363" y="18336"/>
                    <a:pt x="-363" y="19434"/>
                    <a:pt x="1160" y="20167"/>
                  </a:cubicBezTo>
                  <a:cubicBezTo>
                    <a:pt x="2683" y="20899"/>
                    <a:pt x="5729" y="21265"/>
                    <a:pt x="9052" y="20167"/>
                  </a:cubicBezTo>
                  <a:cubicBezTo>
                    <a:pt x="12375" y="19068"/>
                    <a:pt x="15975" y="16506"/>
                    <a:pt x="18191" y="13577"/>
                  </a:cubicBezTo>
                  <a:cubicBezTo>
                    <a:pt x="20406" y="10648"/>
                    <a:pt x="21237" y="7353"/>
                    <a:pt x="20960" y="4882"/>
                  </a:cubicBezTo>
                  <a:cubicBezTo>
                    <a:pt x="20683" y="2411"/>
                    <a:pt x="19299" y="763"/>
                    <a:pt x="17222" y="214"/>
                  </a:cubicBezTo>
                  <a:cubicBezTo>
                    <a:pt x="15145" y="-335"/>
                    <a:pt x="12375" y="214"/>
                    <a:pt x="10437" y="1404"/>
                  </a:cubicBezTo>
                  <a:cubicBezTo>
                    <a:pt x="8499" y="2594"/>
                    <a:pt x="7391" y="4424"/>
                    <a:pt x="8360" y="6804"/>
                  </a:cubicBezTo>
                  <a:cubicBezTo>
                    <a:pt x="9329" y="9184"/>
                    <a:pt x="12375" y="12112"/>
                    <a:pt x="14729" y="13577"/>
                  </a:cubicBezTo>
                  <a:cubicBezTo>
                    <a:pt x="17083" y="15041"/>
                    <a:pt x="18745" y="15041"/>
                    <a:pt x="20406" y="15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3079125" y="3436141"/>
              <a:ext cx="25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3199775" y="3423441"/>
              <a:ext cx="63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5840"/>
                    <a:pt x="4320" y="10080"/>
                    <a:pt x="7920" y="6480"/>
                  </a:cubicBezTo>
                  <a:cubicBezTo>
                    <a:pt x="11520" y="2880"/>
                    <a:pt x="1656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3344096" y="3227026"/>
              <a:ext cx="128730" cy="238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372" fill="norm" stroke="1" extrusionOk="0">
                  <a:moveTo>
                    <a:pt x="17007" y="3940"/>
                  </a:moveTo>
                  <a:cubicBezTo>
                    <a:pt x="15614" y="2993"/>
                    <a:pt x="14220" y="2046"/>
                    <a:pt x="12653" y="1761"/>
                  </a:cubicBezTo>
                  <a:cubicBezTo>
                    <a:pt x="11085" y="1477"/>
                    <a:pt x="9343" y="1856"/>
                    <a:pt x="7078" y="3467"/>
                  </a:cubicBezTo>
                  <a:cubicBezTo>
                    <a:pt x="4814" y="5077"/>
                    <a:pt x="2027" y="7919"/>
                    <a:pt x="807" y="10856"/>
                  </a:cubicBezTo>
                  <a:cubicBezTo>
                    <a:pt x="-412" y="13793"/>
                    <a:pt x="-64" y="16825"/>
                    <a:pt x="633" y="18719"/>
                  </a:cubicBezTo>
                  <a:cubicBezTo>
                    <a:pt x="1330" y="20614"/>
                    <a:pt x="2375" y="21372"/>
                    <a:pt x="4640" y="21372"/>
                  </a:cubicBezTo>
                  <a:cubicBezTo>
                    <a:pt x="6904" y="21372"/>
                    <a:pt x="10388" y="20614"/>
                    <a:pt x="13349" y="17488"/>
                  </a:cubicBezTo>
                  <a:cubicBezTo>
                    <a:pt x="16311" y="14361"/>
                    <a:pt x="18749" y="8867"/>
                    <a:pt x="19794" y="5646"/>
                  </a:cubicBezTo>
                  <a:cubicBezTo>
                    <a:pt x="20840" y="2425"/>
                    <a:pt x="20491" y="1477"/>
                    <a:pt x="19446" y="814"/>
                  </a:cubicBezTo>
                  <a:cubicBezTo>
                    <a:pt x="18401" y="151"/>
                    <a:pt x="16659" y="-228"/>
                    <a:pt x="14394" y="151"/>
                  </a:cubicBezTo>
                  <a:cubicBezTo>
                    <a:pt x="12130" y="530"/>
                    <a:pt x="9343" y="1667"/>
                    <a:pt x="8123" y="3183"/>
                  </a:cubicBezTo>
                  <a:cubicBezTo>
                    <a:pt x="6904" y="4698"/>
                    <a:pt x="7253" y="6593"/>
                    <a:pt x="9691" y="8014"/>
                  </a:cubicBezTo>
                  <a:cubicBezTo>
                    <a:pt x="12130" y="9435"/>
                    <a:pt x="16659" y="10383"/>
                    <a:pt x="21188" y="1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36" name="Drawing"/>
          <p:cNvGrpSpPr/>
          <p:nvPr/>
        </p:nvGrpSpPr>
        <p:grpSpPr>
          <a:xfrm>
            <a:off x="1193800" y="1758949"/>
            <a:ext cx="10382250" cy="7769496"/>
            <a:chOff x="0" y="0"/>
            <a:chExt cx="10382250" cy="7769494"/>
          </a:xfrm>
        </p:grpSpPr>
        <p:sp>
          <p:nvSpPr>
            <p:cNvPr id="1855" name="Line"/>
            <p:cNvSpPr/>
            <p:nvPr/>
          </p:nvSpPr>
          <p:spPr>
            <a:xfrm>
              <a:off x="34655" y="355600"/>
              <a:ext cx="35195" cy="511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557" fill="norm" stroke="1" extrusionOk="0">
                  <a:moveTo>
                    <a:pt x="21127" y="1607"/>
                  </a:moveTo>
                  <a:cubicBezTo>
                    <a:pt x="19856" y="803"/>
                    <a:pt x="18586" y="0"/>
                    <a:pt x="17951" y="0"/>
                  </a:cubicBezTo>
                  <a:cubicBezTo>
                    <a:pt x="17315" y="0"/>
                    <a:pt x="17315" y="803"/>
                    <a:pt x="16680" y="2633"/>
                  </a:cubicBezTo>
                  <a:cubicBezTo>
                    <a:pt x="16045" y="4463"/>
                    <a:pt x="14774" y="7319"/>
                    <a:pt x="12233" y="10354"/>
                  </a:cubicBezTo>
                  <a:cubicBezTo>
                    <a:pt x="9692" y="13388"/>
                    <a:pt x="5880" y="16602"/>
                    <a:pt x="3339" y="18655"/>
                  </a:cubicBezTo>
                  <a:cubicBezTo>
                    <a:pt x="798" y="20707"/>
                    <a:pt x="-473" y="21600"/>
                    <a:pt x="162" y="21555"/>
                  </a:cubicBezTo>
                  <a:cubicBezTo>
                    <a:pt x="798" y="21511"/>
                    <a:pt x="3339" y="20529"/>
                    <a:pt x="5880" y="19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38100" y="292049"/>
              <a:ext cx="234950" cy="133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1" fill="norm" stroke="1" extrusionOk="0">
                  <a:moveTo>
                    <a:pt x="0" y="21271"/>
                  </a:moveTo>
                  <a:cubicBezTo>
                    <a:pt x="195" y="19246"/>
                    <a:pt x="389" y="17221"/>
                    <a:pt x="2141" y="14352"/>
                  </a:cubicBezTo>
                  <a:cubicBezTo>
                    <a:pt x="3892" y="11484"/>
                    <a:pt x="7200" y="7771"/>
                    <a:pt x="9827" y="5071"/>
                  </a:cubicBezTo>
                  <a:cubicBezTo>
                    <a:pt x="12454" y="2371"/>
                    <a:pt x="14400" y="683"/>
                    <a:pt x="16249" y="177"/>
                  </a:cubicBezTo>
                  <a:cubicBezTo>
                    <a:pt x="18097" y="-329"/>
                    <a:pt x="19849" y="346"/>
                    <a:pt x="21600" y="1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0" y="609600"/>
              <a:ext cx="2349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2" y="15840"/>
                    <a:pt x="12065" y="10080"/>
                    <a:pt x="15665" y="6480"/>
                  </a:cubicBezTo>
                  <a:cubicBezTo>
                    <a:pt x="19265" y="2880"/>
                    <a:pt x="2043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292100" y="647700"/>
              <a:ext cx="190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273050" y="578845"/>
              <a:ext cx="38100" cy="4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200" y="12302"/>
                    <a:pt x="2400" y="4448"/>
                    <a:pt x="6000" y="1502"/>
                  </a:cubicBezTo>
                  <a:cubicBezTo>
                    <a:pt x="9600" y="-1443"/>
                    <a:pt x="156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389466" y="612016"/>
              <a:ext cx="112184" cy="180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815" y="1207"/>
                  </a:moveTo>
                  <a:cubicBezTo>
                    <a:pt x="408" y="6917"/>
                    <a:pt x="0" y="12627"/>
                    <a:pt x="0" y="16227"/>
                  </a:cubicBezTo>
                  <a:cubicBezTo>
                    <a:pt x="0" y="19827"/>
                    <a:pt x="408" y="21317"/>
                    <a:pt x="611" y="21193"/>
                  </a:cubicBezTo>
                  <a:cubicBezTo>
                    <a:pt x="815" y="21069"/>
                    <a:pt x="815" y="19331"/>
                    <a:pt x="1019" y="16103"/>
                  </a:cubicBezTo>
                  <a:cubicBezTo>
                    <a:pt x="1223" y="12876"/>
                    <a:pt x="1630" y="8158"/>
                    <a:pt x="2445" y="5055"/>
                  </a:cubicBezTo>
                  <a:cubicBezTo>
                    <a:pt x="3260" y="1951"/>
                    <a:pt x="4483" y="462"/>
                    <a:pt x="7132" y="89"/>
                  </a:cubicBezTo>
                  <a:cubicBezTo>
                    <a:pt x="9781" y="-283"/>
                    <a:pt x="13857" y="462"/>
                    <a:pt x="16506" y="3317"/>
                  </a:cubicBezTo>
                  <a:cubicBezTo>
                    <a:pt x="19155" y="6172"/>
                    <a:pt x="20377" y="11138"/>
                    <a:pt x="21600" y="16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529969" y="273998"/>
              <a:ext cx="174881" cy="538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01" fill="norm" stroke="1" extrusionOk="0">
                  <a:moveTo>
                    <a:pt x="17597" y="14586"/>
                  </a:moveTo>
                  <a:cubicBezTo>
                    <a:pt x="16556" y="14334"/>
                    <a:pt x="15515" y="14082"/>
                    <a:pt x="12783" y="14376"/>
                  </a:cubicBezTo>
                  <a:cubicBezTo>
                    <a:pt x="10050" y="14670"/>
                    <a:pt x="5626" y="15511"/>
                    <a:pt x="3154" y="16477"/>
                  </a:cubicBezTo>
                  <a:cubicBezTo>
                    <a:pt x="682" y="17444"/>
                    <a:pt x="161" y="18536"/>
                    <a:pt x="31" y="19377"/>
                  </a:cubicBezTo>
                  <a:cubicBezTo>
                    <a:pt x="-99" y="20217"/>
                    <a:pt x="161" y="20806"/>
                    <a:pt x="1072" y="21142"/>
                  </a:cubicBezTo>
                  <a:cubicBezTo>
                    <a:pt x="1983" y="21478"/>
                    <a:pt x="3544" y="21562"/>
                    <a:pt x="5887" y="20932"/>
                  </a:cubicBezTo>
                  <a:cubicBezTo>
                    <a:pt x="8229" y="20301"/>
                    <a:pt x="11352" y="18957"/>
                    <a:pt x="13564" y="16897"/>
                  </a:cubicBezTo>
                  <a:cubicBezTo>
                    <a:pt x="15776" y="14838"/>
                    <a:pt x="17077" y="12065"/>
                    <a:pt x="17597" y="9249"/>
                  </a:cubicBezTo>
                  <a:cubicBezTo>
                    <a:pt x="18118" y="6434"/>
                    <a:pt x="17858" y="3576"/>
                    <a:pt x="17207" y="1979"/>
                  </a:cubicBezTo>
                  <a:cubicBezTo>
                    <a:pt x="16556" y="382"/>
                    <a:pt x="15515" y="46"/>
                    <a:pt x="14474" y="4"/>
                  </a:cubicBezTo>
                  <a:cubicBezTo>
                    <a:pt x="13434" y="-38"/>
                    <a:pt x="12393" y="214"/>
                    <a:pt x="11482" y="1181"/>
                  </a:cubicBezTo>
                  <a:cubicBezTo>
                    <a:pt x="10571" y="2147"/>
                    <a:pt x="9790" y="3828"/>
                    <a:pt x="10311" y="6055"/>
                  </a:cubicBezTo>
                  <a:cubicBezTo>
                    <a:pt x="10831" y="8283"/>
                    <a:pt x="12653" y="11056"/>
                    <a:pt x="14735" y="12947"/>
                  </a:cubicBezTo>
                  <a:cubicBezTo>
                    <a:pt x="16817" y="14838"/>
                    <a:pt x="19159" y="15847"/>
                    <a:pt x="21501" y="16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1358900" y="517435"/>
              <a:ext cx="260350" cy="253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4559"/>
                  </a:moveTo>
                  <a:cubicBezTo>
                    <a:pt x="1932" y="4559"/>
                    <a:pt x="3863" y="4559"/>
                    <a:pt x="5532" y="5809"/>
                  </a:cubicBezTo>
                  <a:cubicBezTo>
                    <a:pt x="7200" y="7058"/>
                    <a:pt x="8605" y="9558"/>
                    <a:pt x="8517" y="12146"/>
                  </a:cubicBezTo>
                  <a:cubicBezTo>
                    <a:pt x="8429" y="14735"/>
                    <a:pt x="6849" y="17412"/>
                    <a:pt x="5620" y="19019"/>
                  </a:cubicBezTo>
                  <a:cubicBezTo>
                    <a:pt x="4390" y="20625"/>
                    <a:pt x="3512" y="21161"/>
                    <a:pt x="2634" y="21339"/>
                  </a:cubicBezTo>
                  <a:cubicBezTo>
                    <a:pt x="1756" y="21518"/>
                    <a:pt x="878" y="21339"/>
                    <a:pt x="439" y="20625"/>
                  </a:cubicBezTo>
                  <a:cubicBezTo>
                    <a:pt x="0" y="19911"/>
                    <a:pt x="0" y="18662"/>
                    <a:pt x="2195" y="15716"/>
                  </a:cubicBezTo>
                  <a:cubicBezTo>
                    <a:pt x="4390" y="12771"/>
                    <a:pt x="8780" y="8130"/>
                    <a:pt x="11415" y="5452"/>
                  </a:cubicBezTo>
                  <a:cubicBezTo>
                    <a:pt x="14049" y="2774"/>
                    <a:pt x="14927" y="2060"/>
                    <a:pt x="15717" y="1346"/>
                  </a:cubicBezTo>
                  <a:cubicBezTo>
                    <a:pt x="16507" y="632"/>
                    <a:pt x="17210" y="-82"/>
                    <a:pt x="16946" y="7"/>
                  </a:cubicBezTo>
                  <a:cubicBezTo>
                    <a:pt x="16683" y="97"/>
                    <a:pt x="15454" y="989"/>
                    <a:pt x="13961" y="2953"/>
                  </a:cubicBezTo>
                  <a:cubicBezTo>
                    <a:pt x="12468" y="4916"/>
                    <a:pt x="10712" y="7951"/>
                    <a:pt x="10185" y="10539"/>
                  </a:cubicBezTo>
                  <a:cubicBezTo>
                    <a:pt x="9659" y="13128"/>
                    <a:pt x="10361" y="15270"/>
                    <a:pt x="12468" y="16430"/>
                  </a:cubicBezTo>
                  <a:cubicBezTo>
                    <a:pt x="14576" y="17591"/>
                    <a:pt x="18088" y="17769"/>
                    <a:pt x="21600" y="17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2317664" y="527050"/>
              <a:ext cx="124048" cy="242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520" fill="norm" stroke="1" extrusionOk="0">
                  <a:moveTo>
                    <a:pt x="11511" y="3944"/>
                  </a:moveTo>
                  <a:cubicBezTo>
                    <a:pt x="11511" y="3005"/>
                    <a:pt x="11511" y="2066"/>
                    <a:pt x="10814" y="1315"/>
                  </a:cubicBezTo>
                  <a:cubicBezTo>
                    <a:pt x="10117" y="563"/>
                    <a:pt x="8723" y="0"/>
                    <a:pt x="7156" y="0"/>
                  </a:cubicBezTo>
                  <a:cubicBezTo>
                    <a:pt x="5588" y="0"/>
                    <a:pt x="3846" y="563"/>
                    <a:pt x="2278" y="1409"/>
                  </a:cubicBezTo>
                  <a:cubicBezTo>
                    <a:pt x="711" y="2254"/>
                    <a:pt x="-683" y="3381"/>
                    <a:pt x="362" y="5259"/>
                  </a:cubicBezTo>
                  <a:cubicBezTo>
                    <a:pt x="1407" y="7137"/>
                    <a:pt x="4891" y="9767"/>
                    <a:pt x="8723" y="11927"/>
                  </a:cubicBezTo>
                  <a:cubicBezTo>
                    <a:pt x="12556" y="14087"/>
                    <a:pt x="16736" y="15777"/>
                    <a:pt x="18827" y="17092"/>
                  </a:cubicBezTo>
                  <a:cubicBezTo>
                    <a:pt x="20917" y="18407"/>
                    <a:pt x="20917" y="19346"/>
                    <a:pt x="19001" y="20097"/>
                  </a:cubicBezTo>
                  <a:cubicBezTo>
                    <a:pt x="17085" y="20849"/>
                    <a:pt x="13252" y="21412"/>
                    <a:pt x="10291" y="21506"/>
                  </a:cubicBezTo>
                  <a:cubicBezTo>
                    <a:pt x="7330" y="21600"/>
                    <a:pt x="5240" y="21224"/>
                    <a:pt x="4369" y="20567"/>
                  </a:cubicBezTo>
                  <a:cubicBezTo>
                    <a:pt x="3498" y="19910"/>
                    <a:pt x="3846" y="18970"/>
                    <a:pt x="5414" y="18031"/>
                  </a:cubicBezTo>
                  <a:cubicBezTo>
                    <a:pt x="6982" y="17092"/>
                    <a:pt x="9769" y="16153"/>
                    <a:pt x="12556" y="15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2495550" y="614819"/>
              <a:ext cx="158750" cy="129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6" fill="norm" stroke="1" extrusionOk="0">
                  <a:moveTo>
                    <a:pt x="0" y="4297"/>
                  </a:moveTo>
                  <a:cubicBezTo>
                    <a:pt x="1152" y="2240"/>
                    <a:pt x="2304" y="183"/>
                    <a:pt x="2736" y="11"/>
                  </a:cubicBezTo>
                  <a:cubicBezTo>
                    <a:pt x="3168" y="-160"/>
                    <a:pt x="2880" y="1554"/>
                    <a:pt x="2592" y="4297"/>
                  </a:cubicBezTo>
                  <a:cubicBezTo>
                    <a:pt x="2304" y="7040"/>
                    <a:pt x="2016" y="10811"/>
                    <a:pt x="2016" y="13726"/>
                  </a:cubicBezTo>
                  <a:cubicBezTo>
                    <a:pt x="2016" y="16640"/>
                    <a:pt x="2304" y="18697"/>
                    <a:pt x="3168" y="19897"/>
                  </a:cubicBezTo>
                  <a:cubicBezTo>
                    <a:pt x="4032" y="21097"/>
                    <a:pt x="5472" y="21440"/>
                    <a:pt x="7200" y="19726"/>
                  </a:cubicBezTo>
                  <a:cubicBezTo>
                    <a:pt x="8928" y="18011"/>
                    <a:pt x="10944" y="14240"/>
                    <a:pt x="12528" y="11326"/>
                  </a:cubicBezTo>
                  <a:cubicBezTo>
                    <a:pt x="14112" y="8411"/>
                    <a:pt x="15264" y="6354"/>
                    <a:pt x="15840" y="6354"/>
                  </a:cubicBezTo>
                  <a:cubicBezTo>
                    <a:pt x="16416" y="6354"/>
                    <a:pt x="16416" y="8411"/>
                    <a:pt x="16560" y="10297"/>
                  </a:cubicBezTo>
                  <a:cubicBezTo>
                    <a:pt x="16704" y="12183"/>
                    <a:pt x="16992" y="13897"/>
                    <a:pt x="17856" y="14583"/>
                  </a:cubicBezTo>
                  <a:cubicBezTo>
                    <a:pt x="18720" y="15269"/>
                    <a:pt x="20160" y="14926"/>
                    <a:pt x="21600" y="14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2677583" y="609036"/>
              <a:ext cx="116418" cy="110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1" fill="norm" stroke="1" extrusionOk="0">
                  <a:moveTo>
                    <a:pt x="13353" y="1331"/>
                  </a:moveTo>
                  <a:cubicBezTo>
                    <a:pt x="10996" y="516"/>
                    <a:pt x="8640" y="-299"/>
                    <a:pt x="6676" y="109"/>
                  </a:cubicBezTo>
                  <a:cubicBezTo>
                    <a:pt x="4713" y="516"/>
                    <a:pt x="3142" y="2146"/>
                    <a:pt x="1964" y="5203"/>
                  </a:cubicBezTo>
                  <a:cubicBezTo>
                    <a:pt x="785" y="8259"/>
                    <a:pt x="0" y="12743"/>
                    <a:pt x="0" y="16003"/>
                  </a:cubicBezTo>
                  <a:cubicBezTo>
                    <a:pt x="0" y="19263"/>
                    <a:pt x="785" y="21301"/>
                    <a:pt x="3731" y="21301"/>
                  </a:cubicBezTo>
                  <a:cubicBezTo>
                    <a:pt x="6676" y="21301"/>
                    <a:pt x="11782" y="19263"/>
                    <a:pt x="15120" y="17226"/>
                  </a:cubicBezTo>
                  <a:cubicBezTo>
                    <a:pt x="18458" y="15188"/>
                    <a:pt x="20029" y="13150"/>
                    <a:pt x="21600" y="11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2794850" y="395436"/>
              <a:ext cx="116444" cy="309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79" fill="norm" stroke="1" extrusionOk="0">
                  <a:moveTo>
                    <a:pt x="13731" y="1642"/>
                  </a:moveTo>
                  <a:cubicBezTo>
                    <a:pt x="13345" y="908"/>
                    <a:pt x="12959" y="173"/>
                    <a:pt x="11802" y="26"/>
                  </a:cubicBezTo>
                  <a:cubicBezTo>
                    <a:pt x="10645" y="-121"/>
                    <a:pt x="8716" y="320"/>
                    <a:pt x="6595" y="2010"/>
                  </a:cubicBezTo>
                  <a:cubicBezTo>
                    <a:pt x="4474" y="3699"/>
                    <a:pt x="2159" y="6638"/>
                    <a:pt x="1002" y="9577"/>
                  </a:cubicBezTo>
                  <a:cubicBezTo>
                    <a:pt x="-155" y="12516"/>
                    <a:pt x="-155" y="15455"/>
                    <a:pt x="231" y="17438"/>
                  </a:cubicBezTo>
                  <a:cubicBezTo>
                    <a:pt x="616" y="19422"/>
                    <a:pt x="1388" y="20450"/>
                    <a:pt x="2545" y="20230"/>
                  </a:cubicBezTo>
                  <a:cubicBezTo>
                    <a:pt x="3702" y="20010"/>
                    <a:pt x="5245" y="18540"/>
                    <a:pt x="6981" y="17144"/>
                  </a:cubicBezTo>
                  <a:cubicBezTo>
                    <a:pt x="8716" y="15748"/>
                    <a:pt x="10645" y="14426"/>
                    <a:pt x="12574" y="13691"/>
                  </a:cubicBezTo>
                  <a:cubicBezTo>
                    <a:pt x="14502" y="12957"/>
                    <a:pt x="16431" y="12810"/>
                    <a:pt x="17974" y="13324"/>
                  </a:cubicBezTo>
                  <a:cubicBezTo>
                    <a:pt x="19516" y="13838"/>
                    <a:pt x="20674" y="15014"/>
                    <a:pt x="21059" y="16483"/>
                  </a:cubicBezTo>
                  <a:cubicBezTo>
                    <a:pt x="21445" y="17952"/>
                    <a:pt x="21059" y="19716"/>
                    <a:pt x="20674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3516577" y="361950"/>
              <a:ext cx="255323" cy="326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473" fill="norm" stroke="1" extrusionOk="0">
                  <a:moveTo>
                    <a:pt x="4891" y="0"/>
                  </a:moveTo>
                  <a:cubicBezTo>
                    <a:pt x="3652" y="2926"/>
                    <a:pt x="2413" y="5853"/>
                    <a:pt x="1970" y="9197"/>
                  </a:cubicBezTo>
                  <a:cubicBezTo>
                    <a:pt x="1527" y="12542"/>
                    <a:pt x="1882" y="16305"/>
                    <a:pt x="2324" y="18465"/>
                  </a:cubicBezTo>
                  <a:cubicBezTo>
                    <a:pt x="2767" y="20625"/>
                    <a:pt x="3298" y="21182"/>
                    <a:pt x="4006" y="21391"/>
                  </a:cubicBezTo>
                  <a:cubicBezTo>
                    <a:pt x="4714" y="21600"/>
                    <a:pt x="5600" y="21461"/>
                    <a:pt x="5954" y="20346"/>
                  </a:cubicBezTo>
                  <a:cubicBezTo>
                    <a:pt x="6308" y="19231"/>
                    <a:pt x="6131" y="17141"/>
                    <a:pt x="5423" y="15399"/>
                  </a:cubicBezTo>
                  <a:cubicBezTo>
                    <a:pt x="4714" y="13657"/>
                    <a:pt x="3475" y="12263"/>
                    <a:pt x="2501" y="11357"/>
                  </a:cubicBezTo>
                  <a:cubicBezTo>
                    <a:pt x="1527" y="10452"/>
                    <a:pt x="819" y="10034"/>
                    <a:pt x="377" y="9476"/>
                  </a:cubicBezTo>
                  <a:cubicBezTo>
                    <a:pt x="-66" y="8919"/>
                    <a:pt x="-243" y="8222"/>
                    <a:pt x="554" y="7316"/>
                  </a:cubicBezTo>
                  <a:cubicBezTo>
                    <a:pt x="1350" y="6410"/>
                    <a:pt x="3121" y="5295"/>
                    <a:pt x="4980" y="4181"/>
                  </a:cubicBezTo>
                  <a:cubicBezTo>
                    <a:pt x="6839" y="3066"/>
                    <a:pt x="8787" y="1951"/>
                    <a:pt x="10291" y="1394"/>
                  </a:cubicBezTo>
                  <a:cubicBezTo>
                    <a:pt x="11796" y="836"/>
                    <a:pt x="12859" y="836"/>
                    <a:pt x="13390" y="1185"/>
                  </a:cubicBezTo>
                  <a:cubicBezTo>
                    <a:pt x="13921" y="1533"/>
                    <a:pt x="13921" y="2230"/>
                    <a:pt x="13301" y="4877"/>
                  </a:cubicBezTo>
                  <a:cubicBezTo>
                    <a:pt x="12682" y="7525"/>
                    <a:pt x="11442" y="12124"/>
                    <a:pt x="10734" y="14772"/>
                  </a:cubicBezTo>
                  <a:cubicBezTo>
                    <a:pt x="10026" y="17419"/>
                    <a:pt x="9849" y="18116"/>
                    <a:pt x="9849" y="18046"/>
                  </a:cubicBezTo>
                  <a:cubicBezTo>
                    <a:pt x="9849" y="17977"/>
                    <a:pt x="10026" y="17141"/>
                    <a:pt x="10380" y="16374"/>
                  </a:cubicBezTo>
                  <a:cubicBezTo>
                    <a:pt x="10734" y="15608"/>
                    <a:pt x="11265" y="14911"/>
                    <a:pt x="12327" y="14214"/>
                  </a:cubicBezTo>
                  <a:cubicBezTo>
                    <a:pt x="13390" y="13517"/>
                    <a:pt x="14983" y="12821"/>
                    <a:pt x="16046" y="12890"/>
                  </a:cubicBezTo>
                  <a:cubicBezTo>
                    <a:pt x="17108" y="12960"/>
                    <a:pt x="17639" y="13796"/>
                    <a:pt x="18436" y="14911"/>
                  </a:cubicBezTo>
                  <a:cubicBezTo>
                    <a:pt x="19232" y="16026"/>
                    <a:pt x="20295" y="17419"/>
                    <a:pt x="21357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3798211" y="296333"/>
              <a:ext cx="291190" cy="354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14" fill="norm" stroke="1" extrusionOk="0">
                  <a:moveTo>
                    <a:pt x="4629" y="17100"/>
                  </a:moveTo>
                  <a:cubicBezTo>
                    <a:pt x="4316" y="16457"/>
                    <a:pt x="4003" y="15814"/>
                    <a:pt x="3455" y="15364"/>
                  </a:cubicBezTo>
                  <a:cubicBezTo>
                    <a:pt x="2907" y="14914"/>
                    <a:pt x="2124" y="14657"/>
                    <a:pt x="1498" y="14786"/>
                  </a:cubicBezTo>
                  <a:cubicBezTo>
                    <a:pt x="872" y="14914"/>
                    <a:pt x="403" y="15429"/>
                    <a:pt x="168" y="16071"/>
                  </a:cubicBezTo>
                  <a:cubicBezTo>
                    <a:pt x="-67" y="16714"/>
                    <a:pt x="-67" y="17486"/>
                    <a:pt x="246" y="18064"/>
                  </a:cubicBezTo>
                  <a:cubicBezTo>
                    <a:pt x="559" y="18643"/>
                    <a:pt x="1185" y="19029"/>
                    <a:pt x="1890" y="19093"/>
                  </a:cubicBezTo>
                  <a:cubicBezTo>
                    <a:pt x="2594" y="19157"/>
                    <a:pt x="3376" y="18900"/>
                    <a:pt x="4472" y="18321"/>
                  </a:cubicBezTo>
                  <a:cubicBezTo>
                    <a:pt x="5568" y="17743"/>
                    <a:pt x="6976" y="16843"/>
                    <a:pt x="8620" y="14657"/>
                  </a:cubicBezTo>
                  <a:cubicBezTo>
                    <a:pt x="10263" y="12471"/>
                    <a:pt x="12142" y="9000"/>
                    <a:pt x="13316" y="6557"/>
                  </a:cubicBezTo>
                  <a:cubicBezTo>
                    <a:pt x="14490" y="4114"/>
                    <a:pt x="14959" y="2700"/>
                    <a:pt x="15272" y="1671"/>
                  </a:cubicBezTo>
                  <a:cubicBezTo>
                    <a:pt x="15585" y="643"/>
                    <a:pt x="15742" y="0"/>
                    <a:pt x="15507" y="0"/>
                  </a:cubicBezTo>
                  <a:cubicBezTo>
                    <a:pt x="15272" y="0"/>
                    <a:pt x="14646" y="643"/>
                    <a:pt x="13942" y="2893"/>
                  </a:cubicBezTo>
                  <a:cubicBezTo>
                    <a:pt x="13237" y="5143"/>
                    <a:pt x="12455" y="9000"/>
                    <a:pt x="12298" y="12214"/>
                  </a:cubicBezTo>
                  <a:cubicBezTo>
                    <a:pt x="12142" y="15429"/>
                    <a:pt x="12611" y="18000"/>
                    <a:pt x="13159" y="19479"/>
                  </a:cubicBezTo>
                  <a:cubicBezTo>
                    <a:pt x="13707" y="20957"/>
                    <a:pt x="14333" y="21343"/>
                    <a:pt x="15037" y="21471"/>
                  </a:cubicBezTo>
                  <a:cubicBezTo>
                    <a:pt x="15742" y="21600"/>
                    <a:pt x="16524" y="21471"/>
                    <a:pt x="17150" y="20571"/>
                  </a:cubicBezTo>
                  <a:cubicBezTo>
                    <a:pt x="17776" y="19671"/>
                    <a:pt x="18246" y="18000"/>
                    <a:pt x="17776" y="16329"/>
                  </a:cubicBezTo>
                  <a:cubicBezTo>
                    <a:pt x="17307" y="14657"/>
                    <a:pt x="15898" y="12986"/>
                    <a:pt x="14490" y="12021"/>
                  </a:cubicBezTo>
                  <a:cubicBezTo>
                    <a:pt x="13081" y="11057"/>
                    <a:pt x="11672" y="10800"/>
                    <a:pt x="10576" y="10671"/>
                  </a:cubicBezTo>
                  <a:cubicBezTo>
                    <a:pt x="9481" y="10543"/>
                    <a:pt x="8698" y="10543"/>
                    <a:pt x="9011" y="10543"/>
                  </a:cubicBezTo>
                  <a:cubicBezTo>
                    <a:pt x="9324" y="10543"/>
                    <a:pt x="10733" y="10543"/>
                    <a:pt x="13003" y="10350"/>
                  </a:cubicBezTo>
                  <a:cubicBezTo>
                    <a:pt x="15272" y="10157"/>
                    <a:pt x="18403" y="9771"/>
                    <a:pt x="21533" y="9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4970827" y="390438"/>
              <a:ext cx="248874" cy="275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322" fill="norm" stroke="1" extrusionOk="0">
                  <a:moveTo>
                    <a:pt x="655" y="1725"/>
                  </a:moveTo>
                  <a:cubicBezTo>
                    <a:pt x="289" y="907"/>
                    <a:pt x="-77" y="89"/>
                    <a:pt x="15" y="7"/>
                  </a:cubicBezTo>
                  <a:cubicBezTo>
                    <a:pt x="106" y="-75"/>
                    <a:pt x="655" y="580"/>
                    <a:pt x="1113" y="2707"/>
                  </a:cubicBezTo>
                  <a:cubicBezTo>
                    <a:pt x="1570" y="4834"/>
                    <a:pt x="1937" y="8434"/>
                    <a:pt x="2394" y="11543"/>
                  </a:cubicBezTo>
                  <a:cubicBezTo>
                    <a:pt x="2852" y="14652"/>
                    <a:pt x="3401" y="17270"/>
                    <a:pt x="4042" y="18989"/>
                  </a:cubicBezTo>
                  <a:cubicBezTo>
                    <a:pt x="4682" y="20707"/>
                    <a:pt x="5415" y="21525"/>
                    <a:pt x="6147" y="21280"/>
                  </a:cubicBezTo>
                  <a:cubicBezTo>
                    <a:pt x="6879" y="21034"/>
                    <a:pt x="7611" y="19725"/>
                    <a:pt x="8069" y="18416"/>
                  </a:cubicBezTo>
                  <a:cubicBezTo>
                    <a:pt x="8526" y="17107"/>
                    <a:pt x="8709" y="15798"/>
                    <a:pt x="8984" y="14652"/>
                  </a:cubicBezTo>
                  <a:cubicBezTo>
                    <a:pt x="9259" y="13507"/>
                    <a:pt x="9625" y="12525"/>
                    <a:pt x="9899" y="12443"/>
                  </a:cubicBezTo>
                  <a:cubicBezTo>
                    <a:pt x="10174" y="12361"/>
                    <a:pt x="10357" y="13180"/>
                    <a:pt x="10631" y="14570"/>
                  </a:cubicBezTo>
                  <a:cubicBezTo>
                    <a:pt x="10906" y="15961"/>
                    <a:pt x="11272" y="17925"/>
                    <a:pt x="11821" y="19234"/>
                  </a:cubicBezTo>
                  <a:cubicBezTo>
                    <a:pt x="12370" y="20543"/>
                    <a:pt x="13103" y="21198"/>
                    <a:pt x="13835" y="21116"/>
                  </a:cubicBezTo>
                  <a:cubicBezTo>
                    <a:pt x="14567" y="21034"/>
                    <a:pt x="15299" y="20216"/>
                    <a:pt x="16215" y="17598"/>
                  </a:cubicBezTo>
                  <a:cubicBezTo>
                    <a:pt x="17130" y="14980"/>
                    <a:pt x="18228" y="10561"/>
                    <a:pt x="19143" y="7452"/>
                  </a:cubicBezTo>
                  <a:cubicBezTo>
                    <a:pt x="20059" y="4343"/>
                    <a:pt x="20791" y="2543"/>
                    <a:pt x="21523" y="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5264150" y="565150"/>
              <a:ext cx="762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5257799" y="647700"/>
              <a:ext cx="1524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5788682" y="214769"/>
              <a:ext cx="148568" cy="243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26" fill="norm" stroke="1" extrusionOk="0">
                  <a:moveTo>
                    <a:pt x="16790" y="6191"/>
                  </a:moveTo>
                  <a:cubicBezTo>
                    <a:pt x="17094" y="5268"/>
                    <a:pt x="17398" y="4345"/>
                    <a:pt x="16638" y="3791"/>
                  </a:cubicBezTo>
                  <a:cubicBezTo>
                    <a:pt x="15877" y="3237"/>
                    <a:pt x="14052" y="3052"/>
                    <a:pt x="11618" y="4345"/>
                  </a:cubicBezTo>
                  <a:cubicBezTo>
                    <a:pt x="9184" y="5637"/>
                    <a:pt x="6142" y="8406"/>
                    <a:pt x="4012" y="10991"/>
                  </a:cubicBezTo>
                  <a:cubicBezTo>
                    <a:pt x="1883" y="13576"/>
                    <a:pt x="666" y="15976"/>
                    <a:pt x="209" y="17637"/>
                  </a:cubicBezTo>
                  <a:cubicBezTo>
                    <a:pt x="-247" y="19299"/>
                    <a:pt x="57" y="20222"/>
                    <a:pt x="970" y="20776"/>
                  </a:cubicBezTo>
                  <a:cubicBezTo>
                    <a:pt x="1883" y="21329"/>
                    <a:pt x="3404" y="21514"/>
                    <a:pt x="6750" y="20499"/>
                  </a:cubicBezTo>
                  <a:cubicBezTo>
                    <a:pt x="10097" y="19483"/>
                    <a:pt x="15268" y="17268"/>
                    <a:pt x="18007" y="14037"/>
                  </a:cubicBezTo>
                  <a:cubicBezTo>
                    <a:pt x="20745" y="10806"/>
                    <a:pt x="21049" y="6560"/>
                    <a:pt x="19680" y="3883"/>
                  </a:cubicBezTo>
                  <a:cubicBezTo>
                    <a:pt x="18311" y="1206"/>
                    <a:pt x="15268" y="99"/>
                    <a:pt x="12226" y="6"/>
                  </a:cubicBezTo>
                  <a:cubicBezTo>
                    <a:pt x="9184" y="-86"/>
                    <a:pt x="6142" y="837"/>
                    <a:pt x="4773" y="2406"/>
                  </a:cubicBezTo>
                  <a:cubicBezTo>
                    <a:pt x="3404" y="3976"/>
                    <a:pt x="3708" y="6191"/>
                    <a:pt x="6750" y="8222"/>
                  </a:cubicBezTo>
                  <a:cubicBezTo>
                    <a:pt x="9792" y="10252"/>
                    <a:pt x="15573" y="12099"/>
                    <a:pt x="21353" y="13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5988050" y="393700"/>
              <a:ext cx="63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5803900" y="39324"/>
              <a:ext cx="127000" cy="170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4" fill="norm" stroke="1" extrusionOk="0">
                  <a:moveTo>
                    <a:pt x="0" y="21184"/>
                  </a:moveTo>
                  <a:cubicBezTo>
                    <a:pt x="3240" y="14862"/>
                    <a:pt x="6480" y="8540"/>
                    <a:pt x="9000" y="4721"/>
                  </a:cubicBezTo>
                  <a:cubicBezTo>
                    <a:pt x="11520" y="901"/>
                    <a:pt x="13320" y="-416"/>
                    <a:pt x="14580" y="111"/>
                  </a:cubicBezTo>
                  <a:cubicBezTo>
                    <a:pt x="15840" y="638"/>
                    <a:pt x="16560" y="3008"/>
                    <a:pt x="17640" y="5643"/>
                  </a:cubicBezTo>
                  <a:cubicBezTo>
                    <a:pt x="18720" y="8277"/>
                    <a:pt x="20160" y="11174"/>
                    <a:pt x="21600" y="14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6178550" y="361950"/>
              <a:ext cx="146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6384258" y="199867"/>
              <a:ext cx="183895" cy="244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2" h="20809" fill="norm" stroke="1" extrusionOk="0">
                  <a:moveTo>
                    <a:pt x="13249" y="8383"/>
                  </a:moveTo>
                  <a:cubicBezTo>
                    <a:pt x="12062" y="7483"/>
                    <a:pt x="10875" y="6583"/>
                    <a:pt x="9688" y="6493"/>
                  </a:cubicBezTo>
                  <a:cubicBezTo>
                    <a:pt x="8501" y="6403"/>
                    <a:pt x="7315" y="7123"/>
                    <a:pt x="5653" y="9103"/>
                  </a:cubicBezTo>
                  <a:cubicBezTo>
                    <a:pt x="3992" y="11083"/>
                    <a:pt x="1855" y="14323"/>
                    <a:pt x="787" y="16393"/>
                  </a:cubicBezTo>
                  <a:cubicBezTo>
                    <a:pt x="-281" y="18463"/>
                    <a:pt x="-281" y="19363"/>
                    <a:pt x="906" y="20083"/>
                  </a:cubicBezTo>
                  <a:cubicBezTo>
                    <a:pt x="2093" y="20803"/>
                    <a:pt x="4466" y="21343"/>
                    <a:pt x="8145" y="19903"/>
                  </a:cubicBezTo>
                  <a:cubicBezTo>
                    <a:pt x="11824" y="18463"/>
                    <a:pt x="16809" y="15043"/>
                    <a:pt x="19064" y="11533"/>
                  </a:cubicBezTo>
                  <a:cubicBezTo>
                    <a:pt x="21319" y="8023"/>
                    <a:pt x="20844" y="4423"/>
                    <a:pt x="19420" y="2353"/>
                  </a:cubicBezTo>
                  <a:cubicBezTo>
                    <a:pt x="17996" y="283"/>
                    <a:pt x="15622" y="-257"/>
                    <a:pt x="13605" y="103"/>
                  </a:cubicBezTo>
                  <a:cubicBezTo>
                    <a:pt x="11587" y="463"/>
                    <a:pt x="9926" y="1723"/>
                    <a:pt x="9332" y="3433"/>
                  </a:cubicBezTo>
                  <a:cubicBezTo>
                    <a:pt x="8739" y="5143"/>
                    <a:pt x="9214" y="7303"/>
                    <a:pt x="10756" y="9013"/>
                  </a:cubicBezTo>
                  <a:cubicBezTo>
                    <a:pt x="12299" y="10723"/>
                    <a:pt x="14910" y="11983"/>
                    <a:pt x="17521" y="13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6577468" y="450850"/>
              <a:ext cx="109082" cy="110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283" fill="norm" stroke="1" extrusionOk="0">
                  <a:moveTo>
                    <a:pt x="1469" y="0"/>
                  </a:moveTo>
                  <a:cubicBezTo>
                    <a:pt x="3545" y="0"/>
                    <a:pt x="5622" y="0"/>
                    <a:pt x="7699" y="204"/>
                  </a:cubicBezTo>
                  <a:cubicBezTo>
                    <a:pt x="9776" y="408"/>
                    <a:pt x="11853" y="815"/>
                    <a:pt x="12892" y="2242"/>
                  </a:cubicBezTo>
                  <a:cubicBezTo>
                    <a:pt x="13930" y="3668"/>
                    <a:pt x="13930" y="6113"/>
                    <a:pt x="12269" y="8762"/>
                  </a:cubicBezTo>
                  <a:cubicBezTo>
                    <a:pt x="10607" y="11411"/>
                    <a:pt x="7284" y="14264"/>
                    <a:pt x="4584" y="16302"/>
                  </a:cubicBezTo>
                  <a:cubicBezTo>
                    <a:pt x="1884" y="18340"/>
                    <a:pt x="-193" y="19562"/>
                    <a:pt x="15" y="20377"/>
                  </a:cubicBezTo>
                  <a:cubicBezTo>
                    <a:pt x="222" y="21192"/>
                    <a:pt x="2715" y="21600"/>
                    <a:pt x="6661" y="20989"/>
                  </a:cubicBezTo>
                  <a:cubicBezTo>
                    <a:pt x="10607" y="20377"/>
                    <a:pt x="16007" y="18747"/>
                    <a:pt x="21407" y="17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6457950" y="0"/>
              <a:ext cx="12700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600"/>
                  </a:moveTo>
                  <a:cubicBezTo>
                    <a:pt x="3240" y="12800"/>
                    <a:pt x="6480" y="8000"/>
                    <a:pt x="9180" y="4800"/>
                  </a:cubicBezTo>
                  <a:cubicBezTo>
                    <a:pt x="11880" y="1600"/>
                    <a:pt x="14040" y="0"/>
                    <a:pt x="15480" y="0"/>
                  </a:cubicBezTo>
                  <a:cubicBezTo>
                    <a:pt x="16920" y="0"/>
                    <a:pt x="17640" y="1600"/>
                    <a:pt x="18540" y="5467"/>
                  </a:cubicBezTo>
                  <a:cubicBezTo>
                    <a:pt x="19440" y="9333"/>
                    <a:pt x="20520" y="154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5854700" y="690033"/>
              <a:ext cx="787400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97" y="17280"/>
                    <a:pt x="4994" y="12960"/>
                    <a:pt x="7316" y="8640"/>
                  </a:cubicBezTo>
                  <a:cubicBezTo>
                    <a:pt x="9639" y="4320"/>
                    <a:pt x="11787" y="0"/>
                    <a:pt x="14139" y="0"/>
                  </a:cubicBezTo>
                  <a:cubicBezTo>
                    <a:pt x="16490" y="0"/>
                    <a:pt x="19045" y="4320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6149885" y="848622"/>
              <a:ext cx="269965" cy="16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0834" fill="norm" stroke="1" extrusionOk="0">
                  <a:moveTo>
                    <a:pt x="1273" y="3444"/>
                  </a:moveTo>
                  <a:cubicBezTo>
                    <a:pt x="598" y="2654"/>
                    <a:pt x="-77" y="1864"/>
                    <a:pt x="7" y="1073"/>
                  </a:cubicBezTo>
                  <a:cubicBezTo>
                    <a:pt x="92" y="283"/>
                    <a:pt x="935" y="-507"/>
                    <a:pt x="2539" y="415"/>
                  </a:cubicBezTo>
                  <a:cubicBezTo>
                    <a:pt x="4142" y="1337"/>
                    <a:pt x="6504" y="3971"/>
                    <a:pt x="7264" y="7132"/>
                  </a:cubicBezTo>
                  <a:cubicBezTo>
                    <a:pt x="8023" y="10293"/>
                    <a:pt x="7179" y="13981"/>
                    <a:pt x="6335" y="16220"/>
                  </a:cubicBezTo>
                  <a:cubicBezTo>
                    <a:pt x="5492" y="18459"/>
                    <a:pt x="4648" y="19249"/>
                    <a:pt x="3635" y="19908"/>
                  </a:cubicBezTo>
                  <a:cubicBezTo>
                    <a:pt x="2623" y="20566"/>
                    <a:pt x="1442" y="21093"/>
                    <a:pt x="935" y="20698"/>
                  </a:cubicBezTo>
                  <a:cubicBezTo>
                    <a:pt x="429" y="20303"/>
                    <a:pt x="598" y="18986"/>
                    <a:pt x="2623" y="16088"/>
                  </a:cubicBezTo>
                  <a:cubicBezTo>
                    <a:pt x="4648" y="13191"/>
                    <a:pt x="8529" y="8713"/>
                    <a:pt x="10807" y="6078"/>
                  </a:cubicBezTo>
                  <a:cubicBezTo>
                    <a:pt x="13086" y="3444"/>
                    <a:pt x="13761" y="2654"/>
                    <a:pt x="14436" y="1864"/>
                  </a:cubicBezTo>
                  <a:cubicBezTo>
                    <a:pt x="15111" y="1073"/>
                    <a:pt x="15786" y="283"/>
                    <a:pt x="15701" y="283"/>
                  </a:cubicBezTo>
                  <a:cubicBezTo>
                    <a:pt x="15617" y="283"/>
                    <a:pt x="14773" y="1073"/>
                    <a:pt x="14014" y="3181"/>
                  </a:cubicBezTo>
                  <a:cubicBezTo>
                    <a:pt x="13254" y="5288"/>
                    <a:pt x="12579" y="8713"/>
                    <a:pt x="13254" y="11347"/>
                  </a:cubicBezTo>
                  <a:cubicBezTo>
                    <a:pt x="13929" y="13981"/>
                    <a:pt x="15954" y="15825"/>
                    <a:pt x="17557" y="16615"/>
                  </a:cubicBezTo>
                  <a:cubicBezTo>
                    <a:pt x="19161" y="17405"/>
                    <a:pt x="20342" y="17142"/>
                    <a:pt x="21523" y="16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7082580" y="667694"/>
              <a:ext cx="264370" cy="113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21" fill="norm" stroke="1" extrusionOk="0">
                  <a:moveTo>
                    <a:pt x="840" y="21421"/>
                  </a:moveTo>
                  <a:cubicBezTo>
                    <a:pt x="325" y="19021"/>
                    <a:pt x="-189" y="16621"/>
                    <a:pt x="68" y="13621"/>
                  </a:cubicBezTo>
                  <a:cubicBezTo>
                    <a:pt x="325" y="10621"/>
                    <a:pt x="1354" y="7021"/>
                    <a:pt x="2725" y="4421"/>
                  </a:cubicBezTo>
                  <a:cubicBezTo>
                    <a:pt x="4097" y="1821"/>
                    <a:pt x="5811" y="221"/>
                    <a:pt x="7097" y="21"/>
                  </a:cubicBezTo>
                  <a:cubicBezTo>
                    <a:pt x="8382" y="-179"/>
                    <a:pt x="9240" y="1021"/>
                    <a:pt x="10011" y="3621"/>
                  </a:cubicBezTo>
                  <a:cubicBezTo>
                    <a:pt x="10782" y="6221"/>
                    <a:pt x="11468" y="10221"/>
                    <a:pt x="12154" y="12821"/>
                  </a:cubicBezTo>
                  <a:cubicBezTo>
                    <a:pt x="12840" y="15421"/>
                    <a:pt x="13525" y="16621"/>
                    <a:pt x="14297" y="17221"/>
                  </a:cubicBezTo>
                  <a:cubicBezTo>
                    <a:pt x="15068" y="17821"/>
                    <a:pt x="15925" y="17821"/>
                    <a:pt x="17125" y="15621"/>
                  </a:cubicBezTo>
                  <a:cubicBezTo>
                    <a:pt x="18325" y="13421"/>
                    <a:pt x="19868" y="9021"/>
                    <a:pt x="21411" y="4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7487172" y="406825"/>
              <a:ext cx="361428" cy="386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50" fill="norm" stroke="1" extrusionOk="0">
                  <a:moveTo>
                    <a:pt x="2983" y="3163"/>
                  </a:moveTo>
                  <a:cubicBezTo>
                    <a:pt x="5369" y="2219"/>
                    <a:pt x="7755" y="1274"/>
                    <a:pt x="9952" y="743"/>
                  </a:cubicBezTo>
                  <a:cubicBezTo>
                    <a:pt x="12150" y="212"/>
                    <a:pt x="14159" y="94"/>
                    <a:pt x="15478" y="35"/>
                  </a:cubicBezTo>
                  <a:cubicBezTo>
                    <a:pt x="16796" y="-24"/>
                    <a:pt x="17424" y="-24"/>
                    <a:pt x="17990" y="153"/>
                  </a:cubicBezTo>
                  <a:cubicBezTo>
                    <a:pt x="18555" y="330"/>
                    <a:pt x="19057" y="684"/>
                    <a:pt x="19245" y="1156"/>
                  </a:cubicBezTo>
                  <a:cubicBezTo>
                    <a:pt x="19434" y="1628"/>
                    <a:pt x="19308" y="2219"/>
                    <a:pt x="17927" y="4048"/>
                  </a:cubicBezTo>
                  <a:cubicBezTo>
                    <a:pt x="16545" y="5878"/>
                    <a:pt x="13908" y="8946"/>
                    <a:pt x="10894" y="11838"/>
                  </a:cubicBezTo>
                  <a:cubicBezTo>
                    <a:pt x="7880" y="14730"/>
                    <a:pt x="4490" y="17445"/>
                    <a:pt x="2480" y="19038"/>
                  </a:cubicBezTo>
                  <a:cubicBezTo>
                    <a:pt x="471" y="20632"/>
                    <a:pt x="-157" y="21104"/>
                    <a:pt x="31" y="21340"/>
                  </a:cubicBezTo>
                  <a:cubicBezTo>
                    <a:pt x="220" y="21576"/>
                    <a:pt x="1224" y="21576"/>
                    <a:pt x="4176" y="21517"/>
                  </a:cubicBezTo>
                  <a:cubicBezTo>
                    <a:pt x="7127" y="21458"/>
                    <a:pt x="12024" y="21340"/>
                    <a:pt x="14850" y="21281"/>
                  </a:cubicBezTo>
                  <a:cubicBezTo>
                    <a:pt x="17676" y="21222"/>
                    <a:pt x="18429" y="21222"/>
                    <a:pt x="19183" y="21222"/>
                  </a:cubicBezTo>
                  <a:cubicBezTo>
                    <a:pt x="19936" y="21222"/>
                    <a:pt x="20690" y="21222"/>
                    <a:pt x="21066" y="21163"/>
                  </a:cubicBezTo>
                  <a:cubicBezTo>
                    <a:pt x="21443" y="21104"/>
                    <a:pt x="21443" y="20986"/>
                    <a:pt x="21443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8413750" y="622300"/>
              <a:ext cx="15694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5486"/>
                    <a:pt x="21600" y="10971"/>
                    <a:pt x="18900" y="14571"/>
                  </a:cubicBezTo>
                  <a:cubicBezTo>
                    <a:pt x="16200" y="18171"/>
                    <a:pt x="8100" y="198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8426450" y="527050"/>
              <a:ext cx="254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8516293" y="363966"/>
              <a:ext cx="113358" cy="442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02" fill="norm" stroke="1" extrusionOk="0">
                  <a:moveTo>
                    <a:pt x="21422" y="3296"/>
                  </a:moveTo>
                  <a:cubicBezTo>
                    <a:pt x="21422" y="2782"/>
                    <a:pt x="21422" y="2268"/>
                    <a:pt x="20622" y="1702"/>
                  </a:cubicBezTo>
                  <a:cubicBezTo>
                    <a:pt x="19822" y="1136"/>
                    <a:pt x="18222" y="519"/>
                    <a:pt x="16422" y="211"/>
                  </a:cubicBezTo>
                  <a:cubicBezTo>
                    <a:pt x="14622" y="-98"/>
                    <a:pt x="12622" y="-98"/>
                    <a:pt x="10222" y="416"/>
                  </a:cubicBezTo>
                  <a:cubicBezTo>
                    <a:pt x="7822" y="931"/>
                    <a:pt x="5022" y="1959"/>
                    <a:pt x="3022" y="3913"/>
                  </a:cubicBezTo>
                  <a:cubicBezTo>
                    <a:pt x="1022" y="5868"/>
                    <a:pt x="-178" y="8748"/>
                    <a:pt x="22" y="11628"/>
                  </a:cubicBezTo>
                  <a:cubicBezTo>
                    <a:pt x="222" y="14508"/>
                    <a:pt x="1822" y="17388"/>
                    <a:pt x="2622" y="19033"/>
                  </a:cubicBezTo>
                  <a:cubicBezTo>
                    <a:pt x="3422" y="20679"/>
                    <a:pt x="3422" y="21091"/>
                    <a:pt x="3422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8489950" y="654050"/>
              <a:ext cx="1397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5840"/>
                    <a:pt x="1964" y="10080"/>
                    <a:pt x="5564" y="6480"/>
                  </a:cubicBezTo>
                  <a:cubicBezTo>
                    <a:pt x="9164" y="2880"/>
                    <a:pt x="1538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9182364" y="438150"/>
              <a:ext cx="200017" cy="358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92" fill="norm" stroke="1" extrusionOk="0">
                  <a:moveTo>
                    <a:pt x="4747" y="0"/>
                  </a:moveTo>
                  <a:cubicBezTo>
                    <a:pt x="4292" y="4193"/>
                    <a:pt x="3837" y="8386"/>
                    <a:pt x="3496" y="11816"/>
                  </a:cubicBezTo>
                  <a:cubicBezTo>
                    <a:pt x="3155" y="15247"/>
                    <a:pt x="2928" y="17915"/>
                    <a:pt x="2473" y="19504"/>
                  </a:cubicBezTo>
                  <a:cubicBezTo>
                    <a:pt x="2018" y="21092"/>
                    <a:pt x="1336" y="21600"/>
                    <a:pt x="881" y="21473"/>
                  </a:cubicBezTo>
                  <a:cubicBezTo>
                    <a:pt x="427" y="21346"/>
                    <a:pt x="199" y="20584"/>
                    <a:pt x="86" y="19186"/>
                  </a:cubicBezTo>
                  <a:cubicBezTo>
                    <a:pt x="-28" y="17788"/>
                    <a:pt x="-28" y="15755"/>
                    <a:pt x="86" y="14421"/>
                  </a:cubicBezTo>
                  <a:cubicBezTo>
                    <a:pt x="199" y="13087"/>
                    <a:pt x="427" y="12452"/>
                    <a:pt x="1564" y="12452"/>
                  </a:cubicBezTo>
                  <a:cubicBezTo>
                    <a:pt x="2700" y="12452"/>
                    <a:pt x="4747" y="13087"/>
                    <a:pt x="6566" y="13405"/>
                  </a:cubicBezTo>
                  <a:cubicBezTo>
                    <a:pt x="8385" y="13722"/>
                    <a:pt x="9976" y="13722"/>
                    <a:pt x="11909" y="12960"/>
                  </a:cubicBezTo>
                  <a:cubicBezTo>
                    <a:pt x="13841" y="12198"/>
                    <a:pt x="16115" y="10673"/>
                    <a:pt x="17593" y="9275"/>
                  </a:cubicBezTo>
                  <a:cubicBezTo>
                    <a:pt x="19071" y="7878"/>
                    <a:pt x="19753" y="6607"/>
                    <a:pt x="20321" y="5591"/>
                  </a:cubicBezTo>
                  <a:cubicBezTo>
                    <a:pt x="20890" y="4574"/>
                    <a:pt x="21345" y="3812"/>
                    <a:pt x="21458" y="3875"/>
                  </a:cubicBezTo>
                  <a:cubicBezTo>
                    <a:pt x="21572" y="3939"/>
                    <a:pt x="21345" y="4828"/>
                    <a:pt x="20549" y="6734"/>
                  </a:cubicBezTo>
                  <a:cubicBezTo>
                    <a:pt x="19753" y="8640"/>
                    <a:pt x="18389" y="11562"/>
                    <a:pt x="17707" y="13532"/>
                  </a:cubicBezTo>
                  <a:cubicBezTo>
                    <a:pt x="17025" y="15501"/>
                    <a:pt x="17025" y="16518"/>
                    <a:pt x="17025" y="17344"/>
                  </a:cubicBezTo>
                  <a:cubicBezTo>
                    <a:pt x="17025" y="18169"/>
                    <a:pt x="17025" y="18805"/>
                    <a:pt x="17593" y="19122"/>
                  </a:cubicBezTo>
                  <a:cubicBezTo>
                    <a:pt x="18161" y="19440"/>
                    <a:pt x="19298" y="19440"/>
                    <a:pt x="20435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9387416" y="711200"/>
              <a:ext cx="78582" cy="11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0996" fill="norm" stroke="1" extrusionOk="0">
                  <a:moveTo>
                    <a:pt x="1137" y="7821"/>
                  </a:moveTo>
                  <a:cubicBezTo>
                    <a:pt x="568" y="9683"/>
                    <a:pt x="0" y="11545"/>
                    <a:pt x="0" y="13966"/>
                  </a:cubicBezTo>
                  <a:cubicBezTo>
                    <a:pt x="0" y="16386"/>
                    <a:pt x="568" y="19366"/>
                    <a:pt x="2274" y="20483"/>
                  </a:cubicBezTo>
                  <a:cubicBezTo>
                    <a:pt x="3979" y="21600"/>
                    <a:pt x="6821" y="20855"/>
                    <a:pt x="10232" y="18621"/>
                  </a:cubicBezTo>
                  <a:cubicBezTo>
                    <a:pt x="13642" y="16386"/>
                    <a:pt x="17621" y="12662"/>
                    <a:pt x="19611" y="9497"/>
                  </a:cubicBezTo>
                  <a:cubicBezTo>
                    <a:pt x="21600" y="6331"/>
                    <a:pt x="21600" y="3724"/>
                    <a:pt x="19611" y="2234"/>
                  </a:cubicBezTo>
                  <a:cubicBezTo>
                    <a:pt x="17621" y="745"/>
                    <a:pt x="13642" y="372"/>
                    <a:pt x="96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9643447" y="419100"/>
              <a:ext cx="459404" cy="314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33" fill="norm" stroke="1" extrusionOk="0">
                  <a:moveTo>
                    <a:pt x="5751" y="0"/>
                  </a:moveTo>
                  <a:cubicBezTo>
                    <a:pt x="4760" y="3479"/>
                    <a:pt x="3769" y="6958"/>
                    <a:pt x="3224" y="10365"/>
                  </a:cubicBezTo>
                  <a:cubicBezTo>
                    <a:pt x="2679" y="13772"/>
                    <a:pt x="2580" y="17106"/>
                    <a:pt x="2679" y="19063"/>
                  </a:cubicBezTo>
                  <a:cubicBezTo>
                    <a:pt x="2778" y="21020"/>
                    <a:pt x="3076" y="21600"/>
                    <a:pt x="3323" y="21528"/>
                  </a:cubicBezTo>
                  <a:cubicBezTo>
                    <a:pt x="3571" y="21455"/>
                    <a:pt x="3769" y="20730"/>
                    <a:pt x="3720" y="19643"/>
                  </a:cubicBezTo>
                  <a:cubicBezTo>
                    <a:pt x="3670" y="18556"/>
                    <a:pt x="3373" y="17106"/>
                    <a:pt x="2977" y="16164"/>
                  </a:cubicBezTo>
                  <a:cubicBezTo>
                    <a:pt x="2580" y="15221"/>
                    <a:pt x="2085" y="14787"/>
                    <a:pt x="1589" y="14424"/>
                  </a:cubicBezTo>
                  <a:cubicBezTo>
                    <a:pt x="1094" y="14062"/>
                    <a:pt x="599" y="13772"/>
                    <a:pt x="301" y="13264"/>
                  </a:cubicBezTo>
                  <a:cubicBezTo>
                    <a:pt x="4" y="12757"/>
                    <a:pt x="-95" y="12032"/>
                    <a:pt x="103" y="11525"/>
                  </a:cubicBezTo>
                  <a:cubicBezTo>
                    <a:pt x="301" y="11017"/>
                    <a:pt x="797" y="10728"/>
                    <a:pt x="1639" y="10583"/>
                  </a:cubicBezTo>
                  <a:cubicBezTo>
                    <a:pt x="2481" y="10438"/>
                    <a:pt x="3670" y="10438"/>
                    <a:pt x="4611" y="11017"/>
                  </a:cubicBezTo>
                  <a:cubicBezTo>
                    <a:pt x="5553" y="11597"/>
                    <a:pt x="6246" y="12757"/>
                    <a:pt x="6692" y="13772"/>
                  </a:cubicBezTo>
                  <a:cubicBezTo>
                    <a:pt x="7138" y="14787"/>
                    <a:pt x="7336" y="15656"/>
                    <a:pt x="7435" y="16454"/>
                  </a:cubicBezTo>
                  <a:cubicBezTo>
                    <a:pt x="7534" y="17251"/>
                    <a:pt x="7534" y="17976"/>
                    <a:pt x="7287" y="18483"/>
                  </a:cubicBezTo>
                  <a:cubicBezTo>
                    <a:pt x="7039" y="18991"/>
                    <a:pt x="6544" y="19281"/>
                    <a:pt x="6296" y="19063"/>
                  </a:cubicBezTo>
                  <a:cubicBezTo>
                    <a:pt x="6048" y="18846"/>
                    <a:pt x="6048" y="18121"/>
                    <a:pt x="6345" y="17106"/>
                  </a:cubicBezTo>
                  <a:cubicBezTo>
                    <a:pt x="6643" y="16091"/>
                    <a:pt x="7237" y="14787"/>
                    <a:pt x="7733" y="13844"/>
                  </a:cubicBezTo>
                  <a:cubicBezTo>
                    <a:pt x="8228" y="12902"/>
                    <a:pt x="8624" y="12322"/>
                    <a:pt x="9070" y="12177"/>
                  </a:cubicBezTo>
                  <a:cubicBezTo>
                    <a:pt x="9516" y="12032"/>
                    <a:pt x="10011" y="12322"/>
                    <a:pt x="10259" y="12902"/>
                  </a:cubicBezTo>
                  <a:cubicBezTo>
                    <a:pt x="10507" y="13482"/>
                    <a:pt x="10507" y="14352"/>
                    <a:pt x="10755" y="14932"/>
                  </a:cubicBezTo>
                  <a:cubicBezTo>
                    <a:pt x="11002" y="15511"/>
                    <a:pt x="11498" y="15801"/>
                    <a:pt x="11944" y="15656"/>
                  </a:cubicBezTo>
                  <a:cubicBezTo>
                    <a:pt x="12389" y="15511"/>
                    <a:pt x="12786" y="14932"/>
                    <a:pt x="13133" y="14352"/>
                  </a:cubicBezTo>
                  <a:cubicBezTo>
                    <a:pt x="13479" y="13772"/>
                    <a:pt x="13777" y="13192"/>
                    <a:pt x="13925" y="13264"/>
                  </a:cubicBezTo>
                  <a:cubicBezTo>
                    <a:pt x="14074" y="13337"/>
                    <a:pt x="14074" y="14062"/>
                    <a:pt x="14123" y="14787"/>
                  </a:cubicBezTo>
                  <a:cubicBezTo>
                    <a:pt x="14173" y="15511"/>
                    <a:pt x="14272" y="16236"/>
                    <a:pt x="14569" y="16671"/>
                  </a:cubicBezTo>
                  <a:cubicBezTo>
                    <a:pt x="14866" y="17106"/>
                    <a:pt x="15362" y="17251"/>
                    <a:pt x="16105" y="16961"/>
                  </a:cubicBezTo>
                  <a:cubicBezTo>
                    <a:pt x="16848" y="16671"/>
                    <a:pt x="17839" y="15946"/>
                    <a:pt x="18533" y="15294"/>
                  </a:cubicBezTo>
                  <a:cubicBezTo>
                    <a:pt x="19226" y="14642"/>
                    <a:pt x="19622" y="14062"/>
                    <a:pt x="19920" y="13409"/>
                  </a:cubicBezTo>
                  <a:cubicBezTo>
                    <a:pt x="20217" y="12757"/>
                    <a:pt x="20415" y="12032"/>
                    <a:pt x="20266" y="11670"/>
                  </a:cubicBezTo>
                  <a:cubicBezTo>
                    <a:pt x="20118" y="11307"/>
                    <a:pt x="19622" y="11307"/>
                    <a:pt x="19177" y="11525"/>
                  </a:cubicBezTo>
                  <a:cubicBezTo>
                    <a:pt x="18731" y="11742"/>
                    <a:pt x="18334" y="12177"/>
                    <a:pt x="18037" y="12757"/>
                  </a:cubicBezTo>
                  <a:cubicBezTo>
                    <a:pt x="17740" y="13337"/>
                    <a:pt x="17542" y="14062"/>
                    <a:pt x="18136" y="14932"/>
                  </a:cubicBezTo>
                  <a:cubicBezTo>
                    <a:pt x="18731" y="15801"/>
                    <a:pt x="20118" y="16816"/>
                    <a:pt x="21505" y="17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8680449" y="1170101"/>
              <a:ext cx="3619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4295" y="3953"/>
                    <a:pt x="8589" y="-1447"/>
                    <a:pt x="12189" y="353"/>
                  </a:cubicBezTo>
                  <a:cubicBezTo>
                    <a:pt x="15789" y="2153"/>
                    <a:pt x="18695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8737600" y="1263650"/>
              <a:ext cx="2222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17673"/>
                  </a:moveTo>
                  <a:cubicBezTo>
                    <a:pt x="3497" y="19636"/>
                    <a:pt x="6994" y="21600"/>
                    <a:pt x="10594" y="18655"/>
                  </a:cubicBezTo>
                  <a:cubicBezTo>
                    <a:pt x="14194" y="15709"/>
                    <a:pt x="17897" y="78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8985249" y="1123950"/>
              <a:ext cx="128085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600" fill="norm" stroke="1" extrusionOk="0">
                  <a:moveTo>
                    <a:pt x="0" y="0"/>
                  </a:moveTo>
                  <a:cubicBezTo>
                    <a:pt x="6514" y="1405"/>
                    <a:pt x="13029" y="2810"/>
                    <a:pt x="16800" y="4302"/>
                  </a:cubicBezTo>
                  <a:cubicBezTo>
                    <a:pt x="20571" y="5795"/>
                    <a:pt x="21600" y="7376"/>
                    <a:pt x="20057" y="9132"/>
                  </a:cubicBezTo>
                  <a:cubicBezTo>
                    <a:pt x="18514" y="10888"/>
                    <a:pt x="14400" y="12820"/>
                    <a:pt x="10971" y="14927"/>
                  </a:cubicBezTo>
                  <a:cubicBezTo>
                    <a:pt x="7543" y="17034"/>
                    <a:pt x="4800" y="19317"/>
                    <a:pt x="20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9356241" y="1187034"/>
              <a:ext cx="176194" cy="253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7" h="20839" fill="norm" stroke="1" extrusionOk="0">
                  <a:moveTo>
                    <a:pt x="15325" y="4738"/>
                  </a:moveTo>
                  <a:cubicBezTo>
                    <a:pt x="15574" y="3692"/>
                    <a:pt x="15822" y="2647"/>
                    <a:pt x="15325" y="2038"/>
                  </a:cubicBezTo>
                  <a:cubicBezTo>
                    <a:pt x="14829" y="1428"/>
                    <a:pt x="13587" y="1254"/>
                    <a:pt x="11725" y="1951"/>
                  </a:cubicBezTo>
                  <a:cubicBezTo>
                    <a:pt x="9863" y="2647"/>
                    <a:pt x="7381" y="4215"/>
                    <a:pt x="5022" y="6654"/>
                  </a:cubicBezTo>
                  <a:cubicBezTo>
                    <a:pt x="2663" y="9092"/>
                    <a:pt x="429" y="12402"/>
                    <a:pt x="56" y="15102"/>
                  </a:cubicBezTo>
                  <a:cubicBezTo>
                    <a:pt x="-316" y="17802"/>
                    <a:pt x="1174" y="19892"/>
                    <a:pt x="3656" y="20589"/>
                  </a:cubicBezTo>
                  <a:cubicBezTo>
                    <a:pt x="6139" y="21286"/>
                    <a:pt x="9615" y="20589"/>
                    <a:pt x="12967" y="17715"/>
                  </a:cubicBezTo>
                  <a:cubicBezTo>
                    <a:pt x="16318" y="14841"/>
                    <a:pt x="19546" y="9789"/>
                    <a:pt x="20415" y="6392"/>
                  </a:cubicBezTo>
                  <a:cubicBezTo>
                    <a:pt x="21284" y="2996"/>
                    <a:pt x="19794" y="1254"/>
                    <a:pt x="17560" y="470"/>
                  </a:cubicBezTo>
                  <a:cubicBezTo>
                    <a:pt x="15325" y="-314"/>
                    <a:pt x="12346" y="-140"/>
                    <a:pt x="10236" y="1167"/>
                  </a:cubicBezTo>
                  <a:cubicBezTo>
                    <a:pt x="8125" y="2473"/>
                    <a:pt x="6884" y="4912"/>
                    <a:pt x="7132" y="7002"/>
                  </a:cubicBezTo>
                  <a:cubicBezTo>
                    <a:pt x="7381" y="9092"/>
                    <a:pt x="9118" y="10834"/>
                    <a:pt x="10608" y="11792"/>
                  </a:cubicBezTo>
                  <a:cubicBezTo>
                    <a:pt x="12098" y="12751"/>
                    <a:pt x="13339" y="12925"/>
                    <a:pt x="14581" y="13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9544050" y="1397000"/>
              <a:ext cx="317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9785350" y="1339850"/>
              <a:ext cx="139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9753600" y="1454149"/>
              <a:ext cx="2032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10053801" y="1240631"/>
              <a:ext cx="232430" cy="270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412" fill="norm" stroke="1" extrusionOk="0">
                  <a:moveTo>
                    <a:pt x="16472" y="2826"/>
                  </a:moveTo>
                  <a:cubicBezTo>
                    <a:pt x="13414" y="4165"/>
                    <a:pt x="10355" y="5505"/>
                    <a:pt x="7584" y="8017"/>
                  </a:cubicBezTo>
                  <a:cubicBezTo>
                    <a:pt x="4812" y="10528"/>
                    <a:pt x="2327" y="14212"/>
                    <a:pt x="1084" y="16472"/>
                  </a:cubicBezTo>
                  <a:cubicBezTo>
                    <a:pt x="-158" y="18733"/>
                    <a:pt x="-158" y="19570"/>
                    <a:pt x="224" y="20240"/>
                  </a:cubicBezTo>
                  <a:cubicBezTo>
                    <a:pt x="607" y="20910"/>
                    <a:pt x="1371" y="21412"/>
                    <a:pt x="3378" y="21412"/>
                  </a:cubicBezTo>
                  <a:cubicBezTo>
                    <a:pt x="5385" y="21412"/>
                    <a:pt x="8635" y="20910"/>
                    <a:pt x="11789" y="19068"/>
                  </a:cubicBezTo>
                  <a:cubicBezTo>
                    <a:pt x="14943" y="17226"/>
                    <a:pt x="18001" y="14045"/>
                    <a:pt x="19626" y="11198"/>
                  </a:cubicBezTo>
                  <a:cubicBezTo>
                    <a:pt x="21251" y="8352"/>
                    <a:pt x="21442" y="5840"/>
                    <a:pt x="20104" y="3998"/>
                  </a:cubicBezTo>
                  <a:cubicBezTo>
                    <a:pt x="18766" y="2156"/>
                    <a:pt x="15899" y="984"/>
                    <a:pt x="13892" y="398"/>
                  </a:cubicBezTo>
                  <a:cubicBezTo>
                    <a:pt x="11884" y="-188"/>
                    <a:pt x="10738" y="-188"/>
                    <a:pt x="9686" y="817"/>
                  </a:cubicBezTo>
                  <a:cubicBezTo>
                    <a:pt x="8635" y="1821"/>
                    <a:pt x="7679" y="3831"/>
                    <a:pt x="8539" y="5421"/>
                  </a:cubicBezTo>
                  <a:cubicBezTo>
                    <a:pt x="9400" y="7012"/>
                    <a:pt x="12076" y="8184"/>
                    <a:pt x="14752" y="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10217150" y="1479005"/>
              <a:ext cx="165100" cy="149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0" y="2777"/>
                  </a:moveTo>
                  <a:cubicBezTo>
                    <a:pt x="1385" y="1577"/>
                    <a:pt x="2769" y="377"/>
                    <a:pt x="4846" y="77"/>
                  </a:cubicBezTo>
                  <a:cubicBezTo>
                    <a:pt x="6923" y="-223"/>
                    <a:pt x="9692" y="377"/>
                    <a:pt x="11215" y="1427"/>
                  </a:cubicBezTo>
                  <a:cubicBezTo>
                    <a:pt x="12738" y="2477"/>
                    <a:pt x="13015" y="3977"/>
                    <a:pt x="11908" y="6077"/>
                  </a:cubicBezTo>
                  <a:cubicBezTo>
                    <a:pt x="10800" y="8177"/>
                    <a:pt x="8308" y="10877"/>
                    <a:pt x="6231" y="13127"/>
                  </a:cubicBezTo>
                  <a:cubicBezTo>
                    <a:pt x="4154" y="15377"/>
                    <a:pt x="2492" y="17177"/>
                    <a:pt x="2492" y="18527"/>
                  </a:cubicBezTo>
                  <a:cubicBezTo>
                    <a:pt x="2492" y="19877"/>
                    <a:pt x="4154" y="20777"/>
                    <a:pt x="7615" y="21077"/>
                  </a:cubicBezTo>
                  <a:cubicBezTo>
                    <a:pt x="11077" y="21377"/>
                    <a:pt x="16338" y="21077"/>
                    <a:pt x="21600" y="20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500004" y="1955329"/>
              <a:ext cx="220810" cy="38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0977" fill="norm" stroke="1" extrusionOk="0">
                  <a:moveTo>
                    <a:pt x="18930" y="2478"/>
                  </a:moveTo>
                  <a:cubicBezTo>
                    <a:pt x="18527" y="1661"/>
                    <a:pt x="18123" y="844"/>
                    <a:pt x="17416" y="377"/>
                  </a:cubicBezTo>
                  <a:cubicBezTo>
                    <a:pt x="16710" y="-90"/>
                    <a:pt x="15701" y="-207"/>
                    <a:pt x="13682" y="668"/>
                  </a:cubicBezTo>
                  <a:cubicBezTo>
                    <a:pt x="11663" y="1544"/>
                    <a:pt x="8635" y="3412"/>
                    <a:pt x="6011" y="6214"/>
                  </a:cubicBezTo>
                  <a:cubicBezTo>
                    <a:pt x="3387" y="9017"/>
                    <a:pt x="1166" y="12753"/>
                    <a:pt x="358" y="15380"/>
                  </a:cubicBezTo>
                  <a:cubicBezTo>
                    <a:pt x="-449" y="18007"/>
                    <a:pt x="157" y="19525"/>
                    <a:pt x="1671" y="20342"/>
                  </a:cubicBezTo>
                  <a:cubicBezTo>
                    <a:pt x="3185" y="21159"/>
                    <a:pt x="5607" y="21276"/>
                    <a:pt x="8635" y="20167"/>
                  </a:cubicBezTo>
                  <a:cubicBezTo>
                    <a:pt x="11663" y="19058"/>
                    <a:pt x="15297" y="16722"/>
                    <a:pt x="17618" y="14212"/>
                  </a:cubicBezTo>
                  <a:cubicBezTo>
                    <a:pt x="19940" y="11702"/>
                    <a:pt x="20949" y="9017"/>
                    <a:pt x="21050" y="6681"/>
                  </a:cubicBezTo>
                  <a:cubicBezTo>
                    <a:pt x="21151" y="4346"/>
                    <a:pt x="20344" y="2361"/>
                    <a:pt x="18830" y="1194"/>
                  </a:cubicBezTo>
                  <a:cubicBezTo>
                    <a:pt x="17315" y="26"/>
                    <a:pt x="15095" y="-324"/>
                    <a:pt x="12572" y="318"/>
                  </a:cubicBezTo>
                  <a:cubicBezTo>
                    <a:pt x="10048" y="960"/>
                    <a:pt x="7222" y="2595"/>
                    <a:pt x="5809" y="4171"/>
                  </a:cubicBezTo>
                  <a:cubicBezTo>
                    <a:pt x="4396" y="5747"/>
                    <a:pt x="4396" y="7265"/>
                    <a:pt x="6213" y="8841"/>
                  </a:cubicBezTo>
                  <a:cubicBezTo>
                    <a:pt x="8030" y="10418"/>
                    <a:pt x="11663" y="12052"/>
                    <a:pt x="15297" y="13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774700" y="2260600"/>
              <a:ext cx="1" cy="133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571500" y="1709886"/>
              <a:ext cx="165100" cy="137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21331"/>
                  </a:moveTo>
                  <a:cubicBezTo>
                    <a:pt x="2215" y="14786"/>
                    <a:pt x="4431" y="8240"/>
                    <a:pt x="6092" y="4476"/>
                  </a:cubicBezTo>
                  <a:cubicBezTo>
                    <a:pt x="7754" y="713"/>
                    <a:pt x="8862" y="-269"/>
                    <a:pt x="9969" y="58"/>
                  </a:cubicBezTo>
                  <a:cubicBezTo>
                    <a:pt x="11077" y="386"/>
                    <a:pt x="12185" y="2022"/>
                    <a:pt x="14123" y="5786"/>
                  </a:cubicBezTo>
                  <a:cubicBezTo>
                    <a:pt x="16062" y="9549"/>
                    <a:pt x="18831" y="15440"/>
                    <a:pt x="21600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1098550" y="2114550"/>
              <a:ext cx="279400" cy="122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5" fill="norm" stroke="1" extrusionOk="0">
                  <a:moveTo>
                    <a:pt x="3927" y="16475"/>
                  </a:moveTo>
                  <a:cubicBezTo>
                    <a:pt x="3436" y="17939"/>
                    <a:pt x="2945" y="19403"/>
                    <a:pt x="2291" y="20319"/>
                  </a:cubicBezTo>
                  <a:cubicBezTo>
                    <a:pt x="1636" y="21234"/>
                    <a:pt x="818" y="21600"/>
                    <a:pt x="409" y="20685"/>
                  </a:cubicBezTo>
                  <a:cubicBezTo>
                    <a:pt x="0" y="19769"/>
                    <a:pt x="0" y="17573"/>
                    <a:pt x="0" y="15376"/>
                  </a:cubicBezTo>
                  <a:cubicBezTo>
                    <a:pt x="0" y="13180"/>
                    <a:pt x="0" y="10983"/>
                    <a:pt x="327" y="9336"/>
                  </a:cubicBezTo>
                  <a:cubicBezTo>
                    <a:pt x="655" y="7688"/>
                    <a:pt x="1309" y="6590"/>
                    <a:pt x="2373" y="6407"/>
                  </a:cubicBezTo>
                  <a:cubicBezTo>
                    <a:pt x="3436" y="6224"/>
                    <a:pt x="4909" y="6956"/>
                    <a:pt x="6218" y="9153"/>
                  </a:cubicBezTo>
                  <a:cubicBezTo>
                    <a:pt x="7527" y="11349"/>
                    <a:pt x="8673" y="15010"/>
                    <a:pt x="10064" y="17390"/>
                  </a:cubicBezTo>
                  <a:cubicBezTo>
                    <a:pt x="11455" y="19769"/>
                    <a:pt x="13091" y="20868"/>
                    <a:pt x="14973" y="18671"/>
                  </a:cubicBezTo>
                  <a:cubicBezTo>
                    <a:pt x="16855" y="16475"/>
                    <a:pt x="18982" y="10983"/>
                    <a:pt x="20127" y="7322"/>
                  </a:cubicBezTo>
                  <a:cubicBezTo>
                    <a:pt x="21273" y="3661"/>
                    <a:pt x="21436" y="18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1665816" y="1953835"/>
              <a:ext cx="201084" cy="359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4" fill="norm" stroke="1" extrusionOk="0">
                  <a:moveTo>
                    <a:pt x="3865" y="5299"/>
                  </a:moveTo>
                  <a:cubicBezTo>
                    <a:pt x="3183" y="6409"/>
                    <a:pt x="2501" y="7520"/>
                    <a:pt x="2274" y="9927"/>
                  </a:cubicBezTo>
                  <a:cubicBezTo>
                    <a:pt x="2046" y="12334"/>
                    <a:pt x="2274" y="16037"/>
                    <a:pt x="2274" y="18197"/>
                  </a:cubicBezTo>
                  <a:cubicBezTo>
                    <a:pt x="2274" y="20357"/>
                    <a:pt x="2046" y="20974"/>
                    <a:pt x="1705" y="20974"/>
                  </a:cubicBezTo>
                  <a:cubicBezTo>
                    <a:pt x="1364" y="20974"/>
                    <a:pt x="909" y="20357"/>
                    <a:pt x="568" y="17950"/>
                  </a:cubicBezTo>
                  <a:cubicBezTo>
                    <a:pt x="227" y="15543"/>
                    <a:pt x="0" y="11347"/>
                    <a:pt x="0" y="8569"/>
                  </a:cubicBezTo>
                  <a:cubicBezTo>
                    <a:pt x="0" y="5792"/>
                    <a:pt x="227" y="4435"/>
                    <a:pt x="682" y="3262"/>
                  </a:cubicBezTo>
                  <a:cubicBezTo>
                    <a:pt x="1137" y="2089"/>
                    <a:pt x="1819" y="1102"/>
                    <a:pt x="2501" y="855"/>
                  </a:cubicBezTo>
                  <a:cubicBezTo>
                    <a:pt x="3183" y="608"/>
                    <a:pt x="3865" y="1102"/>
                    <a:pt x="5002" y="3324"/>
                  </a:cubicBezTo>
                  <a:cubicBezTo>
                    <a:pt x="6139" y="5545"/>
                    <a:pt x="7731" y="9495"/>
                    <a:pt x="8640" y="12149"/>
                  </a:cubicBezTo>
                  <a:cubicBezTo>
                    <a:pt x="9549" y="14803"/>
                    <a:pt x="9777" y="16160"/>
                    <a:pt x="10232" y="17209"/>
                  </a:cubicBezTo>
                  <a:cubicBezTo>
                    <a:pt x="10686" y="18259"/>
                    <a:pt x="11368" y="18999"/>
                    <a:pt x="12164" y="19184"/>
                  </a:cubicBezTo>
                  <a:cubicBezTo>
                    <a:pt x="12960" y="19369"/>
                    <a:pt x="13869" y="18999"/>
                    <a:pt x="15120" y="17333"/>
                  </a:cubicBezTo>
                  <a:cubicBezTo>
                    <a:pt x="16371" y="15667"/>
                    <a:pt x="17962" y="12704"/>
                    <a:pt x="19099" y="9372"/>
                  </a:cubicBezTo>
                  <a:cubicBezTo>
                    <a:pt x="20236" y="6039"/>
                    <a:pt x="20918" y="2336"/>
                    <a:pt x="21259" y="855"/>
                  </a:cubicBezTo>
                  <a:cubicBezTo>
                    <a:pt x="21600" y="-626"/>
                    <a:pt x="21600" y="115"/>
                    <a:pt x="21600" y="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1902449" y="2112433"/>
              <a:ext cx="61818" cy="140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140" fill="norm" stroke="1" extrusionOk="0">
                  <a:moveTo>
                    <a:pt x="9507" y="3176"/>
                  </a:moveTo>
                  <a:cubicBezTo>
                    <a:pt x="6627" y="4129"/>
                    <a:pt x="3747" y="5082"/>
                    <a:pt x="1947" y="7782"/>
                  </a:cubicBezTo>
                  <a:cubicBezTo>
                    <a:pt x="147" y="10482"/>
                    <a:pt x="-573" y="14929"/>
                    <a:pt x="507" y="17629"/>
                  </a:cubicBezTo>
                  <a:cubicBezTo>
                    <a:pt x="1587" y="20329"/>
                    <a:pt x="4467" y="21282"/>
                    <a:pt x="7707" y="21123"/>
                  </a:cubicBezTo>
                  <a:cubicBezTo>
                    <a:pt x="10947" y="20964"/>
                    <a:pt x="14547" y="19694"/>
                    <a:pt x="17067" y="16676"/>
                  </a:cubicBezTo>
                  <a:cubicBezTo>
                    <a:pt x="19587" y="13658"/>
                    <a:pt x="21027" y="8894"/>
                    <a:pt x="21027" y="5717"/>
                  </a:cubicBezTo>
                  <a:cubicBezTo>
                    <a:pt x="21027" y="2541"/>
                    <a:pt x="19587" y="953"/>
                    <a:pt x="17067" y="317"/>
                  </a:cubicBezTo>
                  <a:cubicBezTo>
                    <a:pt x="14547" y="-318"/>
                    <a:pt x="10947" y="0"/>
                    <a:pt x="8427" y="1270"/>
                  </a:cubicBezTo>
                  <a:cubicBezTo>
                    <a:pt x="5907" y="2541"/>
                    <a:pt x="4467" y="4764"/>
                    <a:pt x="3027" y="6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1974849" y="2063750"/>
              <a:ext cx="120651" cy="19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9157"/>
                  </a:moveTo>
                  <a:cubicBezTo>
                    <a:pt x="1137" y="7983"/>
                    <a:pt x="2274" y="6809"/>
                    <a:pt x="3789" y="6222"/>
                  </a:cubicBezTo>
                  <a:cubicBezTo>
                    <a:pt x="5305" y="5635"/>
                    <a:pt x="7200" y="5635"/>
                    <a:pt x="8905" y="7161"/>
                  </a:cubicBezTo>
                  <a:cubicBezTo>
                    <a:pt x="10611" y="8687"/>
                    <a:pt x="12126" y="11739"/>
                    <a:pt x="12884" y="13970"/>
                  </a:cubicBezTo>
                  <a:cubicBezTo>
                    <a:pt x="13642" y="16200"/>
                    <a:pt x="13642" y="17609"/>
                    <a:pt x="13263" y="18900"/>
                  </a:cubicBezTo>
                  <a:cubicBezTo>
                    <a:pt x="12884" y="20191"/>
                    <a:pt x="12126" y="21365"/>
                    <a:pt x="10989" y="21483"/>
                  </a:cubicBezTo>
                  <a:cubicBezTo>
                    <a:pt x="9853" y="21600"/>
                    <a:pt x="8337" y="20661"/>
                    <a:pt x="7579" y="18665"/>
                  </a:cubicBezTo>
                  <a:cubicBezTo>
                    <a:pt x="6821" y="16670"/>
                    <a:pt x="6821" y="13617"/>
                    <a:pt x="9284" y="10330"/>
                  </a:cubicBezTo>
                  <a:cubicBezTo>
                    <a:pt x="11747" y="7043"/>
                    <a:pt x="16674" y="35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2217101" y="1940106"/>
              <a:ext cx="119699" cy="345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523" fill="norm" stroke="1" extrusionOk="0">
                  <a:moveTo>
                    <a:pt x="20703" y="186"/>
                  </a:moveTo>
                  <a:cubicBezTo>
                    <a:pt x="18872" y="55"/>
                    <a:pt x="17042" y="-77"/>
                    <a:pt x="15395" y="55"/>
                  </a:cubicBezTo>
                  <a:cubicBezTo>
                    <a:pt x="13747" y="186"/>
                    <a:pt x="12283" y="582"/>
                    <a:pt x="9354" y="2689"/>
                  </a:cubicBezTo>
                  <a:cubicBezTo>
                    <a:pt x="6425" y="4796"/>
                    <a:pt x="2032" y="8616"/>
                    <a:pt x="567" y="11777"/>
                  </a:cubicBezTo>
                  <a:cubicBezTo>
                    <a:pt x="-897" y="14938"/>
                    <a:pt x="567" y="17440"/>
                    <a:pt x="3862" y="18955"/>
                  </a:cubicBezTo>
                  <a:cubicBezTo>
                    <a:pt x="7157" y="20469"/>
                    <a:pt x="12283" y="20996"/>
                    <a:pt x="17408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2396066" y="1956746"/>
              <a:ext cx="146514" cy="298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163" fill="norm" stroke="1" extrusionOk="0">
                  <a:moveTo>
                    <a:pt x="15211" y="7583"/>
                  </a:moveTo>
                  <a:cubicBezTo>
                    <a:pt x="15515" y="6833"/>
                    <a:pt x="15820" y="6083"/>
                    <a:pt x="16124" y="5333"/>
                  </a:cubicBezTo>
                  <a:cubicBezTo>
                    <a:pt x="16428" y="4583"/>
                    <a:pt x="16732" y="3833"/>
                    <a:pt x="16124" y="3608"/>
                  </a:cubicBezTo>
                  <a:cubicBezTo>
                    <a:pt x="15515" y="3383"/>
                    <a:pt x="13994" y="3683"/>
                    <a:pt x="11256" y="5708"/>
                  </a:cubicBezTo>
                  <a:cubicBezTo>
                    <a:pt x="8518" y="7733"/>
                    <a:pt x="4563" y="11483"/>
                    <a:pt x="2434" y="14033"/>
                  </a:cubicBezTo>
                  <a:cubicBezTo>
                    <a:pt x="304" y="16583"/>
                    <a:pt x="0" y="17933"/>
                    <a:pt x="0" y="19058"/>
                  </a:cubicBezTo>
                  <a:cubicBezTo>
                    <a:pt x="0" y="20183"/>
                    <a:pt x="304" y="21083"/>
                    <a:pt x="2738" y="21158"/>
                  </a:cubicBezTo>
                  <a:cubicBezTo>
                    <a:pt x="5172" y="21233"/>
                    <a:pt x="9735" y="20483"/>
                    <a:pt x="13386" y="18008"/>
                  </a:cubicBezTo>
                  <a:cubicBezTo>
                    <a:pt x="17037" y="15533"/>
                    <a:pt x="19775" y="11333"/>
                    <a:pt x="20687" y="8033"/>
                  </a:cubicBezTo>
                  <a:cubicBezTo>
                    <a:pt x="21600" y="4733"/>
                    <a:pt x="20687" y="2333"/>
                    <a:pt x="19470" y="1058"/>
                  </a:cubicBezTo>
                  <a:cubicBezTo>
                    <a:pt x="18254" y="-217"/>
                    <a:pt x="16732" y="-367"/>
                    <a:pt x="13842" y="758"/>
                  </a:cubicBezTo>
                  <a:cubicBezTo>
                    <a:pt x="10952" y="1883"/>
                    <a:pt x="6693" y="4283"/>
                    <a:pt x="5020" y="6683"/>
                  </a:cubicBezTo>
                  <a:cubicBezTo>
                    <a:pt x="3346" y="9083"/>
                    <a:pt x="4259" y="11483"/>
                    <a:pt x="6845" y="13058"/>
                  </a:cubicBezTo>
                  <a:cubicBezTo>
                    <a:pt x="9431" y="14633"/>
                    <a:pt x="13690" y="15383"/>
                    <a:pt x="17949" y="16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2571750" y="2228849"/>
              <a:ext cx="1" cy="133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2686050" y="2343150"/>
              <a:ext cx="571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3041650" y="2045295"/>
              <a:ext cx="101600" cy="242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18900" y="4976"/>
                  </a:moveTo>
                  <a:cubicBezTo>
                    <a:pt x="18450" y="3300"/>
                    <a:pt x="18000" y="1624"/>
                    <a:pt x="16650" y="786"/>
                  </a:cubicBezTo>
                  <a:cubicBezTo>
                    <a:pt x="15300" y="-52"/>
                    <a:pt x="13050" y="-52"/>
                    <a:pt x="10800" y="41"/>
                  </a:cubicBezTo>
                  <a:cubicBezTo>
                    <a:pt x="8550" y="134"/>
                    <a:pt x="6300" y="320"/>
                    <a:pt x="4275" y="1903"/>
                  </a:cubicBezTo>
                  <a:cubicBezTo>
                    <a:pt x="2250" y="3486"/>
                    <a:pt x="450" y="6465"/>
                    <a:pt x="2925" y="9072"/>
                  </a:cubicBezTo>
                  <a:cubicBezTo>
                    <a:pt x="5400" y="11679"/>
                    <a:pt x="12150" y="13914"/>
                    <a:pt x="16200" y="15496"/>
                  </a:cubicBezTo>
                  <a:cubicBezTo>
                    <a:pt x="20250" y="17079"/>
                    <a:pt x="21600" y="18010"/>
                    <a:pt x="21600" y="18848"/>
                  </a:cubicBezTo>
                  <a:cubicBezTo>
                    <a:pt x="21600" y="19686"/>
                    <a:pt x="20250" y="20431"/>
                    <a:pt x="18225" y="20896"/>
                  </a:cubicBezTo>
                  <a:cubicBezTo>
                    <a:pt x="16200" y="21362"/>
                    <a:pt x="13500" y="21548"/>
                    <a:pt x="10350" y="20989"/>
                  </a:cubicBezTo>
                  <a:cubicBezTo>
                    <a:pt x="7200" y="20431"/>
                    <a:pt x="3600" y="19127"/>
                    <a:pt x="0" y="17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3165133" y="2072516"/>
              <a:ext cx="136867" cy="210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273" fill="norm" stroke="1" extrusionOk="0">
                  <a:moveTo>
                    <a:pt x="3437" y="11305"/>
                  </a:moveTo>
                  <a:cubicBezTo>
                    <a:pt x="5049" y="11518"/>
                    <a:pt x="6661" y="11732"/>
                    <a:pt x="8756" y="10877"/>
                  </a:cubicBezTo>
                  <a:cubicBezTo>
                    <a:pt x="10852" y="10021"/>
                    <a:pt x="13431" y="8097"/>
                    <a:pt x="15043" y="6600"/>
                  </a:cubicBezTo>
                  <a:cubicBezTo>
                    <a:pt x="16655" y="5103"/>
                    <a:pt x="17300" y="4033"/>
                    <a:pt x="17461" y="2857"/>
                  </a:cubicBezTo>
                  <a:cubicBezTo>
                    <a:pt x="17622" y="1681"/>
                    <a:pt x="17300" y="398"/>
                    <a:pt x="16171" y="77"/>
                  </a:cubicBezTo>
                  <a:cubicBezTo>
                    <a:pt x="15043" y="-244"/>
                    <a:pt x="13109" y="398"/>
                    <a:pt x="10046" y="2857"/>
                  </a:cubicBezTo>
                  <a:cubicBezTo>
                    <a:pt x="6983" y="5316"/>
                    <a:pt x="2792" y="9594"/>
                    <a:pt x="1019" y="12908"/>
                  </a:cubicBezTo>
                  <a:cubicBezTo>
                    <a:pt x="-754" y="16223"/>
                    <a:pt x="-109" y="18576"/>
                    <a:pt x="2147" y="19859"/>
                  </a:cubicBezTo>
                  <a:cubicBezTo>
                    <a:pt x="4404" y="21142"/>
                    <a:pt x="8273" y="21356"/>
                    <a:pt x="11658" y="21249"/>
                  </a:cubicBezTo>
                  <a:cubicBezTo>
                    <a:pt x="15043" y="21142"/>
                    <a:pt x="17945" y="20714"/>
                    <a:pt x="20846" y="20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3346450" y="1841000"/>
              <a:ext cx="146050" cy="190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3" fill="norm" stroke="1" extrusionOk="0">
                  <a:moveTo>
                    <a:pt x="0" y="2193"/>
                  </a:moveTo>
                  <a:cubicBezTo>
                    <a:pt x="1565" y="1243"/>
                    <a:pt x="3130" y="294"/>
                    <a:pt x="5635" y="56"/>
                  </a:cubicBezTo>
                  <a:cubicBezTo>
                    <a:pt x="8139" y="-181"/>
                    <a:pt x="11583" y="294"/>
                    <a:pt x="13461" y="2311"/>
                  </a:cubicBezTo>
                  <a:cubicBezTo>
                    <a:pt x="15339" y="4329"/>
                    <a:pt x="15652" y="7889"/>
                    <a:pt x="14087" y="10975"/>
                  </a:cubicBezTo>
                  <a:cubicBezTo>
                    <a:pt x="12522" y="14061"/>
                    <a:pt x="9078" y="16672"/>
                    <a:pt x="6887" y="18452"/>
                  </a:cubicBezTo>
                  <a:cubicBezTo>
                    <a:pt x="4696" y="20232"/>
                    <a:pt x="3757" y="21182"/>
                    <a:pt x="4383" y="21300"/>
                  </a:cubicBezTo>
                  <a:cubicBezTo>
                    <a:pt x="5009" y="21419"/>
                    <a:pt x="7200" y="20707"/>
                    <a:pt x="10330" y="19995"/>
                  </a:cubicBezTo>
                  <a:cubicBezTo>
                    <a:pt x="13461" y="19283"/>
                    <a:pt x="17530" y="18571"/>
                    <a:pt x="21600" y="17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3575050" y="1964223"/>
              <a:ext cx="139700" cy="334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21600" y="1905"/>
                  </a:moveTo>
                  <a:cubicBezTo>
                    <a:pt x="20291" y="1225"/>
                    <a:pt x="18982" y="546"/>
                    <a:pt x="17509" y="207"/>
                  </a:cubicBezTo>
                  <a:cubicBezTo>
                    <a:pt x="16036" y="-133"/>
                    <a:pt x="14400" y="-133"/>
                    <a:pt x="11782" y="818"/>
                  </a:cubicBezTo>
                  <a:cubicBezTo>
                    <a:pt x="9164" y="1769"/>
                    <a:pt x="5564" y="3671"/>
                    <a:pt x="3273" y="6659"/>
                  </a:cubicBezTo>
                  <a:cubicBezTo>
                    <a:pt x="982" y="9648"/>
                    <a:pt x="0" y="13724"/>
                    <a:pt x="0" y="16373"/>
                  </a:cubicBezTo>
                  <a:cubicBezTo>
                    <a:pt x="0" y="19022"/>
                    <a:pt x="982" y="20244"/>
                    <a:pt x="3927" y="20856"/>
                  </a:cubicBezTo>
                  <a:cubicBezTo>
                    <a:pt x="6873" y="21467"/>
                    <a:pt x="11782" y="21467"/>
                    <a:pt x="16691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3763696" y="2000922"/>
              <a:ext cx="158343" cy="254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6" h="20934" fill="norm" stroke="1" extrusionOk="0">
                  <a:moveTo>
                    <a:pt x="16027" y="4125"/>
                  </a:moveTo>
                  <a:cubicBezTo>
                    <a:pt x="14920" y="3602"/>
                    <a:pt x="13812" y="3080"/>
                    <a:pt x="11735" y="3341"/>
                  </a:cubicBezTo>
                  <a:cubicBezTo>
                    <a:pt x="9658" y="3602"/>
                    <a:pt x="6612" y="4648"/>
                    <a:pt x="4397" y="7173"/>
                  </a:cubicBezTo>
                  <a:cubicBezTo>
                    <a:pt x="2181" y="9699"/>
                    <a:pt x="797" y="13706"/>
                    <a:pt x="243" y="16406"/>
                  </a:cubicBezTo>
                  <a:cubicBezTo>
                    <a:pt x="-311" y="19106"/>
                    <a:pt x="-34" y="20499"/>
                    <a:pt x="2320" y="20848"/>
                  </a:cubicBezTo>
                  <a:cubicBezTo>
                    <a:pt x="4674" y="21196"/>
                    <a:pt x="9104" y="20499"/>
                    <a:pt x="12704" y="18583"/>
                  </a:cubicBezTo>
                  <a:cubicBezTo>
                    <a:pt x="16304" y="16667"/>
                    <a:pt x="19074" y="13531"/>
                    <a:pt x="20181" y="10135"/>
                  </a:cubicBezTo>
                  <a:cubicBezTo>
                    <a:pt x="21289" y="6738"/>
                    <a:pt x="20735" y="3080"/>
                    <a:pt x="17966" y="1338"/>
                  </a:cubicBezTo>
                  <a:cubicBezTo>
                    <a:pt x="15197" y="-404"/>
                    <a:pt x="10212" y="-230"/>
                    <a:pt x="6889" y="641"/>
                  </a:cubicBezTo>
                  <a:cubicBezTo>
                    <a:pt x="3566" y="1512"/>
                    <a:pt x="1904" y="3080"/>
                    <a:pt x="2458" y="5257"/>
                  </a:cubicBezTo>
                  <a:cubicBezTo>
                    <a:pt x="3012" y="7435"/>
                    <a:pt x="5781" y="10222"/>
                    <a:pt x="8135" y="11790"/>
                  </a:cubicBezTo>
                  <a:cubicBezTo>
                    <a:pt x="10489" y="13357"/>
                    <a:pt x="12427" y="13706"/>
                    <a:pt x="14366" y="14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3958943" y="2216150"/>
              <a:ext cx="9808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564"/>
                    <a:pt x="2735" y="11127"/>
                    <a:pt x="575" y="14727"/>
                  </a:cubicBezTo>
                  <a:cubicBezTo>
                    <a:pt x="-1585" y="18327"/>
                    <a:pt x="2735" y="19964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3784600" y="1809483"/>
              <a:ext cx="139700" cy="152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11577"/>
                  </a:moveTo>
                  <a:cubicBezTo>
                    <a:pt x="2618" y="9209"/>
                    <a:pt x="5236" y="6842"/>
                    <a:pt x="7855" y="4623"/>
                  </a:cubicBezTo>
                  <a:cubicBezTo>
                    <a:pt x="10473" y="2404"/>
                    <a:pt x="13091" y="333"/>
                    <a:pt x="14727" y="37"/>
                  </a:cubicBezTo>
                  <a:cubicBezTo>
                    <a:pt x="16364" y="-259"/>
                    <a:pt x="17018" y="1220"/>
                    <a:pt x="17345" y="4031"/>
                  </a:cubicBezTo>
                  <a:cubicBezTo>
                    <a:pt x="17673" y="6842"/>
                    <a:pt x="17673" y="10985"/>
                    <a:pt x="18327" y="14092"/>
                  </a:cubicBezTo>
                  <a:cubicBezTo>
                    <a:pt x="18982" y="17199"/>
                    <a:pt x="20291" y="19270"/>
                    <a:pt x="21600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4070350" y="1968500"/>
              <a:ext cx="109081" cy="322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87" fill="norm" stroke="1" extrusionOk="0">
                  <a:moveTo>
                    <a:pt x="1246" y="0"/>
                  </a:moveTo>
                  <a:cubicBezTo>
                    <a:pt x="6646" y="1976"/>
                    <a:pt x="12046" y="3953"/>
                    <a:pt x="15785" y="6353"/>
                  </a:cubicBezTo>
                  <a:cubicBezTo>
                    <a:pt x="19523" y="8753"/>
                    <a:pt x="21600" y="11576"/>
                    <a:pt x="21392" y="13906"/>
                  </a:cubicBezTo>
                  <a:cubicBezTo>
                    <a:pt x="21185" y="16235"/>
                    <a:pt x="18692" y="18071"/>
                    <a:pt x="15577" y="19341"/>
                  </a:cubicBezTo>
                  <a:cubicBezTo>
                    <a:pt x="12462" y="20612"/>
                    <a:pt x="8723" y="21318"/>
                    <a:pt x="6023" y="21459"/>
                  </a:cubicBezTo>
                  <a:cubicBezTo>
                    <a:pt x="3323" y="21600"/>
                    <a:pt x="1662" y="21176"/>
                    <a:pt x="0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4190999" y="1898650"/>
              <a:ext cx="111018" cy="51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0" h="21600" fill="norm" stroke="1" extrusionOk="0">
                  <a:moveTo>
                    <a:pt x="8100" y="0"/>
                  </a:moveTo>
                  <a:cubicBezTo>
                    <a:pt x="11571" y="1956"/>
                    <a:pt x="15043" y="3911"/>
                    <a:pt x="17550" y="6533"/>
                  </a:cubicBezTo>
                  <a:cubicBezTo>
                    <a:pt x="20057" y="9156"/>
                    <a:pt x="21600" y="12444"/>
                    <a:pt x="18514" y="15067"/>
                  </a:cubicBezTo>
                  <a:cubicBezTo>
                    <a:pt x="15429" y="17689"/>
                    <a:pt x="7714" y="196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5871312" y="2046917"/>
              <a:ext cx="254788" cy="395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148" fill="norm" stroke="1" extrusionOk="0">
                  <a:moveTo>
                    <a:pt x="11889" y="7006"/>
                  </a:moveTo>
                  <a:cubicBezTo>
                    <a:pt x="12243" y="6101"/>
                    <a:pt x="12598" y="5196"/>
                    <a:pt x="12598" y="4461"/>
                  </a:cubicBezTo>
                  <a:cubicBezTo>
                    <a:pt x="12598" y="3726"/>
                    <a:pt x="12243" y="3161"/>
                    <a:pt x="11535" y="2878"/>
                  </a:cubicBezTo>
                  <a:cubicBezTo>
                    <a:pt x="10827" y="2595"/>
                    <a:pt x="9765" y="2595"/>
                    <a:pt x="8171" y="3613"/>
                  </a:cubicBezTo>
                  <a:cubicBezTo>
                    <a:pt x="6578" y="4631"/>
                    <a:pt x="4453" y="6666"/>
                    <a:pt x="2860" y="9324"/>
                  </a:cubicBezTo>
                  <a:cubicBezTo>
                    <a:pt x="1266" y="11982"/>
                    <a:pt x="204" y="15261"/>
                    <a:pt x="27" y="17410"/>
                  </a:cubicBezTo>
                  <a:cubicBezTo>
                    <a:pt x="-150" y="19559"/>
                    <a:pt x="558" y="20576"/>
                    <a:pt x="1886" y="20972"/>
                  </a:cubicBezTo>
                  <a:cubicBezTo>
                    <a:pt x="3214" y="21368"/>
                    <a:pt x="5161" y="21142"/>
                    <a:pt x="7817" y="19785"/>
                  </a:cubicBezTo>
                  <a:cubicBezTo>
                    <a:pt x="10473" y="18428"/>
                    <a:pt x="13837" y="15940"/>
                    <a:pt x="16227" y="13056"/>
                  </a:cubicBezTo>
                  <a:cubicBezTo>
                    <a:pt x="18617" y="10172"/>
                    <a:pt x="20034" y="6893"/>
                    <a:pt x="20742" y="4687"/>
                  </a:cubicBezTo>
                  <a:cubicBezTo>
                    <a:pt x="21450" y="2482"/>
                    <a:pt x="21450" y="1351"/>
                    <a:pt x="21007" y="673"/>
                  </a:cubicBezTo>
                  <a:cubicBezTo>
                    <a:pt x="20565" y="-6"/>
                    <a:pt x="19680" y="-232"/>
                    <a:pt x="17555" y="277"/>
                  </a:cubicBezTo>
                  <a:cubicBezTo>
                    <a:pt x="15430" y="786"/>
                    <a:pt x="12066" y="2030"/>
                    <a:pt x="9676" y="3556"/>
                  </a:cubicBezTo>
                  <a:cubicBezTo>
                    <a:pt x="7286" y="5083"/>
                    <a:pt x="5870" y="6893"/>
                    <a:pt x="5604" y="8419"/>
                  </a:cubicBezTo>
                  <a:cubicBezTo>
                    <a:pt x="5339" y="9946"/>
                    <a:pt x="6224" y="11190"/>
                    <a:pt x="8260" y="11982"/>
                  </a:cubicBezTo>
                  <a:cubicBezTo>
                    <a:pt x="10296" y="12773"/>
                    <a:pt x="13483" y="13113"/>
                    <a:pt x="16670" y="13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6072930" y="2395322"/>
              <a:ext cx="150071" cy="156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065" fill="norm" stroke="1" extrusionOk="0">
                  <a:moveTo>
                    <a:pt x="1470" y="3227"/>
                  </a:moveTo>
                  <a:cubicBezTo>
                    <a:pt x="570" y="2090"/>
                    <a:pt x="-330" y="953"/>
                    <a:pt x="120" y="384"/>
                  </a:cubicBezTo>
                  <a:cubicBezTo>
                    <a:pt x="570" y="-184"/>
                    <a:pt x="2370" y="-184"/>
                    <a:pt x="4470" y="811"/>
                  </a:cubicBezTo>
                  <a:cubicBezTo>
                    <a:pt x="6570" y="1805"/>
                    <a:pt x="8970" y="3795"/>
                    <a:pt x="9720" y="6069"/>
                  </a:cubicBezTo>
                  <a:cubicBezTo>
                    <a:pt x="10470" y="8342"/>
                    <a:pt x="9570" y="10900"/>
                    <a:pt x="8670" y="12748"/>
                  </a:cubicBezTo>
                  <a:cubicBezTo>
                    <a:pt x="7770" y="14595"/>
                    <a:pt x="6870" y="15732"/>
                    <a:pt x="5670" y="17153"/>
                  </a:cubicBezTo>
                  <a:cubicBezTo>
                    <a:pt x="4470" y="18574"/>
                    <a:pt x="2970" y="20279"/>
                    <a:pt x="2970" y="20848"/>
                  </a:cubicBezTo>
                  <a:cubicBezTo>
                    <a:pt x="2970" y="21416"/>
                    <a:pt x="4470" y="20848"/>
                    <a:pt x="7770" y="19427"/>
                  </a:cubicBezTo>
                  <a:cubicBezTo>
                    <a:pt x="11070" y="18005"/>
                    <a:pt x="16170" y="15732"/>
                    <a:pt x="21270" y="13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5911850" y="1773353"/>
              <a:ext cx="209550" cy="176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21393"/>
                  </a:moveTo>
                  <a:cubicBezTo>
                    <a:pt x="1091" y="21393"/>
                    <a:pt x="2182" y="21393"/>
                    <a:pt x="3600" y="18564"/>
                  </a:cubicBezTo>
                  <a:cubicBezTo>
                    <a:pt x="5018" y="15736"/>
                    <a:pt x="6764" y="10079"/>
                    <a:pt x="7964" y="6736"/>
                  </a:cubicBezTo>
                  <a:cubicBezTo>
                    <a:pt x="9164" y="3393"/>
                    <a:pt x="9818" y="2364"/>
                    <a:pt x="10691" y="1464"/>
                  </a:cubicBezTo>
                  <a:cubicBezTo>
                    <a:pt x="11564" y="564"/>
                    <a:pt x="12655" y="-207"/>
                    <a:pt x="13527" y="50"/>
                  </a:cubicBezTo>
                  <a:cubicBezTo>
                    <a:pt x="14400" y="307"/>
                    <a:pt x="15055" y="1593"/>
                    <a:pt x="16364" y="5064"/>
                  </a:cubicBezTo>
                  <a:cubicBezTo>
                    <a:pt x="17673" y="8536"/>
                    <a:pt x="19636" y="14193"/>
                    <a:pt x="21600" y="19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6355830" y="2235200"/>
              <a:ext cx="24983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600" fill="norm" stroke="1" extrusionOk="0">
                  <a:moveTo>
                    <a:pt x="1664" y="21600"/>
                  </a:moveTo>
                  <a:cubicBezTo>
                    <a:pt x="944" y="20618"/>
                    <a:pt x="224" y="19636"/>
                    <a:pt x="44" y="18327"/>
                  </a:cubicBezTo>
                  <a:cubicBezTo>
                    <a:pt x="-136" y="17018"/>
                    <a:pt x="224" y="15382"/>
                    <a:pt x="1304" y="13255"/>
                  </a:cubicBezTo>
                  <a:cubicBezTo>
                    <a:pt x="2384" y="11127"/>
                    <a:pt x="4184" y="8509"/>
                    <a:pt x="5534" y="7200"/>
                  </a:cubicBezTo>
                  <a:cubicBezTo>
                    <a:pt x="6884" y="5891"/>
                    <a:pt x="7784" y="5891"/>
                    <a:pt x="8414" y="7036"/>
                  </a:cubicBezTo>
                  <a:cubicBezTo>
                    <a:pt x="9044" y="8182"/>
                    <a:pt x="9404" y="10473"/>
                    <a:pt x="9944" y="12927"/>
                  </a:cubicBezTo>
                  <a:cubicBezTo>
                    <a:pt x="10484" y="15382"/>
                    <a:pt x="11204" y="18000"/>
                    <a:pt x="12104" y="19145"/>
                  </a:cubicBezTo>
                  <a:cubicBezTo>
                    <a:pt x="13004" y="20291"/>
                    <a:pt x="14084" y="19964"/>
                    <a:pt x="15704" y="17345"/>
                  </a:cubicBezTo>
                  <a:cubicBezTo>
                    <a:pt x="17324" y="14727"/>
                    <a:pt x="19484" y="9818"/>
                    <a:pt x="20474" y="6545"/>
                  </a:cubicBezTo>
                  <a:cubicBezTo>
                    <a:pt x="21464" y="3273"/>
                    <a:pt x="21284" y="1636"/>
                    <a:pt x="211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6855883" y="2076180"/>
              <a:ext cx="230717" cy="390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4360" y="5938"/>
                  </a:moveTo>
                  <a:cubicBezTo>
                    <a:pt x="3765" y="8957"/>
                    <a:pt x="3171" y="11976"/>
                    <a:pt x="2774" y="14241"/>
                  </a:cubicBezTo>
                  <a:cubicBezTo>
                    <a:pt x="2378" y="16505"/>
                    <a:pt x="2180" y="18015"/>
                    <a:pt x="1883" y="19234"/>
                  </a:cubicBezTo>
                  <a:cubicBezTo>
                    <a:pt x="1585" y="20454"/>
                    <a:pt x="1189" y="21383"/>
                    <a:pt x="793" y="21441"/>
                  </a:cubicBezTo>
                  <a:cubicBezTo>
                    <a:pt x="396" y="21499"/>
                    <a:pt x="0" y="20686"/>
                    <a:pt x="0" y="18480"/>
                  </a:cubicBezTo>
                  <a:cubicBezTo>
                    <a:pt x="0" y="16273"/>
                    <a:pt x="396" y="12673"/>
                    <a:pt x="1090" y="9944"/>
                  </a:cubicBezTo>
                  <a:cubicBezTo>
                    <a:pt x="1783" y="7215"/>
                    <a:pt x="2774" y="5357"/>
                    <a:pt x="3666" y="4254"/>
                  </a:cubicBezTo>
                  <a:cubicBezTo>
                    <a:pt x="4558" y="3151"/>
                    <a:pt x="5350" y="2802"/>
                    <a:pt x="6044" y="2860"/>
                  </a:cubicBezTo>
                  <a:cubicBezTo>
                    <a:pt x="6738" y="2918"/>
                    <a:pt x="7332" y="3383"/>
                    <a:pt x="8719" y="5357"/>
                  </a:cubicBezTo>
                  <a:cubicBezTo>
                    <a:pt x="10106" y="7331"/>
                    <a:pt x="12286" y="10815"/>
                    <a:pt x="13574" y="12964"/>
                  </a:cubicBezTo>
                  <a:cubicBezTo>
                    <a:pt x="14862" y="15112"/>
                    <a:pt x="15259" y="15925"/>
                    <a:pt x="15754" y="16622"/>
                  </a:cubicBezTo>
                  <a:cubicBezTo>
                    <a:pt x="16250" y="17318"/>
                    <a:pt x="16844" y="17899"/>
                    <a:pt x="17439" y="17841"/>
                  </a:cubicBezTo>
                  <a:cubicBezTo>
                    <a:pt x="18033" y="17783"/>
                    <a:pt x="18628" y="17086"/>
                    <a:pt x="19222" y="14764"/>
                  </a:cubicBezTo>
                  <a:cubicBezTo>
                    <a:pt x="19817" y="12441"/>
                    <a:pt x="20411" y="8493"/>
                    <a:pt x="20708" y="5938"/>
                  </a:cubicBezTo>
                  <a:cubicBezTo>
                    <a:pt x="21006" y="3383"/>
                    <a:pt x="21006" y="2222"/>
                    <a:pt x="20906" y="1351"/>
                  </a:cubicBezTo>
                  <a:cubicBezTo>
                    <a:pt x="20807" y="480"/>
                    <a:pt x="20609" y="-101"/>
                    <a:pt x="20708" y="15"/>
                  </a:cubicBezTo>
                  <a:cubicBezTo>
                    <a:pt x="20807" y="131"/>
                    <a:pt x="21204" y="944"/>
                    <a:pt x="21600" y="1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7091732" y="2197100"/>
              <a:ext cx="179019" cy="185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86" fill="norm" stroke="1" extrusionOk="0">
                  <a:moveTo>
                    <a:pt x="9294" y="11045"/>
                  </a:moveTo>
                  <a:cubicBezTo>
                    <a:pt x="8278" y="10309"/>
                    <a:pt x="7261" y="9573"/>
                    <a:pt x="5864" y="9205"/>
                  </a:cubicBezTo>
                  <a:cubicBezTo>
                    <a:pt x="4466" y="8836"/>
                    <a:pt x="2687" y="8836"/>
                    <a:pt x="1544" y="10432"/>
                  </a:cubicBezTo>
                  <a:cubicBezTo>
                    <a:pt x="400" y="12027"/>
                    <a:pt x="-108" y="15218"/>
                    <a:pt x="19" y="17305"/>
                  </a:cubicBezTo>
                  <a:cubicBezTo>
                    <a:pt x="146" y="19391"/>
                    <a:pt x="908" y="20373"/>
                    <a:pt x="1925" y="20864"/>
                  </a:cubicBezTo>
                  <a:cubicBezTo>
                    <a:pt x="2941" y="21355"/>
                    <a:pt x="4212" y="21355"/>
                    <a:pt x="5356" y="20127"/>
                  </a:cubicBezTo>
                  <a:cubicBezTo>
                    <a:pt x="6499" y="18900"/>
                    <a:pt x="7516" y="16445"/>
                    <a:pt x="8024" y="14605"/>
                  </a:cubicBezTo>
                  <a:cubicBezTo>
                    <a:pt x="8532" y="12764"/>
                    <a:pt x="8532" y="11536"/>
                    <a:pt x="9040" y="10555"/>
                  </a:cubicBezTo>
                  <a:cubicBezTo>
                    <a:pt x="9548" y="9573"/>
                    <a:pt x="10565" y="8836"/>
                    <a:pt x="11581" y="8959"/>
                  </a:cubicBezTo>
                  <a:cubicBezTo>
                    <a:pt x="12598" y="9082"/>
                    <a:pt x="13614" y="10064"/>
                    <a:pt x="14758" y="11782"/>
                  </a:cubicBezTo>
                  <a:cubicBezTo>
                    <a:pt x="15901" y="13500"/>
                    <a:pt x="17172" y="15955"/>
                    <a:pt x="17680" y="17918"/>
                  </a:cubicBezTo>
                  <a:cubicBezTo>
                    <a:pt x="18188" y="19882"/>
                    <a:pt x="17934" y="21355"/>
                    <a:pt x="17426" y="21477"/>
                  </a:cubicBezTo>
                  <a:cubicBezTo>
                    <a:pt x="16918" y="21600"/>
                    <a:pt x="16156" y="20373"/>
                    <a:pt x="16156" y="16936"/>
                  </a:cubicBezTo>
                  <a:cubicBezTo>
                    <a:pt x="16156" y="13500"/>
                    <a:pt x="16918" y="7855"/>
                    <a:pt x="17934" y="4664"/>
                  </a:cubicBezTo>
                  <a:cubicBezTo>
                    <a:pt x="18951" y="1473"/>
                    <a:pt x="20221" y="736"/>
                    <a:pt x="214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7431146" y="2055506"/>
              <a:ext cx="176154" cy="420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481" fill="norm" stroke="1" extrusionOk="0">
                  <a:moveTo>
                    <a:pt x="21148" y="97"/>
                  </a:moveTo>
                  <a:cubicBezTo>
                    <a:pt x="19115" y="-11"/>
                    <a:pt x="17082" y="-119"/>
                    <a:pt x="14922" y="313"/>
                  </a:cubicBezTo>
                  <a:cubicBezTo>
                    <a:pt x="12762" y="745"/>
                    <a:pt x="10475" y="1717"/>
                    <a:pt x="8061" y="3391"/>
                  </a:cubicBezTo>
                  <a:cubicBezTo>
                    <a:pt x="5647" y="5065"/>
                    <a:pt x="3106" y="7441"/>
                    <a:pt x="1581" y="10249"/>
                  </a:cubicBezTo>
                  <a:cubicBezTo>
                    <a:pt x="56" y="13057"/>
                    <a:pt x="-452" y="16297"/>
                    <a:pt x="437" y="18241"/>
                  </a:cubicBezTo>
                  <a:cubicBezTo>
                    <a:pt x="1327" y="20185"/>
                    <a:pt x="3614" y="20833"/>
                    <a:pt x="5901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7584837" y="2114054"/>
              <a:ext cx="177890" cy="281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0977" fill="norm" stroke="1" extrusionOk="0">
                  <a:moveTo>
                    <a:pt x="12318" y="5240"/>
                  </a:moveTo>
                  <a:cubicBezTo>
                    <a:pt x="12318" y="4452"/>
                    <a:pt x="12318" y="3663"/>
                    <a:pt x="12318" y="2875"/>
                  </a:cubicBezTo>
                  <a:cubicBezTo>
                    <a:pt x="12318" y="2087"/>
                    <a:pt x="12318" y="1298"/>
                    <a:pt x="11697" y="1141"/>
                  </a:cubicBezTo>
                  <a:cubicBezTo>
                    <a:pt x="11076" y="983"/>
                    <a:pt x="9835" y="1456"/>
                    <a:pt x="7973" y="3427"/>
                  </a:cubicBezTo>
                  <a:cubicBezTo>
                    <a:pt x="6111" y="5398"/>
                    <a:pt x="3628" y="8866"/>
                    <a:pt x="2138" y="11704"/>
                  </a:cubicBezTo>
                  <a:cubicBezTo>
                    <a:pt x="649" y="14542"/>
                    <a:pt x="152" y="16749"/>
                    <a:pt x="28" y="18247"/>
                  </a:cubicBezTo>
                  <a:cubicBezTo>
                    <a:pt x="-96" y="19745"/>
                    <a:pt x="152" y="20533"/>
                    <a:pt x="1642" y="20849"/>
                  </a:cubicBezTo>
                  <a:cubicBezTo>
                    <a:pt x="3132" y="21164"/>
                    <a:pt x="5863" y="21006"/>
                    <a:pt x="9214" y="19114"/>
                  </a:cubicBezTo>
                  <a:cubicBezTo>
                    <a:pt x="12566" y="17222"/>
                    <a:pt x="16538" y="13596"/>
                    <a:pt x="18773" y="10364"/>
                  </a:cubicBezTo>
                  <a:cubicBezTo>
                    <a:pt x="21007" y="7132"/>
                    <a:pt x="21504" y="4294"/>
                    <a:pt x="20014" y="2402"/>
                  </a:cubicBezTo>
                  <a:cubicBezTo>
                    <a:pt x="18525" y="510"/>
                    <a:pt x="15049" y="-436"/>
                    <a:pt x="11697" y="195"/>
                  </a:cubicBezTo>
                  <a:cubicBezTo>
                    <a:pt x="8345" y="825"/>
                    <a:pt x="5118" y="3033"/>
                    <a:pt x="3504" y="4530"/>
                  </a:cubicBezTo>
                  <a:cubicBezTo>
                    <a:pt x="1890" y="6028"/>
                    <a:pt x="1890" y="6817"/>
                    <a:pt x="3628" y="7841"/>
                  </a:cubicBezTo>
                  <a:cubicBezTo>
                    <a:pt x="5366" y="8866"/>
                    <a:pt x="8842" y="10128"/>
                    <a:pt x="12318" y="1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7762030" y="2337979"/>
              <a:ext cx="111971" cy="138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418" fill="norm" stroke="1" extrusionOk="0">
                  <a:moveTo>
                    <a:pt x="1960" y="3745"/>
                  </a:moveTo>
                  <a:cubicBezTo>
                    <a:pt x="760" y="2436"/>
                    <a:pt x="-440" y="1127"/>
                    <a:pt x="160" y="473"/>
                  </a:cubicBezTo>
                  <a:cubicBezTo>
                    <a:pt x="760" y="-182"/>
                    <a:pt x="3160" y="-182"/>
                    <a:pt x="5360" y="636"/>
                  </a:cubicBezTo>
                  <a:cubicBezTo>
                    <a:pt x="7560" y="1454"/>
                    <a:pt x="9560" y="3091"/>
                    <a:pt x="9760" y="5873"/>
                  </a:cubicBezTo>
                  <a:cubicBezTo>
                    <a:pt x="9960" y="8654"/>
                    <a:pt x="8360" y="12582"/>
                    <a:pt x="6360" y="15036"/>
                  </a:cubicBezTo>
                  <a:cubicBezTo>
                    <a:pt x="4360" y="17491"/>
                    <a:pt x="1960" y="18473"/>
                    <a:pt x="1960" y="19291"/>
                  </a:cubicBezTo>
                  <a:cubicBezTo>
                    <a:pt x="1960" y="20109"/>
                    <a:pt x="4360" y="20763"/>
                    <a:pt x="7960" y="21091"/>
                  </a:cubicBezTo>
                  <a:cubicBezTo>
                    <a:pt x="11560" y="21418"/>
                    <a:pt x="16360" y="21418"/>
                    <a:pt x="21160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7918450" y="2489200"/>
              <a:ext cx="762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8356600" y="2225385"/>
              <a:ext cx="139700" cy="250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21600" y="3535"/>
                  </a:moveTo>
                  <a:cubicBezTo>
                    <a:pt x="21273" y="2635"/>
                    <a:pt x="20945" y="1735"/>
                    <a:pt x="19309" y="1015"/>
                  </a:cubicBezTo>
                  <a:cubicBezTo>
                    <a:pt x="17673" y="295"/>
                    <a:pt x="14727" y="-245"/>
                    <a:pt x="11945" y="115"/>
                  </a:cubicBezTo>
                  <a:cubicBezTo>
                    <a:pt x="9164" y="475"/>
                    <a:pt x="6545" y="1735"/>
                    <a:pt x="5073" y="3625"/>
                  </a:cubicBezTo>
                  <a:cubicBezTo>
                    <a:pt x="3600" y="5515"/>
                    <a:pt x="3273" y="8035"/>
                    <a:pt x="4418" y="10105"/>
                  </a:cubicBezTo>
                  <a:cubicBezTo>
                    <a:pt x="5564" y="12175"/>
                    <a:pt x="8182" y="13795"/>
                    <a:pt x="9818" y="15325"/>
                  </a:cubicBezTo>
                  <a:cubicBezTo>
                    <a:pt x="11455" y="16855"/>
                    <a:pt x="12109" y="18295"/>
                    <a:pt x="11455" y="19285"/>
                  </a:cubicBezTo>
                  <a:cubicBezTo>
                    <a:pt x="10800" y="20275"/>
                    <a:pt x="8836" y="20815"/>
                    <a:pt x="6873" y="21085"/>
                  </a:cubicBezTo>
                  <a:cubicBezTo>
                    <a:pt x="4909" y="21355"/>
                    <a:pt x="2945" y="21355"/>
                    <a:pt x="1800" y="20905"/>
                  </a:cubicBezTo>
                  <a:cubicBezTo>
                    <a:pt x="655" y="20455"/>
                    <a:pt x="327" y="19555"/>
                    <a:pt x="0" y="18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8476750" y="2287924"/>
              <a:ext cx="123195" cy="167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143" fill="norm" stroke="1" extrusionOk="0">
                  <a:moveTo>
                    <a:pt x="83" y="10158"/>
                  </a:moveTo>
                  <a:cubicBezTo>
                    <a:pt x="3624" y="10425"/>
                    <a:pt x="7165" y="10691"/>
                    <a:pt x="10529" y="9758"/>
                  </a:cubicBezTo>
                  <a:cubicBezTo>
                    <a:pt x="13893" y="8825"/>
                    <a:pt x="17080" y="6691"/>
                    <a:pt x="18850" y="4825"/>
                  </a:cubicBezTo>
                  <a:cubicBezTo>
                    <a:pt x="20621" y="2958"/>
                    <a:pt x="20975" y="1358"/>
                    <a:pt x="20267" y="558"/>
                  </a:cubicBezTo>
                  <a:cubicBezTo>
                    <a:pt x="19559" y="-242"/>
                    <a:pt x="17788" y="-242"/>
                    <a:pt x="14601" y="958"/>
                  </a:cubicBezTo>
                  <a:cubicBezTo>
                    <a:pt x="11414" y="2158"/>
                    <a:pt x="6811" y="4558"/>
                    <a:pt x="3801" y="7625"/>
                  </a:cubicBezTo>
                  <a:cubicBezTo>
                    <a:pt x="791" y="10691"/>
                    <a:pt x="-625" y="14425"/>
                    <a:pt x="260" y="16958"/>
                  </a:cubicBezTo>
                  <a:cubicBezTo>
                    <a:pt x="1145" y="19491"/>
                    <a:pt x="4332" y="20825"/>
                    <a:pt x="8050" y="21091"/>
                  </a:cubicBezTo>
                  <a:cubicBezTo>
                    <a:pt x="11768" y="21358"/>
                    <a:pt x="16018" y="20558"/>
                    <a:pt x="20267" y="19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8604249" y="2092589"/>
              <a:ext cx="120651" cy="137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7" fill="norm" stroke="1" extrusionOk="0">
                  <a:moveTo>
                    <a:pt x="0" y="5359"/>
                  </a:moveTo>
                  <a:cubicBezTo>
                    <a:pt x="0" y="3722"/>
                    <a:pt x="0" y="2086"/>
                    <a:pt x="947" y="1104"/>
                  </a:cubicBezTo>
                  <a:cubicBezTo>
                    <a:pt x="1895" y="122"/>
                    <a:pt x="3789" y="-205"/>
                    <a:pt x="5495" y="122"/>
                  </a:cubicBezTo>
                  <a:cubicBezTo>
                    <a:pt x="7200" y="450"/>
                    <a:pt x="8716" y="1431"/>
                    <a:pt x="8905" y="4213"/>
                  </a:cubicBezTo>
                  <a:cubicBezTo>
                    <a:pt x="9095" y="6995"/>
                    <a:pt x="7958" y="11577"/>
                    <a:pt x="6442" y="14359"/>
                  </a:cubicBezTo>
                  <a:cubicBezTo>
                    <a:pt x="4926" y="17140"/>
                    <a:pt x="3032" y="18122"/>
                    <a:pt x="2842" y="19104"/>
                  </a:cubicBezTo>
                  <a:cubicBezTo>
                    <a:pt x="2653" y="20086"/>
                    <a:pt x="4168" y="21068"/>
                    <a:pt x="7579" y="21231"/>
                  </a:cubicBezTo>
                  <a:cubicBezTo>
                    <a:pt x="10989" y="21395"/>
                    <a:pt x="16295" y="20740"/>
                    <a:pt x="21600" y="20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8778592" y="2147953"/>
              <a:ext cx="162209" cy="322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350" fill="norm" stroke="1" extrusionOk="0">
                  <a:moveTo>
                    <a:pt x="21222" y="311"/>
                  </a:moveTo>
                  <a:cubicBezTo>
                    <a:pt x="19560" y="31"/>
                    <a:pt x="17899" y="-250"/>
                    <a:pt x="15684" y="381"/>
                  </a:cubicBezTo>
                  <a:cubicBezTo>
                    <a:pt x="13468" y="1012"/>
                    <a:pt x="10699" y="2555"/>
                    <a:pt x="7930" y="5220"/>
                  </a:cubicBezTo>
                  <a:cubicBezTo>
                    <a:pt x="5160" y="7885"/>
                    <a:pt x="2391" y="11672"/>
                    <a:pt x="1007" y="14197"/>
                  </a:cubicBezTo>
                  <a:cubicBezTo>
                    <a:pt x="-378" y="16721"/>
                    <a:pt x="-378" y="17984"/>
                    <a:pt x="1284" y="18966"/>
                  </a:cubicBezTo>
                  <a:cubicBezTo>
                    <a:pt x="2945" y="19947"/>
                    <a:pt x="6268" y="20649"/>
                    <a:pt x="9591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8947149" y="2259989"/>
              <a:ext cx="164526" cy="240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0944" fill="norm" stroke="1" extrusionOk="0">
                  <a:moveTo>
                    <a:pt x="18046" y="5592"/>
                  </a:moveTo>
                  <a:cubicBezTo>
                    <a:pt x="16678" y="4299"/>
                    <a:pt x="15311" y="3007"/>
                    <a:pt x="13944" y="2453"/>
                  </a:cubicBezTo>
                  <a:cubicBezTo>
                    <a:pt x="12577" y="1899"/>
                    <a:pt x="11210" y="2084"/>
                    <a:pt x="8886" y="4299"/>
                  </a:cubicBezTo>
                  <a:cubicBezTo>
                    <a:pt x="6562" y="6515"/>
                    <a:pt x="3281" y="10761"/>
                    <a:pt x="1641" y="13622"/>
                  </a:cubicBezTo>
                  <a:cubicBezTo>
                    <a:pt x="0" y="16484"/>
                    <a:pt x="0" y="17961"/>
                    <a:pt x="0" y="19161"/>
                  </a:cubicBezTo>
                  <a:cubicBezTo>
                    <a:pt x="0" y="20361"/>
                    <a:pt x="0" y="21284"/>
                    <a:pt x="2871" y="20822"/>
                  </a:cubicBezTo>
                  <a:cubicBezTo>
                    <a:pt x="5742" y="20361"/>
                    <a:pt x="11484" y="18515"/>
                    <a:pt x="15175" y="15284"/>
                  </a:cubicBezTo>
                  <a:cubicBezTo>
                    <a:pt x="18866" y="12053"/>
                    <a:pt x="20506" y="7438"/>
                    <a:pt x="21053" y="4669"/>
                  </a:cubicBezTo>
                  <a:cubicBezTo>
                    <a:pt x="21600" y="1899"/>
                    <a:pt x="21053" y="976"/>
                    <a:pt x="19003" y="422"/>
                  </a:cubicBezTo>
                  <a:cubicBezTo>
                    <a:pt x="16952" y="-131"/>
                    <a:pt x="13397" y="-316"/>
                    <a:pt x="10527" y="976"/>
                  </a:cubicBezTo>
                  <a:cubicBezTo>
                    <a:pt x="7656" y="2269"/>
                    <a:pt x="5468" y="5038"/>
                    <a:pt x="4375" y="6884"/>
                  </a:cubicBezTo>
                  <a:cubicBezTo>
                    <a:pt x="3281" y="8730"/>
                    <a:pt x="3281" y="9653"/>
                    <a:pt x="4511" y="10576"/>
                  </a:cubicBezTo>
                  <a:cubicBezTo>
                    <a:pt x="5742" y="11499"/>
                    <a:pt x="8203" y="12422"/>
                    <a:pt x="10663" y="13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9086580" y="2495550"/>
              <a:ext cx="7647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600" fill="norm" stroke="1" extrusionOk="0">
                  <a:moveTo>
                    <a:pt x="75" y="0"/>
                  </a:moveTo>
                  <a:cubicBezTo>
                    <a:pt x="2994" y="450"/>
                    <a:pt x="5913" y="900"/>
                    <a:pt x="8248" y="2025"/>
                  </a:cubicBezTo>
                  <a:cubicBezTo>
                    <a:pt x="10583" y="3150"/>
                    <a:pt x="12334" y="4950"/>
                    <a:pt x="12334" y="6975"/>
                  </a:cubicBezTo>
                  <a:cubicBezTo>
                    <a:pt x="12334" y="9000"/>
                    <a:pt x="10583" y="11250"/>
                    <a:pt x="7664" y="13275"/>
                  </a:cubicBezTo>
                  <a:cubicBezTo>
                    <a:pt x="4745" y="15300"/>
                    <a:pt x="659" y="17100"/>
                    <a:pt x="75" y="18225"/>
                  </a:cubicBezTo>
                  <a:cubicBezTo>
                    <a:pt x="-509" y="19350"/>
                    <a:pt x="2410" y="19800"/>
                    <a:pt x="6496" y="20250"/>
                  </a:cubicBezTo>
                  <a:cubicBezTo>
                    <a:pt x="10583" y="20700"/>
                    <a:pt x="15837" y="21150"/>
                    <a:pt x="210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8985249" y="2115050"/>
              <a:ext cx="120651" cy="113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4" fill="norm" stroke="1" extrusionOk="0">
                  <a:moveTo>
                    <a:pt x="0" y="18758"/>
                  </a:moveTo>
                  <a:cubicBezTo>
                    <a:pt x="3411" y="13652"/>
                    <a:pt x="6821" y="8547"/>
                    <a:pt x="9474" y="5012"/>
                  </a:cubicBezTo>
                  <a:cubicBezTo>
                    <a:pt x="12126" y="1478"/>
                    <a:pt x="14021" y="-486"/>
                    <a:pt x="15347" y="103"/>
                  </a:cubicBezTo>
                  <a:cubicBezTo>
                    <a:pt x="16674" y="692"/>
                    <a:pt x="17432" y="3834"/>
                    <a:pt x="18379" y="7761"/>
                  </a:cubicBezTo>
                  <a:cubicBezTo>
                    <a:pt x="19326" y="11689"/>
                    <a:pt x="20463" y="16401"/>
                    <a:pt x="21600" y="21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9207500" y="2184400"/>
              <a:ext cx="68430" cy="358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8" h="21507" fill="norm" stroke="1" extrusionOk="0">
                  <a:moveTo>
                    <a:pt x="5718" y="0"/>
                  </a:moveTo>
                  <a:cubicBezTo>
                    <a:pt x="11435" y="4193"/>
                    <a:pt x="17153" y="8386"/>
                    <a:pt x="19376" y="11753"/>
                  </a:cubicBezTo>
                  <a:cubicBezTo>
                    <a:pt x="21600" y="15120"/>
                    <a:pt x="20329" y="17661"/>
                    <a:pt x="18106" y="19186"/>
                  </a:cubicBezTo>
                  <a:cubicBezTo>
                    <a:pt x="15882" y="20711"/>
                    <a:pt x="12706" y="21219"/>
                    <a:pt x="9529" y="21409"/>
                  </a:cubicBezTo>
                  <a:cubicBezTo>
                    <a:pt x="6353" y="21600"/>
                    <a:pt x="3176" y="21473"/>
                    <a:pt x="0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9277349" y="2127250"/>
              <a:ext cx="141185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600" fill="norm" stroke="1" extrusionOk="0">
                  <a:moveTo>
                    <a:pt x="0" y="0"/>
                  </a:moveTo>
                  <a:cubicBezTo>
                    <a:pt x="5718" y="561"/>
                    <a:pt x="11435" y="1122"/>
                    <a:pt x="15406" y="2852"/>
                  </a:cubicBezTo>
                  <a:cubicBezTo>
                    <a:pt x="19376" y="4582"/>
                    <a:pt x="21600" y="7481"/>
                    <a:pt x="21124" y="10379"/>
                  </a:cubicBezTo>
                  <a:cubicBezTo>
                    <a:pt x="20647" y="13278"/>
                    <a:pt x="17471" y="16177"/>
                    <a:pt x="13818" y="18047"/>
                  </a:cubicBezTo>
                  <a:cubicBezTo>
                    <a:pt x="10165" y="19917"/>
                    <a:pt x="6035" y="20758"/>
                    <a:pt x="19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740721" y="3422218"/>
              <a:ext cx="232632" cy="364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0767" fill="norm" stroke="1" extrusionOk="0">
                  <a:moveTo>
                    <a:pt x="12136" y="10523"/>
                  </a:moveTo>
                  <a:cubicBezTo>
                    <a:pt x="13463" y="8713"/>
                    <a:pt x="14789" y="6903"/>
                    <a:pt x="15452" y="5395"/>
                  </a:cubicBezTo>
                  <a:cubicBezTo>
                    <a:pt x="16115" y="3886"/>
                    <a:pt x="16115" y="2680"/>
                    <a:pt x="15736" y="1895"/>
                  </a:cubicBezTo>
                  <a:cubicBezTo>
                    <a:pt x="15357" y="1111"/>
                    <a:pt x="14599" y="749"/>
                    <a:pt x="13652" y="749"/>
                  </a:cubicBezTo>
                  <a:cubicBezTo>
                    <a:pt x="12705" y="749"/>
                    <a:pt x="11568" y="1111"/>
                    <a:pt x="9199" y="3645"/>
                  </a:cubicBezTo>
                  <a:cubicBezTo>
                    <a:pt x="6831" y="6179"/>
                    <a:pt x="3231" y="10885"/>
                    <a:pt x="1431" y="14023"/>
                  </a:cubicBezTo>
                  <a:cubicBezTo>
                    <a:pt x="-369" y="17160"/>
                    <a:pt x="-369" y="18729"/>
                    <a:pt x="863" y="19755"/>
                  </a:cubicBezTo>
                  <a:cubicBezTo>
                    <a:pt x="2094" y="20780"/>
                    <a:pt x="4557" y="21263"/>
                    <a:pt x="7968" y="20056"/>
                  </a:cubicBezTo>
                  <a:cubicBezTo>
                    <a:pt x="11378" y="18850"/>
                    <a:pt x="15736" y="15954"/>
                    <a:pt x="18199" y="13057"/>
                  </a:cubicBezTo>
                  <a:cubicBezTo>
                    <a:pt x="20663" y="10161"/>
                    <a:pt x="21231" y="7265"/>
                    <a:pt x="20568" y="4972"/>
                  </a:cubicBezTo>
                  <a:cubicBezTo>
                    <a:pt x="19905" y="2680"/>
                    <a:pt x="18010" y="990"/>
                    <a:pt x="16210" y="327"/>
                  </a:cubicBezTo>
                  <a:cubicBezTo>
                    <a:pt x="14410" y="-337"/>
                    <a:pt x="12705" y="25"/>
                    <a:pt x="11189" y="1292"/>
                  </a:cubicBezTo>
                  <a:cubicBezTo>
                    <a:pt x="9673" y="2559"/>
                    <a:pt x="8347" y="4731"/>
                    <a:pt x="8820" y="6662"/>
                  </a:cubicBezTo>
                  <a:cubicBezTo>
                    <a:pt x="9294" y="8593"/>
                    <a:pt x="11568" y="10282"/>
                    <a:pt x="13652" y="11127"/>
                  </a:cubicBezTo>
                  <a:cubicBezTo>
                    <a:pt x="15736" y="11971"/>
                    <a:pt x="17631" y="11971"/>
                    <a:pt x="19526" y="11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1022350" y="3682999"/>
              <a:ext cx="254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812800" y="3213534"/>
              <a:ext cx="146050" cy="151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21243"/>
                  </a:moveTo>
                  <a:cubicBezTo>
                    <a:pt x="2504" y="15917"/>
                    <a:pt x="5009" y="10591"/>
                    <a:pt x="6730" y="7188"/>
                  </a:cubicBezTo>
                  <a:cubicBezTo>
                    <a:pt x="8452" y="3785"/>
                    <a:pt x="9391" y="2306"/>
                    <a:pt x="10643" y="1270"/>
                  </a:cubicBezTo>
                  <a:cubicBezTo>
                    <a:pt x="11896" y="235"/>
                    <a:pt x="13461" y="-357"/>
                    <a:pt x="14557" y="235"/>
                  </a:cubicBezTo>
                  <a:cubicBezTo>
                    <a:pt x="15652" y="827"/>
                    <a:pt x="16278" y="2602"/>
                    <a:pt x="17374" y="5265"/>
                  </a:cubicBezTo>
                  <a:cubicBezTo>
                    <a:pt x="18470" y="7928"/>
                    <a:pt x="20035" y="11479"/>
                    <a:pt x="21600" y="15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1301750" y="3613150"/>
              <a:ext cx="2159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4400"/>
                    <a:pt x="8471" y="7200"/>
                    <a:pt x="12071" y="3600"/>
                  </a:cubicBezTo>
                  <a:cubicBezTo>
                    <a:pt x="15671" y="0"/>
                    <a:pt x="186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1698997" y="3388783"/>
              <a:ext cx="186954" cy="359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35" fill="norm" stroke="1" extrusionOk="0">
                  <a:moveTo>
                    <a:pt x="15611" y="5432"/>
                  </a:moveTo>
                  <a:cubicBezTo>
                    <a:pt x="15126" y="4800"/>
                    <a:pt x="14640" y="4168"/>
                    <a:pt x="13791" y="3916"/>
                  </a:cubicBezTo>
                  <a:cubicBezTo>
                    <a:pt x="12942" y="3663"/>
                    <a:pt x="11728" y="3789"/>
                    <a:pt x="9423" y="5432"/>
                  </a:cubicBezTo>
                  <a:cubicBezTo>
                    <a:pt x="7117" y="7074"/>
                    <a:pt x="3719" y="10232"/>
                    <a:pt x="1899" y="12884"/>
                  </a:cubicBezTo>
                  <a:cubicBezTo>
                    <a:pt x="79" y="15537"/>
                    <a:pt x="-164" y="17684"/>
                    <a:pt x="79" y="19011"/>
                  </a:cubicBezTo>
                  <a:cubicBezTo>
                    <a:pt x="321" y="20337"/>
                    <a:pt x="1049" y="20842"/>
                    <a:pt x="2020" y="21158"/>
                  </a:cubicBezTo>
                  <a:cubicBezTo>
                    <a:pt x="2991" y="21474"/>
                    <a:pt x="4205" y="21600"/>
                    <a:pt x="6389" y="21095"/>
                  </a:cubicBezTo>
                  <a:cubicBezTo>
                    <a:pt x="8573" y="20589"/>
                    <a:pt x="11728" y="19453"/>
                    <a:pt x="14276" y="17621"/>
                  </a:cubicBezTo>
                  <a:cubicBezTo>
                    <a:pt x="16825" y="15789"/>
                    <a:pt x="18766" y="13263"/>
                    <a:pt x="19616" y="10611"/>
                  </a:cubicBezTo>
                  <a:cubicBezTo>
                    <a:pt x="20465" y="7958"/>
                    <a:pt x="20223" y="5179"/>
                    <a:pt x="19737" y="3474"/>
                  </a:cubicBezTo>
                  <a:cubicBezTo>
                    <a:pt x="19252" y="1768"/>
                    <a:pt x="18524" y="1137"/>
                    <a:pt x="17432" y="695"/>
                  </a:cubicBezTo>
                  <a:cubicBezTo>
                    <a:pt x="16339" y="253"/>
                    <a:pt x="14883" y="0"/>
                    <a:pt x="13427" y="0"/>
                  </a:cubicBezTo>
                  <a:cubicBezTo>
                    <a:pt x="11971" y="0"/>
                    <a:pt x="10515" y="253"/>
                    <a:pt x="9301" y="695"/>
                  </a:cubicBezTo>
                  <a:cubicBezTo>
                    <a:pt x="8088" y="1137"/>
                    <a:pt x="7117" y="1768"/>
                    <a:pt x="7602" y="2968"/>
                  </a:cubicBezTo>
                  <a:cubicBezTo>
                    <a:pt x="8088" y="4168"/>
                    <a:pt x="10029" y="5937"/>
                    <a:pt x="12578" y="7011"/>
                  </a:cubicBezTo>
                  <a:cubicBezTo>
                    <a:pt x="15126" y="8084"/>
                    <a:pt x="18281" y="8463"/>
                    <a:pt x="21436" y="8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1905000" y="3718549"/>
              <a:ext cx="101600" cy="111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0" y="4082"/>
                  </a:moveTo>
                  <a:cubicBezTo>
                    <a:pt x="1350" y="2482"/>
                    <a:pt x="2700" y="882"/>
                    <a:pt x="4725" y="282"/>
                  </a:cubicBezTo>
                  <a:cubicBezTo>
                    <a:pt x="6750" y="-318"/>
                    <a:pt x="9450" y="82"/>
                    <a:pt x="11700" y="1082"/>
                  </a:cubicBezTo>
                  <a:cubicBezTo>
                    <a:pt x="13950" y="2082"/>
                    <a:pt x="15750" y="3682"/>
                    <a:pt x="15750" y="6282"/>
                  </a:cubicBezTo>
                  <a:cubicBezTo>
                    <a:pt x="15750" y="8882"/>
                    <a:pt x="13950" y="12482"/>
                    <a:pt x="12150" y="14882"/>
                  </a:cubicBezTo>
                  <a:cubicBezTo>
                    <a:pt x="10350" y="17282"/>
                    <a:pt x="8550" y="18482"/>
                    <a:pt x="8775" y="19482"/>
                  </a:cubicBezTo>
                  <a:cubicBezTo>
                    <a:pt x="9000" y="20482"/>
                    <a:pt x="11250" y="21282"/>
                    <a:pt x="13725" y="21082"/>
                  </a:cubicBezTo>
                  <a:cubicBezTo>
                    <a:pt x="16200" y="20882"/>
                    <a:pt x="18900" y="19682"/>
                    <a:pt x="21600" y="18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1739900" y="3162755"/>
              <a:ext cx="171450" cy="164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0" y="21268"/>
                  </a:moveTo>
                  <a:cubicBezTo>
                    <a:pt x="2400" y="16073"/>
                    <a:pt x="4800" y="10878"/>
                    <a:pt x="6533" y="7460"/>
                  </a:cubicBezTo>
                  <a:cubicBezTo>
                    <a:pt x="8267" y="4043"/>
                    <a:pt x="9333" y="2402"/>
                    <a:pt x="10533" y="1309"/>
                  </a:cubicBezTo>
                  <a:cubicBezTo>
                    <a:pt x="11733" y="215"/>
                    <a:pt x="13067" y="-332"/>
                    <a:pt x="14000" y="215"/>
                  </a:cubicBezTo>
                  <a:cubicBezTo>
                    <a:pt x="14933" y="762"/>
                    <a:pt x="15467" y="2402"/>
                    <a:pt x="16667" y="5683"/>
                  </a:cubicBezTo>
                  <a:cubicBezTo>
                    <a:pt x="17867" y="8964"/>
                    <a:pt x="19733" y="13886"/>
                    <a:pt x="21600" y="18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2386402" y="3549649"/>
              <a:ext cx="261549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600" fill="norm" stroke="1" extrusionOk="0">
                  <a:moveTo>
                    <a:pt x="2690" y="21600"/>
                  </a:moveTo>
                  <a:cubicBezTo>
                    <a:pt x="1826" y="21600"/>
                    <a:pt x="962" y="21600"/>
                    <a:pt x="443" y="20400"/>
                  </a:cubicBezTo>
                  <a:cubicBezTo>
                    <a:pt x="-75" y="19200"/>
                    <a:pt x="-248" y="16800"/>
                    <a:pt x="530" y="13800"/>
                  </a:cubicBezTo>
                  <a:cubicBezTo>
                    <a:pt x="1307" y="10800"/>
                    <a:pt x="3035" y="7200"/>
                    <a:pt x="4331" y="5200"/>
                  </a:cubicBezTo>
                  <a:cubicBezTo>
                    <a:pt x="5627" y="3200"/>
                    <a:pt x="6491" y="2800"/>
                    <a:pt x="7182" y="3600"/>
                  </a:cubicBezTo>
                  <a:cubicBezTo>
                    <a:pt x="7874" y="4400"/>
                    <a:pt x="8392" y="6400"/>
                    <a:pt x="8738" y="8400"/>
                  </a:cubicBezTo>
                  <a:cubicBezTo>
                    <a:pt x="9083" y="10400"/>
                    <a:pt x="9256" y="12400"/>
                    <a:pt x="10120" y="14400"/>
                  </a:cubicBezTo>
                  <a:cubicBezTo>
                    <a:pt x="10984" y="16400"/>
                    <a:pt x="12539" y="18400"/>
                    <a:pt x="14526" y="16000"/>
                  </a:cubicBezTo>
                  <a:cubicBezTo>
                    <a:pt x="16514" y="13600"/>
                    <a:pt x="18933" y="6800"/>
                    <a:pt x="213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3080279" y="3405483"/>
              <a:ext cx="262716" cy="410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501" fill="norm" stroke="1" extrusionOk="0">
                  <a:moveTo>
                    <a:pt x="994" y="3556"/>
                  </a:moveTo>
                  <a:cubicBezTo>
                    <a:pt x="1512" y="7212"/>
                    <a:pt x="2031" y="10867"/>
                    <a:pt x="2203" y="13636"/>
                  </a:cubicBezTo>
                  <a:cubicBezTo>
                    <a:pt x="2376" y="16406"/>
                    <a:pt x="2203" y="18289"/>
                    <a:pt x="1944" y="19563"/>
                  </a:cubicBezTo>
                  <a:cubicBezTo>
                    <a:pt x="1685" y="20836"/>
                    <a:pt x="1339" y="21501"/>
                    <a:pt x="994" y="21501"/>
                  </a:cubicBezTo>
                  <a:cubicBezTo>
                    <a:pt x="648" y="21501"/>
                    <a:pt x="303" y="20836"/>
                    <a:pt x="130" y="18510"/>
                  </a:cubicBezTo>
                  <a:cubicBezTo>
                    <a:pt x="-43" y="16184"/>
                    <a:pt x="-43" y="12196"/>
                    <a:pt x="130" y="9372"/>
                  </a:cubicBezTo>
                  <a:cubicBezTo>
                    <a:pt x="303" y="6547"/>
                    <a:pt x="648" y="4886"/>
                    <a:pt x="1167" y="3778"/>
                  </a:cubicBezTo>
                  <a:cubicBezTo>
                    <a:pt x="1685" y="2670"/>
                    <a:pt x="2376" y="2116"/>
                    <a:pt x="3067" y="2006"/>
                  </a:cubicBezTo>
                  <a:cubicBezTo>
                    <a:pt x="3759" y="1895"/>
                    <a:pt x="4450" y="2227"/>
                    <a:pt x="5487" y="3778"/>
                  </a:cubicBezTo>
                  <a:cubicBezTo>
                    <a:pt x="6523" y="5329"/>
                    <a:pt x="7906" y="8098"/>
                    <a:pt x="9115" y="10590"/>
                  </a:cubicBezTo>
                  <a:cubicBezTo>
                    <a:pt x="10325" y="13083"/>
                    <a:pt x="11362" y="15298"/>
                    <a:pt x="12139" y="16627"/>
                  </a:cubicBezTo>
                  <a:cubicBezTo>
                    <a:pt x="12917" y="17956"/>
                    <a:pt x="13435" y="18399"/>
                    <a:pt x="14127" y="18676"/>
                  </a:cubicBezTo>
                  <a:cubicBezTo>
                    <a:pt x="14818" y="18953"/>
                    <a:pt x="15682" y="19064"/>
                    <a:pt x="16373" y="18843"/>
                  </a:cubicBezTo>
                  <a:cubicBezTo>
                    <a:pt x="17064" y="18621"/>
                    <a:pt x="17583" y="18067"/>
                    <a:pt x="18360" y="16239"/>
                  </a:cubicBezTo>
                  <a:cubicBezTo>
                    <a:pt x="19138" y="14412"/>
                    <a:pt x="20175" y="11310"/>
                    <a:pt x="20779" y="8707"/>
                  </a:cubicBezTo>
                  <a:cubicBezTo>
                    <a:pt x="21384" y="6104"/>
                    <a:pt x="21557" y="3999"/>
                    <a:pt x="21384" y="2504"/>
                  </a:cubicBezTo>
                  <a:cubicBezTo>
                    <a:pt x="21211" y="1009"/>
                    <a:pt x="20693" y="123"/>
                    <a:pt x="20347" y="12"/>
                  </a:cubicBezTo>
                  <a:cubicBezTo>
                    <a:pt x="20002" y="-99"/>
                    <a:pt x="19829" y="566"/>
                    <a:pt x="19743" y="1175"/>
                  </a:cubicBezTo>
                  <a:cubicBezTo>
                    <a:pt x="19656" y="1784"/>
                    <a:pt x="19656" y="2338"/>
                    <a:pt x="19656" y="2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3367024" y="3601445"/>
              <a:ext cx="84255" cy="143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0101" fill="norm" stroke="1" extrusionOk="0">
                  <a:moveTo>
                    <a:pt x="15426" y="749"/>
                  </a:moveTo>
                  <a:cubicBezTo>
                    <a:pt x="12265" y="157"/>
                    <a:pt x="9104" y="-435"/>
                    <a:pt x="6470" y="453"/>
                  </a:cubicBezTo>
                  <a:cubicBezTo>
                    <a:pt x="3836" y="1340"/>
                    <a:pt x="1728" y="3707"/>
                    <a:pt x="675" y="6814"/>
                  </a:cubicBezTo>
                  <a:cubicBezTo>
                    <a:pt x="-379" y="9921"/>
                    <a:pt x="-379" y="13768"/>
                    <a:pt x="1992" y="16579"/>
                  </a:cubicBezTo>
                  <a:cubicBezTo>
                    <a:pt x="4362" y="19390"/>
                    <a:pt x="9104" y="21165"/>
                    <a:pt x="13319" y="19390"/>
                  </a:cubicBezTo>
                  <a:cubicBezTo>
                    <a:pt x="17533" y="17614"/>
                    <a:pt x="21221" y="12288"/>
                    <a:pt x="20958" y="8738"/>
                  </a:cubicBezTo>
                  <a:cubicBezTo>
                    <a:pt x="20694" y="5187"/>
                    <a:pt x="16480" y="3412"/>
                    <a:pt x="12265" y="1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3479800" y="3524249"/>
              <a:ext cx="133350" cy="213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6353"/>
                  </a:moveTo>
                  <a:cubicBezTo>
                    <a:pt x="1714" y="5718"/>
                    <a:pt x="3429" y="5082"/>
                    <a:pt x="5829" y="5612"/>
                  </a:cubicBezTo>
                  <a:cubicBezTo>
                    <a:pt x="8229" y="6141"/>
                    <a:pt x="11314" y="7835"/>
                    <a:pt x="13200" y="10165"/>
                  </a:cubicBezTo>
                  <a:cubicBezTo>
                    <a:pt x="15086" y="12494"/>
                    <a:pt x="15771" y="15459"/>
                    <a:pt x="15771" y="17576"/>
                  </a:cubicBezTo>
                  <a:cubicBezTo>
                    <a:pt x="15771" y="19694"/>
                    <a:pt x="15086" y="20965"/>
                    <a:pt x="13886" y="21282"/>
                  </a:cubicBezTo>
                  <a:cubicBezTo>
                    <a:pt x="12686" y="21600"/>
                    <a:pt x="10971" y="20965"/>
                    <a:pt x="10114" y="18529"/>
                  </a:cubicBezTo>
                  <a:cubicBezTo>
                    <a:pt x="9257" y="16094"/>
                    <a:pt x="9257" y="11859"/>
                    <a:pt x="11314" y="8471"/>
                  </a:cubicBezTo>
                  <a:cubicBezTo>
                    <a:pt x="13371" y="5082"/>
                    <a:pt x="17486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3713612" y="3389692"/>
              <a:ext cx="121788" cy="369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4" h="21547" fill="norm" stroke="1" extrusionOk="0">
                  <a:moveTo>
                    <a:pt x="20374" y="811"/>
                  </a:moveTo>
                  <a:cubicBezTo>
                    <a:pt x="18958" y="441"/>
                    <a:pt x="17541" y="70"/>
                    <a:pt x="15948" y="9"/>
                  </a:cubicBezTo>
                  <a:cubicBezTo>
                    <a:pt x="14354" y="-53"/>
                    <a:pt x="12584" y="194"/>
                    <a:pt x="10282" y="1366"/>
                  </a:cubicBezTo>
                  <a:cubicBezTo>
                    <a:pt x="7981" y="2539"/>
                    <a:pt x="5148" y="4637"/>
                    <a:pt x="2846" y="7600"/>
                  </a:cubicBezTo>
                  <a:cubicBezTo>
                    <a:pt x="544" y="10562"/>
                    <a:pt x="-1226" y="14388"/>
                    <a:pt x="1076" y="16857"/>
                  </a:cubicBezTo>
                  <a:cubicBezTo>
                    <a:pt x="3377" y="19325"/>
                    <a:pt x="9751" y="20436"/>
                    <a:pt x="16125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3898193" y="3446511"/>
              <a:ext cx="153009" cy="266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5" h="20922" fill="norm" stroke="1" extrusionOk="0">
                  <a:moveTo>
                    <a:pt x="13737" y="5603"/>
                  </a:moveTo>
                  <a:cubicBezTo>
                    <a:pt x="13737" y="4274"/>
                    <a:pt x="13737" y="2945"/>
                    <a:pt x="12884" y="2696"/>
                  </a:cubicBezTo>
                  <a:cubicBezTo>
                    <a:pt x="12031" y="2446"/>
                    <a:pt x="10326" y="3277"/>
                    <a:pt x="8052" y="5271"/>
                  </a:cubicBezTo>
                  <a:cubicBezTo>
                    <a:pt x="5779" y="7265"/>
                    <a:pt x="2937" y="10422"/>
                    <a:pt x="1373" y="13080"/>
                  </a:cubicBezTo>
                  <a:cubicBezTo>
                    <a:pt x="-190" y="15739"/>
                    <a:pt x="-474" y="17899"/>
                    <a:pt x="805" y="19311"/>
                  </a:cubicBezTo>
                  <a:cubicBezTo>
                    <a:pt x="2084" y="20723"/>
                    <a:pt x="4926" y="21388"/>
                    <a:pt x="8479" y="20557"/>
                  </a:cubicBezTo>
                  <a:cubicBezTo>
                    <a:pt x="12031" y="19726"/>
                    <a:pt x="16294" y="17400"/>
                    <a:pt x="18568" y="14160"/>
                  </a:cubicBezTo>
                  <a:cubicBezTo>
                    <a:pt x="20842" y="10920"/>
                    <a:pt x="21126" y="6766"/>
                    <a:pt x="19563" y="4191"/>
                  </a:cubicBezTo>
                  <a:cubicBezTo>
                    <a:pt x="18000" y="1616"/>
                    <a:pt x="14589" y="619"/>
                    <a:pt x="12173" y="203"/>
                  </a:cubicBezTo>
                  <a:cubicBezTo>
                    <a:pt x="9758" y="-212"/>
                    <a:pt x="8337" y="-46"/>
                    <a:pt x="7200" y="1200"/>
                  </a:cubicBezTo>
                  <a:cubicBezTo>
                    <a:pt x="6063" y="2446"/>
                    <a:pt x="5210" y="4773"/>
                    <a:pt x="6631" y="7348"/>
                  </a:cubicBezTo>
                  <a:cubicBezTo>
                    <a:pt x="8052" y="9923"/>
                    <a:pt x="11747" y="12748"/>
                    <a:pt x="15442" y="15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4113577" y="3651250"/>
              <a:ext cx="13923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815"/>
                    <a:pt x="1783" y="11631"/>
                    <a:pt x="240" y="15231"/>
                  </a:cubicBezTo>
                  <a:cubicBezTo>
                    <a:pt x="-1303" y="18831"/>
                    <a:pt x="4868" y="20215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4241800" y="3625850"/>
              <a:ext cx="1651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4511337" y="3417296"/>
              <a:ext cx="176017" cy="284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037" fill="norm" stroke="1" extrusionOk="0">
                  <a:moveTo>
                    <a:pt x="12472" y="8848"/>
                  </a:moveTo>
                  <a:cubicBezTo>
                    <a:pt x="12472" y="7439"/>
                    <a:pt x="12472" y="6030"/>
                    <a:pt x="11970" y="5561"/>
                  </a:cubicBezTo>
                  <a:cubicBezTo>
                    <a:pt x="11468" y="5091"/>
                    <a:pt x="10463" y="5561"/>
                    <a:pt x="8328" y="7674"/>
                  </a:cubicBezTo>
                  <a:cubicBezTo>
                    <a:pt x="6193" y="9787"/>
                    <a:pt x="2928" y="13543"/>
                    <a:pt x="1296" y="15813"/>
                  </a:cubicBezTo>
                  <a:cubicBezTo>
                    <a:pt x="-337" y="18083"/>
                    <a:pt x="-337" y="18865"/>
                    <a:pt x="793" y="19726"/>
                  </a:cubicBezTo>
                  <a:cubicBezTo>
                    <a:pt x="1923" y="20587"/>
                    <a:pt x="4184" y="21526"/>
                    <a:pt x="7449" y="20743"/>
                  </a:cubicBezTo>
                  <a:cubicBezTo>
                    <a:pt x="10714" y="19961"/>
                    <a:pt x="14984" y="17456"/>
                    <a:pt x="17621" y="14091"/>
                  </a:cubicBezTo>
                  <a:cubicBezTo>
                    <a:pt x="20258" y="10726"/>
                    <a:pt x="21263" y="6500"/>
                    <a:pt x="20761" y="3839"/>
                  </a:cubicBezTo>
                  <a:cubicBezTo>
                    <a:pt x="20258" y="1178"/>
                    <a:pt x="18249" y="83"/>
                    <a:pt x="15612" y="4"/>
                  </a:cubicBezTo>
                  <a:cubicBezTo>
                    <a:pt x="12975" y="-74"/>
                    <a:pt x="9710" y="865"/>
                    <a:pt x="7826" y="2117"/>
                  </a:cubicBezTo>
                  <a:cubicBezTo>
                    <a:pt x="5942" y="3369"/>
                    <a:pt x="5440" y="4935"/>
                    <a:pt x="6821" y="6500"/>
                  </a:cubicBezTo>
                  <a:cubicBezTo>
                    <a:pt x="8203" y="8065"/>
                    <a:pt x="11468" y="9630"/>
                    <a:pt x="14733" y="1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4711699" y="3625286"/>
              <a:ext cx="127001" cy="126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0" y="1156"/>
                  </a:moveTo>
                  <a:cubicBezTo>
                    <a:pt x="2520" y="448"/>
                    <a:pt x="5040" y="-260"/>
                    <a:pt x="7200" y="94"/>
                  </a:cubicBezTo>
                  <a:cubicBezTo>
                    <a:pt x="9360" y="448"/>
                    <a:pt x="11160" y="1865"/>
                    <a:pt x="10980" y="5051"/>
                  </a:cubicBezTo>
                  <a:cubicBezTo>
                    <a:pt x="10800" y="8238"/>
                    <a:pt x="8640" y="13196"/>
                    <a:pt x="6660" y="16206"/>
                  </a:cubicBezTo>
                  <a:cubicBezTo>
                    <a:pt x="4680" y="19215"/>
                    <a:pt x="2880" y="20278"/>
                    <a:pt x="2880" y="20809"/>
                  </a:cubicBezTo>
                  <a:cubicBezTo>
                    <a:pt x="2880" y="21340"/>
                    <a:pt x="4680" y="21340"/>
                    <a:pt x="8100" y="20809"/>
                  </a:cubicBezTo>
                  <a:cubicBezTo>
                    <a:pt x="11520" y="20278"/>
                    <a:pt x="16560" y="19215"/>
                    <a:pt x="21600" y="18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4921250" y="3752850"/>
              <a:ext cx="762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5361790" y="3467996"/>
              <a:ext cx="137311" cy="260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104" fill="norm" stroke="1" extrusionOk="0">
                  <a:moveTo>
                    <a:pt x="21230" y="4556"/>
                  </a:moveTo>
                  <a:cubicBezTo>
                    <a:pt x="21230" y="3185"/>
                    <a:pt x="21230" y="1813"/>
                    <a:pt x="20248" y="956"/>
                  </a:cubicBezTo>
                  <a:cubicBezTo>
                    <a:pt x="19266" y="99"/>
                    <a:pt x="17303" y="-244"/>
                    <a:pt x="14030" y="185"/>
                  </a:cubicBezTo>
                  <a:cubicBezTo>
                    <a:pt x="10757" y="613"/>
                    <a:pt x="6175" y="1813"/>
                    <a:pt x="3394" y="2842"/>
                  </a:cubicBezTo>
                  <a:cubicBezTo>
                    <a:pt x="612" y="3870"/>
                    <a:pt x="-370" y="4727"/>
                    <a:pt x="121" y="5927"/>
                  </a:cubicBezTo>
                  <a:cubicBezTo>
                    <a:pt x="612" y="7127"/>
                    <a:pt x="2575" y="8670"/>
                    <a:pt x="6175" y="10299"/>
                  </a:cubicBezTo>
                  <a:cubicBezTo>
                    <a:pt x="9775" y="11927"/>
                    <a:pt x="15012" y="13642"/>
                    <a:pt x="17794" y="14927"/>
                  </a:cubicBezTo>
                  <a:cubicBezTo>
                    <a:pt x="20575" y="16213"/>
                    <a:pt x="20903" y="17070"/>
                    <a:pt x="19594" y="18185"/>
                  </a:cubicBezTo>
                  <a:cubicBezTo>
                    <a:pt x="18285" y="19299"/>
                    <a:pt x="15339" y="20670"/>
                    <a:pt x="12557" y="21013"/>
                  </a:cubicBezTo>
                  <a:cubicBezTo>
                    <a:pt x="9775" y="21356"/>
                    <a:pt x="7157" y="20670"/>
                    <a:pt x="4539" y="19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5530513" y="3496996"/>
              <a:ext cx="140038" cy="18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008" fill="norm" stroke="1" extrusionOk="0">
                  <a:moveTo>
                    <a:pt x="2909" y="13588"/>
                  </a:moveTo>
                  <a:cubicBezTo>
                    <a:pt x="3227" y="12414"/>
                    <a:pt x="3544" y="11240"/>
                    <a:pt x="5450" y="9479"/>
                  </a:cubicBezTo>
                  <a:cubicBezTo>
                    <a:pt x="7356" y="7719"/>
                    <a:pt x="10850" y="5371"/>
                    <a:pt x="12597" y="3610"/>
                  </a:cubicBezTo>
                  <a:cubicBezTo>
                    <a:pt x="14344" y="1849"/>
                    <a:pt x="14344" y="675"/>
                    <a:pt x="13550" y="206"/>
                  </a:cubicBezTo>
                  <a:cubicBezTo>
                    <a:pt x="12756" y="-264"/>
                    <a:pt x="11168" y="-29"/>
                    <a:pt x="8786" y="1966"/>
                  </a:cubicBezTo>
                  <a:cubicBezTo>
                    <a:pt x="6403" y="3962"/>
                    <a:pt x="3227" y="7719"/>
                    <a:pt x="1480" y="11006"/>
                  </a:cubicBezTo>
                  <a:cubicBezTo>
                    <a:pt x="-267" y="14293"/>
                    <a:pt x="-585" y="17110"/>
                    <a:pt x="1162" y="18871"/>
                  </a:cubicBezTo>
                  <a:cubicBezTo>
                    <a:pt x="2909" y="20632"/>
                    <a:pt x="6721" y="21336"/>
                    <a:pt x="10374" y="20866"/>
                  </a:cubicBezTo>
                  <a:cubicBezTo>
                    <a:pt x="14027" y="20397"/>
                    <a:pt x="17521" y="18753"/>
                    <a:pt x="21015" y="17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5632450" y="3278337"/>
              <a:ext cx="107950" cy="143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5" fill="norm" stroke="1" extrusionOk="0">
                  <a:moveTo>
                    <a:pt x="0" y="4376"/>
                  </a:moveTo>
                  <a:cubicBezTo>
                    <a:pt x="424" y="2833"/>
                    <a:pt x="847" y="1290"/>
                    <a:pt x="2118" y="518"/>
                  </a:cubicBezTo>
                  <a:cubicBezTo>
                    <a:pt x="3388" y="-253"/>
                    <a:pt x="5506" y="-253"/>
                    <a:pt x="8047" y="1136"/>
                  </a:cubicBezTo>
                  <a:cubicBezTo>
                    <a:pt x="10588" y="2524"/>
                    <a:pt x="13553" y="5301"/>
                    <a:pt x="15035" y="7461"/>
                  </a:cubicBezTo>
                  <a:cubicBezTo>
                    <a:pt x="16518" y="9621"/>
                    <a:pt x="16518" y="11164"/>
                    <a:pt x="15671" y="12553"/>
                  </a:cubicBezTo>
                  <a:cubicBezTo>
                    <a:pt x="14824" y="13941"/>
                    <a:pt x="13129" y="15176"/>
                    <a:pt x="11012" y="16718"/>
                  </a:cubicBezTo>
                  <a:cubicBezTo>
                    <a:pt x="8894" y="18261"/>
                    <a:pt x="6353" y="20113"/>
                    <a:pt x="6565" y="20730"/>
                  </a:cubicBezTo>
                  <a:cubicBezTo>
                    <a:pt x="6776" y="21347"/>
                    <a:pt x="9741" y="20730"/>
                    <a:pt x="12706" y="20113"/>
                  </a:cubicBezTo>
                  <a:cubicBezTo>
                    <a:pt x="15671" y="19496"/>
                    <a:pt x="18635" y="18878"/>
                    <a:pt x="21600" y="18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5775258" y="3354900"/>
              <a:ext cx="139037" cy="31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339" fill="norm" stroke="1" extrusionOk="0">
                  <a:moveTo>
                    <a:pt x="20499" y="2417"/>
                  </a:moveTo>
                  <a:cubicBezTo>
                    <a:pt x="20816" y="1564"/>
                    <a:pt x="21134" y="712"/>
                    <a:pt x="20499" y="285"/>
                  </a:cubicBezTo>
                  <a:cubicBezTo>
                    <a:pt x="19863" y="-141"/>
                    <a:pt x="18275" y="-141"/>
                    <a:pt x="16210" y="641"/>
                  </a:cubicBezTo>
                  <a:cubicBezTo>
                    <a:pt x="14146" y="1422"/>
                    <a:pt x="11605" y="2985"/>
                    <a:pt x="8746" y="5543"/>
                  </a:cubicBezTo>
                  <a:cubicBezTo>
                    <a:pt x="5887" y="8101"/>
                    <a:pt x="2710" y="11654"/>
                    <a:pt x="1122" y="14141"/>
                  </a:cubicBezTo>
                  <a:cubicBezTo>
                    <a:pt x="-466" y="16627"/>
                    <a:pt x="-466" y="18048"/>
                    <a:pt x="1758" y="19185"/>
                  </a:cubicBezTo>
                  <a:cubicBezTo>
                    <a:pt x="3981" y="20322"/>
                    <a:pt x="8428" y="21175"/>
                    <a:pt x="11763" y="21317"/>
                  </a:cubicBezTo>
                  <a:cubicBezTo>
                    <a:pt x="15099" y="21459"/>
                    <a:pt x="17322" y="20891"/>
                    <a:pt x="19546" y="20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5952299" y="3402398"/>
              <a:ext cx="140307" cy="245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4" h="20856" fill="norm" stroke="1" extrusionOk="0">
                  <a:moveTo>
                    <a:pt x="18172" y="4422"/>
                  </a:moveTo>
                  <a:cubicBezTo>
                    <a:pt x="16629" y="3882"/>
                    <a:pt x="15087" y="3342"/>
                    <a:pt x="12772" y="3522"/>
                  </a:cubicBezTo>
                  <a:cubicBezTo>
                    <a:pt x="10458" y="3702"/>
                    <a:pt x="7372" y="4602"/>
                    <a:pt x="4904" y="6852"/>
                  </a:cubicBezTo>
                  <a:cubicBezTo>
                    <a:pt x="2435" y="9102"/>
                    <a:pt x="584" y="12702"/>
                    <a:pt x="121" y="15312"/>
                  </a:cubicBezTo>
                  <a:cubicBezTo>
                    <a:pt x="-342" y="17922"/>
                    <a:pt x="584" y="19542"/>
                    <a:pt x="1972" y="20352"/>
                  </a:cubicBezTo>
                  <a:cubicBezTo>
                    <a:pt x="3361" y="21162"/>
                    <a:pt x="5212" y="21162"/>
                    <a:pt x="8607" y="19092"/>
                  </a:cubicBezTo>
                  <a:cubicBezTo>
                    <a:pt x="12001" y="17022"/>
                    <a:pt x="16938" y="12882"/>
                    <a:pt x="19098" y="9462"/>
                  </a:cubicBezTo>
                  <a:cubicBezTo>
                    <a:pt x="21258" y="6042"/>
                    <a:pt x="20641" y="3342"/>
                    <a:pt x="18635" y="1722"/>
                  </a:cubicBezTo>
                  <a:cubicBezTo>
                    <a:pt x="16629" y="102"/>
                    <a:pt x="13235" y="-438"/>
                    <a:pt x="10149" y="372"/>
                  </a:cubicBezTo>
                  <a:cubicBezTo>
                    <a:pt x="7064" y="1182"/>
                    <a:pt x="4287" y="3342"/>
                    <a:pt x="3515" y="5412"/>
                  </a:cubicBezTo>
                  <a:cubicBezTo>
                    <a:pt x="2744" y="7482"/>
                    <a:pt x="3978" y="9462"/>
                    <a:pt x="5521" y="10722"/>
                  </a:cubicBezTo>
                  <a:cubicBezTo>
                    <a:pt x="7064" y="11982"/>
                    <a:pt x="8915" y="12522"/>
                    <a:pt x="10767" y="13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6083300" y="3600450"/>
              <a:ext cx="317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5956300" y="3270249"/>
              <a:ext cx="1143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938"/>
                  </a:moveTo>
                  <a:cubicBezTo>
                    <a:pt x="2400" y="15508"/>
                    <a:pt x="4800" y="11077"/>
                    <a:pt x="7000" y="7200"/>
                  </a:cubicBezTo>
                  <a:cubicBezTo>
                    <a:pt x="9200" y="3323"/>
                    <a:pt x="11200" y="0"/>
                    <a:pt x="12600" y="0"/>
                  </a:cubicBezTo>
                  <a:cubicBezTo>
                    <a:pt x="14000" y="0"/>
                    <a:pt x="14800" y="3323"/>
                    <a:pt x="16200" y="7477"/>
                  </a:cubicBezTo>
                  <a:cubicBezTo>
                    <a:pt x="17600" y="11631"/>
                    <a:pt x="19600" y="166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6146800" y="3333749"/>
              <a:ext cx="76167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4" h="21600" fill="norm" stroke="1" extrusionOk="0">
                  <a:moveTo>
                    <a:pt x="0" y="0"/>
                  </a:moveTo>
                  <a:cubicBezTo>
                    <a:pt x="6821" y="2833"/>
                    <a:pt x="13642" y="5666"/>
                    <a:pt x="17337" y="8793"/>
                  </a:cubicBezTo>
                  <a:cubicBezTo>
                    <a:pt x="21032" y="11921"/>
                    <a:pt x="21600" y="15344"/>
                    <a:pt x="18189" y="17528"/>
                  </a:cubicBezTo>
                  <a:cubicBezTo>
                    <a:pt x="14779" y="19711"/>
                    <a:pt x="7389" y="206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6400799" y="3568699"/>
              <a:ext cx="190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6457"/>
                    <a:pt x="8640" y="11314"/>
                    <a:pt x="12240" y="7714"/>
                  </a:cubicBezTo>
                  <a:cubicBezTo>
                    <a:pt x="15840" y="4114"/>
                    <a:pt x="1872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6492593" y="3492499"/>
              <a:ext cx="9808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6075"/>
                    <a:pt x="-1585" y="12150"/>
                    <a:pt x="575" y="15750"/>
                  </a:cubicBezTo>
                  <a:cubicBezTo>
                    <a:pt x="2735" y="19350"/>
                    <a:pt x="11375" y="20475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6838950" y="3424016"/>
              <a:ext cx="107823" cy="281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124" fill="norm" stroke="1" extrusionOk="0">
                  <a:moveTo>
                    <a:pt x="17117" y="2280"/>
                  </a:moveTo>
                  <a:cubicBezTo>
                    <a:pt x="15894" y="1645"/>
                    <a:pt x="14672" y="1010"/>
                    <a:pt x="12634" y="533"/>
                  </a:cubicBezTo>
                  <a:cubicBezTo>
                    <a:pt x="10596" y="57"/>
                    <a:pt x="7743" y="-261"/>
                    <a:pt x="5298" y="295"/>
                  </a:cubicBezTo>
                  <a:cubicBezTo>
                    <a:pt x="2853" y="851"/>
                    <a:pt x="815" y="2280"/>
                    <a:pt x="815" y="3948"/>
                  </a:cubicBezTo>
                  <a:cubicBezTo>
                    <a:pt x="815" y="5615"/>
                    <a:pt x="2853" y="7521"/>
                    <a:pt x="6521" y="9507"/>
                  </a:cubicBezTo>
                  <a:cubicBezTo>
                    <a:pt x="10189" y="11492"/>
                    <a:pt x="15487" y="13557"/>
                    <a:pt x="18340" y="15065"/>
                  </a:cubicBezTo>
                  <a:cubicBezTo>
                    <a:pt x="21192" y="16574"/>
                    <a:pt x="21600" y="17527"/>
                    <a:pt x="19155" y="18560"/>
                  </a:cubicBezTo>
                  <a:cubicBezTo>
                    <a:pt x="16709" y="19592"/>
                    <a:pt x="11411" y="20704"/>
                    <a:pt x="7743" y="21021"/>
                  </a:cubicBezTo>
                  <a:cubicBezTo>
                    <a:pt x="4075" y="21339"/>
                    <a:pt x="2038" y="20863"/>
                    <a:pt x="0" y="20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7008863" y="3478662"/>
              <a:ext cx="109487" cy="197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267" fill="norm" stroke="1" extrusionOk="0">
                  <a:moveTo>
                    <a:pt x="1490" y="13764"/>
                  </a:moveTo>
                  <a:cubicBezTo>
                    <a:pt x="5090" y="12172"/>
                    <a:pt x="8690" y="10581"/>
                    <a:pt x="11290" y="8989"/>
                  </a:cubicBezTo>
                  <a:cubicBezTo>
                    <a:pt x="13890" y="7398"/>
                    <a:pt x="15490" y="5806"/>
                    <a:pt x="16490" y="4214"/>
                  </a:cubicBezTo>
                  <a:cubicBezTo>
                    <a:pt x="17490" y="2623"/>
                    <a:pt x="17890" y="1031"/>
                    <a:pt x="16890" y="349"/>
                  </a:cubicBezTo>
                  <a:cubicBezTo>
                    <a:pt x="15890" y="-333"/>
                    <a:pt x="13490" y="-106"/>
                    <a:pt x="10090" y="1827"/>
                  </a:cubicBezTo>
                  <a:cubicBezTo>
                    <a:pt x="6690" y="3760"/>
                    <a:pt x="2290" y="7398"/>
                    <a:pt x="690" y="10694"/>
                  </a:cubicBezTo>
                  <a:cubicBezTo>
                    <a:pt x="-910" y="13991"/>
                    <a:pt x="290" y="16947"/>
                    <a:pt x="4090" y="18652"/>
                  </a:cubicBezTo>
                  <a:cubicBezTo>
                    <a:pt x="7890" y="20358"/>
                    <a:pt x="14290" y="20812"/>
                    <a:pt x="20690" y="21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7112000" y="3242007"/>
              <a:ext cx="133350" cy="16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1983"/>
                  </a:moveTo>
                  <a:cubicBezTo>
                    <a:pt x="1371" y="1173"/>
                    <a:pt x="2743" y="363"/>
                    <a:pt x="4286" y="93"/>
                  </a:cubicBezTo>
                  <a:cubicBezTo>
                    <a:pt x="5829" y="-177"/>
                    <a:pt x="7543" y="93"/>
                    <a:pt x="8914" y="1578"/>
                  </a:cubicBezTo>
                  <a:cubicBezTo>
                    <a:pt x="10286" y="3063"/>
                    <a:pt x="11314" y="5763"/>
                    <a:pt x="10800" y="8328"/>
                  </a:cubicBezTo>
                  <a:cubicBezTo>
                    <a:pt x="10286" y="10893"/>
                    <a:pt x="8229" y="13323"/>
                    <a:pt x="6514" y="15483"/>
                  </a:cubicBezTo>
                  <a:cubicBezTo>
                    <a:pt x="4800" y="17643"/>
                    <a:pt x="3429" y="19533"/>
                    <a:pt x="3771" y="20478"/>
                  </a:cubicBezTo>
                  <a:cubicBezTo>
                    <a:pt x="4114" y="21423"/>
                    <a:pt x="6171" y="21423"/>
                    <a:pt x="9429" y="21153"/>
                  </a:cubicBezTo>
                  <a:cubicBezTo>
                    <a:pt x="12686" y="20883"/>
                    <a:pt x="17143" y="20343"/>
                    <a:pt x="21600" y="19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7289783" y="3310147"/>
              <a:ext cx="171468" cy="366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495" fill="norm" stroke="1" extrusionOk="0">
                  <a:moveTo>
                    <a:pt x="21082" y="1385"/>
                  </a:moveTo>
                  <a:cubicBezTo>
                    <a:pt x="20301" y="888"/>
                    <a:pt x="19521" y="392"/>
                    <a:pt x="18480" y="143"/>
                  </a:cubicBezTo>
                  <a:cubicBezTo>
                    <a:pt x="17439" y="-105"/>
                    <a:pt x="16137" y="-105"/>
                    <a:pt x="14316" y="764"/>
                  </a:cubicBezTo>
                  <a:cubicBezTo>
                    <a:pt x="12494" y="1633"/>
                    <a:pt x="10152" y="3371"/>
                    <a:pt x="7680" y="5792"/>
                  </a:cubicBezTo>
                  <a:cubicBezTo>
                    <a:pt x="5207" y="8212"/>
                    <a:pt x="2605" y="11316"/>
                    <a:pt x="1174" y="13612"/>
                  </a:cubicBezTo>
                  <a:cubicBezTo>
                    <a:pt x="-258" y="15909"/>
                    <a:pt x="-518" y="17398"/>
                    <a:pt x="1174" y="18578"/>
                  </a:cubicBezTo>
                  <a:cubicBezTo>
                    <a:pt x="2865" y="19757"/>
                    <a:pt x="6509" y="20626"/>
                    <a:pt x="10152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7487996" y="3381763"/>
              <a:ext cx="142117" cy="230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6" h="20622" fill="norm" stroke="1" extrusionOk="0">
                  <a:moveTo>
                    <a:pt x="14409" y="7639"/>
                  </a:moveTo>
                  <a:cubicBezTo>
                    <a:pt x="13192" y="6692"/>
                    <a:pt x="11975" y="5745"/>
                    <a:pt x="10606" y="5271"/>
                  </a:cubicBezTo>
                  <a:cubicBezTo>
                    <a:pt x="9237" y="4797"/>
                    <a:pt x="7716" y="4797"/>
                    <a:pt x="5739" y="6408"/>
                  </a:cubicBezTo>
                  <a:cubicBezTo>
                    <a:pt x="3761" y="8018"/>
                    <a:pt x="1327" y="11239"/>
                    <a:pt x="415" y="13892"/>
                  </a:cubicBezTo>
                  <a:cubicBezTo>
                    <a:pt x="-498" y="16545"/>
                    <a:pt x="110" y="18629"/>
                    <a:pt x="2088" y="19766"/>
                  </a:cubicBezTo>
                  <a:cubicBezTo>
                    <a:pt x="4065" y="20903"/>
                    <a:pt x="7412" y="21092"/>
                    <a:pt x="10910" y="19197"/>
                  </a:cubicBezTo>
                  <a:cubicBezTo>
                    <a:pt x="14409" y="17303"/>
                    <a:pt x="18060" y="13324"/>
                    <a:pt x="19581" y="9818"/>
                  </a:cubicBezTo>
                  <a:cubicBezTo>
                    <a:pt x="21102" y="6313"/>
                    <a:pt x="20494" y="3281"/>
                    <a:pt x="18364" y="1576"/>
                  </a:cubicBezTo>
                  <a:cubicBezTo>
                    <a:pt x="16234" y="-129"/>
                    <a:pt x="12584" y="-508"/>
                    <a:pt x="9389" y="724"/>
                  </a:cubicBezTo>
                  <a:cubicBezTo>
                    <a:pt x="6195" y="1955"/>
                    <a:pt x="3457" y="4797"/>
                    <a:pt x="3153" y="7071"/>
                  </a:cubicBezTo>
                  <a:cubicBezTo>
                    <a:pt x="2848" y="9345"/>
                    <a:pt x="4978" y="11050"/>
                    <a:pt x="6956" y="12092"/>
                  </a:cubicBezTo>
                  <a:cubicBezTo>
                    <a:pt x="8933" y="13134"/>
                    <a:pt x="10758" y="13513"/>
                    <a:pt x="12584" y="13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7604858" y="3606799"/>
              <a:ext cx="104042" cy="107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18" fill="norm" stroke="1" extrusionOk="0">
                  <a:moveTo>
                    <a:pt x="6978" y="0"/>
                  </a:moveTo>
                  <a:cubicBezTo>
                    <a:pt x="9138" y="847"/>
                    <a:pt x="11298" y="1694"/>
                    <a:pt x="12162" y="3176"/>
                  </a:cubicBezTo>
                  <a:cubicBezTo>
                    <a:pt x="13026" y="4659"/>
                    <a:pt x="12594" y="6776"/>
                    <a:pt x="10866" y="9106"/>
                  </a:cubicBezTo>
                  <a:cubicBezTo>
                    <a:pt x="9138" y="11435"/>
                    <a:pt x="6114" y="13976"/>
                    <a:pt x="3738" y="16094"/>
                  </a:cubicBezTo>
                  <a:cubicBezTo>
                    <a:pt x="1362" y="18212"/>
                    <a:pt x="-366" y="19906"/>
                    <a:pt x="66" y="20753"/>
                  </a:cubicBezTo>
                  <a:cubicBezTo>
                    <a:pt x="498" y="21600"/>
                    <a:pt x="3090" y="21600"/>
                    <a:pt x="6978" y="20965"/>
                  </a:cubicBezTo>
                  <a:cubicBezTo>
                    <a:pt x="10866" y="20329"/>
                    <a:pt x="16050" y="19059"/>
                    <a:pt x="21234" y="17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7556500" y="3228886"/>
              <a:ext cx="133350" cy="12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14842"/>
                  </a:moveTo>
                  <a:cubicBezTo>
                    <a:pt x="3771" y="10815"/>
                    <a:pt x="7543" y="6788"/>
                    <a:pt x="10114" y="4042"/>
                  </a:cubicBezTo>
                  <a:cubicBezTo>
                    <a:pt x="12686" y="1296"/>
                    <a:pt x="14057" y="-168"/>
                    <a:pt x="15257" y="15"/>
                  </a:cubicBezTo>
                  <a:cubicBezTo>
                    <a:pt x="16457" y="198"/>
                    <a:pt x="17486" y="2029"/>
                    <a:pt x="18514" y="5873"/>
                  </a:cubicBezTo>
                  <a:cubicBezTo>
                    <a:pt x="19543" y="9717"/>
                    <a:pt x="20571" y="15574"/>
                    <a:pt x="21600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7747000" y="3346450"/>
              <a:ext cx="113797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600" fill="norm" stroke="1" extrusionOk="0">
                  <a:moveTo>
                    <a:pt x="14138" y="0"/>
                  </a:moveTo>
                  <a:cubicBezTo>
                    <a:pt x="17280" y="2855"/>
                    <a:pt x="20422" y="5710"/>
                    <a:pt x="21011" y="8814"/>
                  </a:cubicBezTo>
                  <a:cubicBezTo>
                    <a:pt x="21600" y="11917"/>
                    <a:pt x="19636" y="15269"/>
                    <a:pt x="15709" y="17441"/>
                  </a:cubicBezTo>
                  <a:cubicBezTo>
                    <a:pt x="11782" y="19614"/>
                    <a:pt x="5891" y="206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7893050" y="3257550"/>
              <a:ext cx="182480" cy="55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600" fill="norm" stroke="1" extrusionOk="0">
                  <a:moveTo>
                    <a:pt x="8009" y="0"/>
                  </a:moveTo>
                  <a:cubicBezTo>
                    <a:pt x="10921" y="1800"/>
                    <a:pt x="13834" y="3600"/>
                    <a:pt x="16503" y="5400"/>
                  </a:cubicBezTo>
                  <a:cubicBezTo>
                    <a:pt x="19173" y="7200"/>
                    <a:pt x="21600" y="9000"/>
                    <a:pt x="20751" y="11291"/>
                  </a:cubicBezTo>
                  <a:cubicBezTo>
                    <a:pt x="19901" y="13582"/>
                    <a:pt x="15775" y="16364"/>
                    <a:pt x="11771" y="18164"/>
                  </a:cubicBezTo>
                  <a:cubicBezTo>
                    <a:pt x="7766" y="19964"/>
                    <a:pt x="3883" y="207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817459" y="4661035"/>
              <a:ext cx="192192" cy="293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088" fill="norm" stroke="1" extrusionOk="0">
                  <a:moveTo>
                    <a:pt x="16388" y="6835"/>
                  </a:moveTo>
                  <a:cubicBezTo>
                    <a:pt x="16857" y="5466"/>
                    <a:pt x="17327" y="4097"/>
                    <a:pt x="16857" y="3413"/>
                  </a:cubicBezTo>
                  <a:cubicBezTo>
                    <a:pt x="16388" y="2728"/>
                    <a:pt x="14979" y="2728"/>
                    <a:pt x="12631" y="3641"/>
                  </a:cubicBezTo>
                  <a:cubicBezTo>
                    <a:pt x="10283" y="4554"/>
                    <a:pt x="6996" y="6379"/>
                    <a:pt x="4531" y="8889"/>
                  </a:cubicBezTo>
                  <a:cubicBezTo>
                    <a:pt x="2066" y="11399"/>
                    <a:pt x="422" y="14593"/>
                    <a:pt x="70" y="16951"/>
                  </a:cubicBezTo>
                  <a:cubicBezTo>
                    <a:pt x="-282" y="19309"/>
                    <a:pt x="657" y="20830"/>
                    <a:pt x="3709" y="21058"/>
                  </a:cubicBezTo>
                  <a:cubicBezTo>
                    <a:pt x="6761" y="21286"/>
                    <a:pt x="11927" y="20221"/>
                    <a:pt x="15566" y="17940"/>
                  </a:cubicBezTo>
                  <a:cubicBezTo>
                    <a:pt x="19205" y="15658"/>
                    <a:pt x="21318" y="12159"/>
                    <a:pt x="21318" y="8965"/>
                  </a:cubicBezTo>
                  <a:cubicBezTo>
                    <a:pt x="21318" y="5771"/>
                    <a:pt x="19205" y="2880"/>
                    <a:pt x="16857" y="1359"/>
                  </a:cubicBezTo>
                  <a:cubicBezTo>
                    <a:pt x="14509" y="-162"/>
                    <a:pt x="11927" y="-314"/>
                    <a:pt x="9931" y="447"/>
                  </a:cubicBezTo>
                  <a:cubicBezTo>
                    <a:pt x="7935" y="1207"/>
                    <a:pt x="6527" y="2880"/>
                    <a:pt x="6175" y="4478"/>
                  </a:cubicBezTo>
                  <a:cubicBezTo>
                    <a:pt x="5822" y="6075"/>
                    <a:pt x="6527" y="7596"/>
                    <a:pt x="9227" y="8889"/>
                  </a:cubicBezTo>
                  <a:cubicBezTo>
                    <a:pt x="11927" y="10182"/>
                    <a:pt x="16622" y="11247"/>
                    <a:pt x="21318" y="12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1054100" y="4889500"/>
              <a:ext cx="63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882650" y="4486187"/>
              <a:ext cx="127000" cy="13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21440"/>
                  </a:moveTo>
                  <a:cubicBezTo>
                    <a:pt x="3240" y="15169"/>
                    <a:pt x="6480" y="8898"/>
                    <a:pt x="9000" y="5066"/>
                  </a:cubicBezTo>
                  <a:cubicBezTo>
                    <a:pt x="11520" y="1234"/>
                    <a:pt x="13320" y="-160"/>
                    <a:pt x="14580" y="14"/>
                  </a:cubicBezTo>
                  <a:cubicBezTo>
                    <a:pt x="15840" y="188"/>
                    <a:pt x="16560" y="1930"/>
                    <a:pt x="17640" y="5763"/>
                  </a:cubicBezTo>
                  <a:cubicBezTo>
                    <a:pt x="18720" y="9595"/>
                    <a:pt x="20160" y="15517"/>
                    <a:pt x="2160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1181100" y="4819650"/>
              <a:ext cx="146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15840"/>
                    <a:pt x="6887" y="10080"/>
                    <a:pt x="10487" y="6480"/>
                  </a:cubicBezTo>
                  <a:cubicBezTo>
                    <a:pt x="14087" y="2880"/>
                    <a:pt x="1784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1445597" y="4627033"/>
              <a:ext cx="158068" cy="326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384" fill="norm" stroke="1" extrusionOk="0">
                  <a:moveTo>
                    <a:pt x="15440" y="3046"/>
                  </a:moveTo>
                  <a:cubicBezTo>
                    <a:pt x="15160" y="2354"/>
                    <a:pt x="14879" y="1662"/>
                    <a:pt x="14037" y="1385"/>
                  </a:cubicBezTo>
                  <a:cubicBezTo>
                    <a:pt x="13196" y="1108"/>
                    <a:pt x="11793" y="1246"/>
                    <a:pt x="9970" y="2354"/>
                  </a:cubicBezTo>
                  <a:cubicBezTo>
                    <a:pt x="8147" y="3462"/>
                    <a:pt x="5902" y="5538"/>
                    <a:pt x="4079" y="8515"/>
                  </a:cubicBezTo>
                  <a:cubicBezTo>
                    <a:pt x="2256" y="11492"/>
                    <a:pt x="853" y="15369"/>
                    <a:pt x="292" y="17654"/>
                  </a:cubicBezTo>
                  <a:cubicBezTo>
                    <a:pt x="-269" y="19938"/>
                    <a:pt x="12" y="20631"/>
                    <a:pt x="853" y="21046"/>
                  </a:cubicBezTo>
                  <a:cubicBezTo>
                    <a:pt x="1695" y="21462"/>
                    <a:pt x="3097" y="21600"/>
                    <a:pt x="5762" y="20838"/>
                  </a:cubicBezTo>
                  <a:cubicBezTo>
                    <a:pt x="8427" y="20077"/>
                    <a:pt x="12354" y="18415"/>
                    <a:pt x="15300" y="15646"/>
                  </a:cubicBezTo>
                  <a:cubicBezTo>
                    <a:pt x="18245" y="12877"/>
                    <a:pt x="20209" y="9000"/>
                    <a:pt x="20770" y="6300"/>
                  </a:cubicBezTo>
                  <a:cubicBezTo>
                    <a:pt x="21331" y="3600"/>
                    <a:pt x="20489" y="2077"/>
                    <a:pt x="19367" y="1177"/>
                  </a:cubicBezTo>
                  <a:cubicBezTo>
                    <a:pt x="18245" y="277"/>
                    <a:pt x="16843" y="0"/>
                    <a:pt x="15440" y="0"/>
                  </a:cubicBezTo>
                  <a:cubicBezTo>
                    <a:pt x="14037" y="0"/>
                    <a:pt x="12635" y="277"/>
                    <a:pt x="11232" y="1592"/>
                  </a:cubicBezTo>
                  <a:cubicBezTo>
                    <a:pt x="9830" y="2908"/>
                    <a:pt x="8427" y="5262"/>
                    <a:pt x="9830" y="7269"/>
                  </a:cubicBezTo>
                  <a:cubicBezTo>
                    <a:pt x="11232" y="9277"/>
                    <a:pt x="15440" y="10938"/>
                    <a:pt x="19648" y="12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1619250" y="4886043"/>
              <a:ext cx="120650" cy="12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1" fill="norm" stroke="1" extrusionOk="0">
                  <a:moveTo>
                    <a:pt x="0" y="608"/>
                  </a:moveTo>
                  <a:cubicBezTo>
                    <a:pt x="1895" y="235"/>
                    <a:pt x="3789" y="-137"/>
                    <a:pt x="5684" y="49"/>
                  </a:cubicBezTo>
                  <a:cubicBezTo>
                    <a:pt x="7579" y="235"/>
                    <a:pt x="9474" y="980"/>
                    <a:pt x="10232" y="3029"/>
                  </a:cubicBezTo>
                  <a:cubicBezTo>
                    <a:pt x="10989" y="5077"/>
                    <a:pt x="10611" y="8429"/>
                    <a:pt x="9474" y="11035"/>
                  </a:cubicBezTo>
                  <a:cubicBezTo>
                    <a:pt x="8337" y="13642"/>
                    <a:pt x="6442" y="15504"/>
                    <a:pt x="4926" y="17180"/>
                  </a:cubicBezTo>
                  <a:cubicBezTo>
                    <a:pt x="3411" y="18856"/>
                    <a:pt x="2274" y="20346"/>
                    <a:pt x="2842" y="20904"/>
                  </a:cubicBezTo>
                  <a:cubicBezTo>
                    <a:pt x="3411" y="21463"/>
                    <a:pt x="5684" y="21091"/>
                    <a:pt x="9095" y="19601"/>
                  </a:cubicBezTo>
                  <a:cubicBezTo>
                    <a:pt x="12505" y="18111"/>
                    <a:pt x="17053" y="15504"/>
                    <a:pt x="21600" y="12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1530350" y="4414616"/>
              <a:ext cx="133350" cy="163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0" y="17869"/>
                  </a:moveTo>
                  <a:cubicBezTo>
                    <a:pt x="2057" y="13221"/>
                    <a:pt x="4114" y="8573"/>
                    <a:pt x="5657" y="5702"/>
                  </a:cubicBezTo>
                  <a:cubicBezTo>
                    <a:pt x="7200" y="2831"/>
                    <a:pt x="8229" y="1737"/>
                    <a:pt x="9600" y="917"/>
                  </a:cubicBezTo>
                  <a:cubicBezTo>
                    <a:pt x="10971" y="97"/>
                    <a:pt x="12686" y="-450"/>
                    <a:pt x="14229" y="507"/>
                  </a:cubicBezTo>
                  <a:cubicBezTo>
                    <a:pt x="15771" y="1464"/>
                    <a:pt x="17143" y="3925"/>
                    <a:pt x="18343" y="7616"/>
                  </a:cubicBezTo>
                  <a:cubicBezTo>
                    <a:pt x="19543" y="11307"/>
                    <a:pt x="20571" y="16228"/>
                    <a:pt x="21600" y="21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888999" y="5194300"/>
              <a:ext cx="8128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38" y="17600"/>
                    <a:pt x="2475" y="13600"/>
                    <a:pt x="4162" y="10400"/>
                  </a:cubicBezTo>
                  <a:cubicBezTo>
                    <a:pt x="5850" y="7200"/>
                    <a:pt x="7987" y="4800"/>
                    <a:pt x="10238" y="3200"/>
                  </a:cubicBezTo>
                  <a:cubicBezTo>
                    <a:pt x="12488" y="1600"/>
                    <a:pt x="14850" y="800"/>
                    <a:pt x="16763" y="400"/>
                  </a:cubicBezTo>
                  <a:cubicBezTo>
                    <a:pt x="18675" y="0"/>
                    <a:pt x="2013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1244600" y="5331089"/>
              <a:ext cx="304800" cy="213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6" fill="norm" stroke="1" extrusionOk="0">
                  <a:moveTo>
                    <a:pt x="0" y="3434"/>
                  </a:moveTo>
                  <a:cubicBezTo>
                    <a:pt x="150" y="2386"/>
                    <a:pt x="300" y="1337"/>
                    <a:pt x="750" y="708"/>
                  </a:cubicBezTo>
                  <a:cubicBezTo>
                    <a:pt x="1200" y="79"/>
                    <a:pt x="1950" y="-131"/>
                    <a:pt x="3075" y="79"/>
                  </a:cubicBezTo>
                  <a:cubicBezTo>
                    <a:pt x="4200" y="288"/>
                    <a:pt x="5700" y="918"/>
                    <a:pt x="6900" y="2805"/>
                  </a:cubicBezTo>
                  <a:cubicBezTo>
                    <a:pt x="8100" y="4692"/>
                    <a:pt x="9000" y="7838"/>
                    <a:pt x="8400" y="11088"/>
                  </a:cubicBezTo>
                  <a:cubicBezTo>
                    <a:pt x="7800" y="14339"/>
                    <a:pt x="5700" y="17694"/>
                    <a:pt x="4200" y="19477"/>
                  </a:cubicBezTo>
                  <a:cubicBezTo>
                    <a:pt x="2700" y="21259"/>
                    <a:pt x="1800" y="21469"/>
                    <a:pt x="1425" y="20945"/>
                  </a:cubicBezTo>
                  <a:cubicBezTo>
                    <a:pt x="1050" y="20420"/>
                    <a:pt x="1200" y="19162"/>
                    <a:pt x="2475" y="17380"/>
                  </a:cubicBezTo>
                  <a:cubicBezTo>
                    <a:pt x="3750" y="15597"/>
                    <a:pt x="6150" y="13290"/>
                    <a:pt x="8700" y="10879"/>
                  </a:cubicBezTo>
                  <a:cubicBezTo>
                    <a:pt x="11250" y="8467"/>
                    <a:pt x="13950" y="5951"/>
                    <a:pt x="15600" y="4168"/>
                  </a:cubicBezTo>
                  <a:cubicBezTo>
                    <a:pt x="17250" y="2386"/>
                    <a:pt x="17850" y="1337"/>
                    <a:pt x="17775" y="1232"/>
                  </a:cubicBezTo>
                  <a:cubicBezTo>
                    <a:pt x="17700" y="1127"/>
                    <a:pt x="16950" y="1966"/>
                    <a:pt x="16200" y="3853"/>
                  </a:cubicBezTo>
                  <a:cubicBezTo>
                    <a:pt x="15450" y="5741"/>
                    <a:pt x="14700" y="8677"/>
                    <a:pt x="15000" y="11298"/>
                  </a:cubicBezTo>
                  <a:cubicBezTo>
                    <a:pt x="15300" y="13919"/>
                    <a:pt x="16650" y="16226"/>
                    <a:pt x="17925" y="17485"/>
                  </a:cubicBezTo>
                  <a:cubicBezTo>
                    <a:pt x="19200" y="18743"/>
                    <a:pt x="20400" y="18952"/>
                    <a:pt x="21600" y="19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2369996" y="5099050"/>
              <a:ext cx="309704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2104" y="21600"/>
                  </a:moveTo>
                  <a:cubicBezTo>
                    <a:pt x="1369" y="21312"/>
                    <a:pt x="635" y="21024"/>
                    <a:pt x="267" y="19728"/>
                  </a:cubicBezTo>
                  <a:cubicBezTo>
                    <a:pt x="-100" y="18432"/>
                    <a:pt x="-100" y="16128"/>
                    <a:pt x="341" y="13680"/>
                  </a:cubicBezTo>
                  <a:cubicBezTo>
                    <a:pt x="782" y="11232"/>
                    <a:pt x="1663" y="8640"/>
                    <a:pt x="2839" y="7344"/>
                  </a:cubicBezTo>
                  <a:cubicBezTo>
                    <a:pt x="4014" y="6048"/>
                    <a:pt x="5484" y="6048"/>
                    <a:pt x="6586" y="7632"/>
                  </a:cubicBezTo>
                  <a:cubicBezTo>
                    <a:pt x="7688" y="9216"/>
                    <a:pt x="8422" y="12384"/>
                    <a:pt x="9084" y="14832"/>
                  </a:cubicBezTo>
                  <a:cubicBezTo>
                    <a:pt x="9745" y="17280"/>
                    <a:pt x="10333" y="19008"/>
                    <a:pt x="10994" y="20016"/>
                  </a:cubicBezTo>
                  <a:cubicBezTo>
                    <a:pt x="11655" y="21024"/>
                    <a:pt x="12390" y="21312"/>
                    <a:pt x="13124" y="20880"/>
                  </a:cubicBezTo>
                  <a:cubicBezTo>
                    <a:pt x="13859" y="20448"/>
                    <a:pt x="14594" y="19296"/>
                    <a:pt x="15990" y="15696"/>
                  </a:cubicBezTo>
                  <a:cubicBezTo>
                    <a:pt x="17386" y="12096"/>
                    <a:pt x="19443" y="6048"/>
                    <a:pt x="215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3241410" y="4899289"/>
              <a:ext cx="225691" cy="373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03" fill="norm" stroke="1" extrusionOk="0">
                  <a:moveTo>
                    <a:pt x="2750" y="8176"/>
                  </a:moveTo>
                  <a:cubicBezTo>
                    <a:pt x="2548" y="12181"/>
                    <a:pt x="2346" y="16185"/>
                    <a:pt x="2044" y="18491"/>
                  </a:cubicBezTo>
                  <a:cubicBezTo>
                    <a:pt x="1741" y="20796"/>
                    <a:pt x="1337" y="21403"/>
                    <a:pt x="933" y="21403"/>
                  </a:cubicBezTo>
                  <a:cubicBezTo>
                    <a:pt x="530" y="21403"/>
                    <a:pt x="126" y="20796"/>
                    <a:pt x="25" y="18915"/>
                  </a:cubicBezTo>
                  <a:cubicBezTo>
                    <a:pt x="-76" y="17034"/>
                    <a:pt x="126" y="13879"/>
                    <a:pt x="631" y="11392"/>
                  </a:cubicBezTo>
                  <a:cubicBezTo>
                    <a:pt x="1135" y="8904"/>
                    <a:pt x="1943" y="7084"/>
                    <a:pt x="2750" y="5870"/>
                  </a:cubicBezTo>
                  <a:cubicBezTo>
                    <a:pt x="3558" y="4657"/>
                    <a:pt x="4365" y="4050"/>
                    <a:pt x="5173" y="3929"/>
                  </a:cubicBezTo>
                  <a:cubicBezTo>
                    <a:pt x="5980" y="3807"/>
                    <a:pt x="6788" y="4172"/>
                    <a:pt x="8100" y="6234"/>
                  </a:cubicBezTo>
                  <a:cubicBezTo>
                    <a:pt x="9412" y="8297"/>
                    <a:pt x="11229" y="12059"/>
                    <a:pt x="12339" y="14304"/>
                  </a:cubicBezTo>
                  <a:cubicBezTo>
                    <a:pt x="13449" y="16549"/>
                    <a:pt x="13853" y="17277"/>
                    <a:pt x="14257" y="18127"/>
                  </a:cubicBezTo>
                  <a:cubicBezTo>
                    <a:pt x="14660" y="18976"/>
                    <a:pt x="15064" y="19947"/>
                    <a:pt x="15569" y="20190"/>
                  </a:cubicBezTo>
                  <a:cubicBezTo>
                    <a:pt x="16074" y="20432"/>
                    <a:pt x="16679" y="19947"/>
                    <a:pt x="17487" y="18005"/>
                  </a:cubicBezTo>
                  <a:cubicBezTo>
                    <a:pt x="18294" y="16064"/>
                    <a:pt x="19303" y="12666"/>
                    <a:pt x="19808" y="9632"/>
                  </a:cubicBezTo>
                  <a:cubicBezTo>
                    <a:pt x="20313" y="6599"/>
                    <a:pt x="20313" y="3929"/>
                    <a:pt x="20313" y="2230"/>
                  </a:cubicBezTo>
                  <a:cubicBezTo>
                    <a:pt x="20313" y="531"/>
                    <a:pt x="20313" y="-197"/>
                    <a:pt x="20515" y="46"/>
                  </a:cubicBezTo>
                  <a:cubicBezTo>
                    <a:pt x="20717" y="288"/>
                    <a:pt x="21120" y="1502"/>
                    <a:pt x="21524" y="2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3482886" y="5124450"/>
              <a:ext cx="95158" cy="117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079" fill="norm" stroke="1" extrusionOk="0">
                  <a:moveTo>
                    <a:pt x="19037" y="3411"/>
                  </a:moveTo>
                  <a:cubicBezTo>
                    <a:pt x="14342" y="3411"/>
                    <a:pt x="9646" y="3411"/>
                    <a:pt x="6124" y="4358"/>
                  </a:cubicBezTo>
                  <a:cubicBezTo>
                    <a:pt x="2602" y="5305"/>
                    <a:pt x="255" y="7200"/>
                    <a:pt x="20" y="10232"/>
                  </a:cubicBezTo>
                  <a:cubicBezTo>
                    <a:pt x="-215" y="13263"/>
                    <a:pt x="1663" y="17432"/>
                    <a:pt x="4950" y="19516"/>
                  </a:cubicBezTo>
                  <a:cubicBezTo>
                    <a:pt x="8237" y="21600"/>
                    <a:pt x="12933" y="21600"/>
                    <a:pt x="15985" y="19516"/>
                  </a:cubicBezTo>
                  <a:cubicBezTo>
                    <a:pt x="19037" y="17432"/>
                    <a:pt x="20446" y="13263"/>
                    <a:pt x="20915" y="9663"/>
                  </a:cubicBezTo>
                  <a:cubicBezTo>
                    <a:pt x="21385" y="6063"/>
                    <a:pt x="20915" y="3032"/>
                    <a:pt x="204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3575050" y="5048250"/>
              <a:ext cx="146050" cy="215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8179"/>
                  </a:moveTo>
                  <a:cubicBezTo>
                    <a:pt x="3130" y="8598"/>
                    <a:pt x="6261" y="9017"/>
                    <a:pt x="9078" y="10276"/>
                  </a:cubicBezTo>
                  <a:cubicBezTo>
                    <a:pt x="11896" y="11534"/>
                    <a:pt x="14400" y="13631"/>
                    <a:pt x="15652" y="15518"/>
                  </a:cubicBezTo>
                  <a:cubicBezTo>
                    <a:pt x="16904" y="17406"/>
                    <a:pt x="16904" y="19083"/>
                    <a:pt x="16122" y="20132"/>
                  </a:cubicBezTo>
                  <a:cubicBezTo>
                    <a:pt x="15339" y="21181"/>
                    <a:pt x="13774" y="21600"/>
                    <a:pt x="12678" y="21181"/>
                  </a:cubicBezTo>
                  <a:cubicBezTo>
                    <a:pt x="11583" y="20761"/>
                    <a:pt x="10957" y="19503"/>
                    <a:pt x="12522" y="15833"/>
                  </a:cubicBezTo>
                  <a:cubicBezTo>
                    <a:pt x="14087" y="12163"/>
                    <a:pt x="17843" y="60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3976048" y="4971531"/>
              <a:ext cx="145102" cy="286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188" fill="norm" stroke="1" extrusionOk="0">
                  <a:moveTo>
                    <a:pt x="13947" y="7551"/>
                  </a:moveTo>
                  <a:cubicBezTo>
                    <a:pt x="14886" y="5829"/>
                    <a:pt x="15825" y="4108"/>
                    <a:pt x="16138" y="2855"/>
                  </a:cubicBezTo>
                  <a:cubicBezTo>
                    <a:pt x="16451" y="1603"/>
                    <a:pt x="16138" y="821"/>
                    <a:pt x="15199" y="351"/>
                  </a:cubicBezTo>
                  <a:cubicBezTo>
                    <a:pt x="14260" y="-118"/>
                    <a:pt x="12695" y="-275"/>
                    <a:pt x="10503" y="899"/>
                  </a:cubicBezTo>
                  <a:cubicBezTo>
                    <a:pt x="8312" y="2073"/>
                    <a:pt x="5495" y="4577"/>
                    <a:pt x="3460" y="7942"/>
                  </a:cubicBezTo>
                  <a:cubicBezTo>
                    <a:pt x="1425" y="11308"/>
                    <a:pt x="173" y="15534"/>
                    <a:pt x="17" y="18038"/>
                  </a:cubicBezTo>
                  <a:cubicBezTo>
                    <a:pt x="-140" y="20542"/>
                    <a:pt x="799" y="21325"/>
                    <a:pt x="4556" y="21168"/>
                  </a:cubicBezTo>
                  <a:cubicBezTo>
                    <a:pt x="8312" y="21012"/>
                    <a:pt x="14886" y="19916"/>
                    <a:pt x="21460" y="18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4125807" y="5064862"/>
              <a:ext cx="152104" cy="194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0873" fill="norm" stroke="1" extrusionOk="0">
                  <a:moveTo>
                    <a:pt x="15782" y="944"/>
                  </a:moveTo>
                  <a:cubicBezTo>
                    <a:pt x="12038" y="2081"/>
                    <a:pt x="8294" y="3218"/>
                    <a:pt x="5414" y="6401"/>
                  </a:cubicBezTo>
                  <a:cubicBezTo>
                    <a:pt x="2534" y="9584"/>
                    <a:pt x="518" y="14813"/>
                    <a:pt x="86" y="17769"/>
                  </a:cubicBezTo>
                  <a:cubicBezTo>
                    <a:pt x="-346" y="20725"/>
                    <a:pt x="806" y="21407"/>
                    <a:pt x="4406" y="20498"/>
                  </a:cubicBezTo>
                  <a:cubicBezTo>
                    <a:pt x="8006" y="19588"/>
                    <a:pt x="14054" y="17087"/>
                    <a:pt x="17366" y="13904"/>
                  </a:cubicBezTo>
                  <a:cubicBezTo>
                    <a:pt x="20678" y="10721"/>
                    <a:pt x="21254" y="6855"/>
                    <a:pt x="20246" y="4241"/>
                  </a:cubicBezTo>
                  <a:cubicBezTo>
                    <a:pt x="19238" y="1626"/>
                    <a:pt x="16646" y="262"/>
                    <a:pt x="14774" y="34"/>
                  </a:cubicBezTo>
                  <a:cubicBezTo>
                    <a:pt x="12902" y="-193"/>
                    <a:pt x="11750" y="716"/>
                    <a:pt x="11174" y="2422"/>
                  </a:cubicBezTo>
                  <a:cubicBezTo>
                    <a:pt x="10598" y="4127"/>
                    <a:pt x="10598" y="6628"/>
                    <a:pt x="10598" y="9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4279900" y="5295900"/>
              <a:ext cx="825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4705350" y="5054600"/>
              <a:ext cx="63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4781549" y="4982896"/>
              <a:ext cx="89682" cy="344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452" fill="norm" stroke="1" extrusionOk="0">
                  <a:moveTo>
                    <a:pt x="0" y="1696"/>
                  </a:moveTo>
                  <a:cubicBezTo>
                    <a:pt x="491" y="1037"/>
                    <a:pt x="982" y="379"/>
                    <a:pt x="2455" y="115"/>
                  </a:cubicBezTo>
                  <a:cubicBezTo>
                    <a:pt x="3927" y="-148"/>
                    <a:pt x="6382" y="-16"/>
                    <a:pt x="9818" y="1103"/>
                  </a:cubicBezTo>
                  <a:cubicBezTo>
                    <a:pt x="13255" y="2223"/>
                    <a:pt x="17673" y="4330"/>
                    <a:pt x="19636" y="7030"/>
                  </a:cubicBezTo>
                  <a:cubicBezTo>
                    <a:pt x="21600" y="9730"/>
                    <a:pt x="21109" y="13023"/>
                    <a:pt x="17918" y="15525"/>
                  </a:cubicBezTo>
                  <a:cubicBezTo>
                    <a:pt x="14727" y="18028"/>
                    <a:pt x="8836" y="19740"/>
                    <a:pt x="2945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5607050" y="5118100"/>
              <a:ext cx="4234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815"/>
                    <a:pt x="21600" y="11631"/>
                    <a:pt x="21600" y="15231"/>
                  </a:cubicBezTo>
                  <a:cubicBezTo>
                    <a:pt x="21600" y="18831"/>
                    <a:pt x="10800" y="202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5632450" y="5011394"/>
              <a:ext cx="38100" cy="49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28" fill="norm" stroke="1" extrusionOk="0">
                  <a:moveTo>
                    <a:pt x="0" y="20228"/>
                  </a:moveTo>
                  <a:cubicBezTo>
                    <a:pt x="0" y="12452"/>
                    <a:pt x="0" y="4676"/>
                    <a:pt x="3600" y="1652"/>
                  </a:cubicBezTo>
                  <a:cubicBezTo>
                    <a:pt x="7200" y="-1372"/>
                    <a:pt x="14400" y="356"/>
                    <a:pt x="21600" y="2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5728233" y="4830097"/>
              <a:ext cx="132817" cy="516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517" fill="norm" stroke="1" extrusionOk="0">
                  <a:moveTo>
                    <a:pt x="21514" y="3796"/>
                  </a:moveTo>
                  <a:cubicBezTo>
                    <a:pt x="20828" y="2915"/>
                    <a:pt x="20143" y="2033"/>
                    <a:pt x="19285" y="1416"/>
                  </a:cubicBezTo>
                  <a:cubicBezTo>
                    <a:pt x="18428" y="799"/>
                    <a:pt x="17400" y="446"/>
                    <a:pt x="15857" y="226"/>
                  </a:cubicBezTo>
                  <a:cubicBezTo>
                    <a:pt x="14314" y="5"/>
                    <a:pt x="12257" y="-83"/>
                    <a:pt x="10543" y="93"/>
                  </a:cubicBezTo>
                  <a:cubicBezTo>
                    <a:pt x="8828" y="270"/>
                    <a:pt x="7457" y="710"/>
                    <a:pt x="5743" y="2077"/>
                  </a:cubicBezTo>
                  <a:cubicBezTo>
                    <a:pt x="4028" y="3444"/>
                    <a:pt x="1971" y="5736"/>
                    <a:pt x="943" y="8248"/>
                  </a:cubicBezTo>
                  <a:cubicBezTo>
                    <a:pt x="-86" y="10761"/>
                    <a:pt x="-86" y="13494"/>
                    <a:pt x="85" y="15742"/>
                  </a:cubicBezTo>
                  <a:cubicBezTo>
                    <a:pt x="257" y="17990"/>
                    <a:pt x="600" y="19754"/>
                    <a:pt x="943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5689600" y="5149850"/>
              <a:ext cx="2413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723"/>
                    <a:pt x="0" y="13846"/>
                    <a:pt x="379" y="11077"/>
                  </a:cubicBezTo>
                  <a:cubicBezTo>
                    <a:pt x="758" y="8308"/>
                    <a:pt x="1516" y="6646"/>
                    <a:pt x="5116" y="4985"/>
                  </a:cubicBezTo>
                  <a:cubicBezTo>
                    <a:pt x="8716" y="3323"/>
                    <a:pt x="15158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6461935" y="4973940"/>
              <a:ext cx="208536" cy="336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1479" fill="norm" stroke="1" extrusionOk="0">
                  <a:moveTo>
                    <a:pt x="19737" y="4739"/>
                  </a:moveTo>
                  <a:cubicBezTo>
                    <a:pt x="17221" y="4064"/>
                    <a:pt x="14704" y="3389"/>
                    <a:pt x="12188" y="3929"/>
                  </a:cubicBezTo>
                  <a:cubicBezTo>
                    <a:pt x="9671" y="4469"/>
                    <a:pt x="7155" y="6224"/>
                    <a:pt x="4953" y="9127"/>
                  </a:cubicBezTo>
                  <a:cubicBezTo>
                    <a:pt x="2751" y="12029"/>
                    <a:pt x="863" y="16079"/>
                    <a:pt x="234" y="18441"/>
                  </a:cubicBezTo>
                  <a:cubicBezTo>
                    <a:pt x="-395" y="20804"/>
                    <a:pt x="234" y="21479"/>
                    <a:pt x="2226" y="21479"/>
                  </a:cubicBezTo>
                  <a:cubicBezTo>
                    <a:pt x="4219" y="21479"/>
                    <a:pt x="7574" y="20804"/>
                    <a:pt x="11034" y="18779"/>
                  </a:cubicBezTo>
                  <a:cubicBezTo>
                    <a:pt x="14494" y="16754"/>
                    <a:pt x="18059" y="13379"/>
                    <a:pt x="19632" y="10274"/>
                  </a:cubicBezTo>
                  <a:cubicBezTo>
                    <a:pt x="21205" y="7169"/>
                    <a:pt x="20786" y="4334"/>
                    <a:pt x="19632" y="2512"/>
                  </a:cubicBezTo>
                  <a:cubicBezTo>
                    <a:pt x="18479" y="689"/>
                    <a:pt x="16591" y="-121"/>
                    <a:pt x="14285" y="14"/>
                  </a:cubicBezTo>
                  <a:cubicBezTo>
                    <a:pt x="11978" y="149"/>
                    <a:pt x="9252" y="1229"/>
                    <a:pt x="8098" y="3187"/>
                  </a:cubicBezTo>
                  <a:cubicBezTo>
                    <a:pt x="6945" y="5144"/>
                    <a:pt x="7364" y="7979"/>
                    <a:pt x="9566" y="10342"/>
                  </a:cubicBezTo>
                  <a:cubicBezTo>
                    <a:pt x="11768" y="12704"/>
                    <a:pt x="15753" y="14594"/>
                    <a:pt x="19737" y="16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6760633" y="5213350"/>
              <a:ext cx="8468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323"/>
                    <a:pt x="0" y="6646"/>
                    <a:pt x="0" y="10246"/>
                  </a:cubicBezTo>
                  <a:cubicBezTo>
                    <a:pt x="0" y="13846"/>
                    <a:pt x="10800" y="177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6959600" y="5119042"/>
              <a:ext cx="1524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3900" y="6132"/>
                    <a:pt x="7800" y="-1068"/>
                    <a:pt x="11400" y="132"/>
                  </a:cubicBezTo>
                  <a:cubicBezTo>
                    <a:pt x="15000" y="1332"/>
                    <a:pt x="1830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6978650" y="5270500"/>
              <a:ext cx="139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7310302" y="5013271"/>
              <a:ext cx="257677" cy="311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367" fill="norm" stroke="1" extrusionOk="0">
                  <a:moveTo>
                    <a:pt x="18170" y="3265"/>
                  </a:moveTo>
                  <a:cubicBezTo>
                    <a:pt x="18170" y="2395"/>
                    <a:pt x="18170" y="1526"/>
                    <a:pt x="17474" y="1091"/>
                  </a:cubicBezTo>
                  <a:cubicBezTo>
                    <a:pt x="16777" y="656"/>
                    <a:pt x="15383" y="656"/>
                    <a:pt x="13032" y="1816"/>
                  </a:cubicBezTo>
                  <a:cubicBezTo>
                    <a:pt x="10680" y="2975"/>
                    <a:pt x="7370" y="5295"/>
                    <a:pt x="5019" y="7977"/>
                  </a:cubicBezTo>
                  <a:cubicBezTo>
                    <a:pt x="2667" y="10659"/>
                    <a:pt x="1274" y="13703"/>
                    <a:pt x="577" y="15660"/>
                  </a:cubicBezTo>
                  <a:cubicBezTo>
                    <a:pt x="-120" y="17617"/>
                    <a:pt x="-120" y="18487"/>
                    <a:pt x="228" y="19284"/>
                  </a:cubicBezTo>
                  <a:cubicBezTo>
                    <a:pt x="577" y="20081"/>
                    <a:pt x="1274" y="20806"/>
                    <a:pt x="2580" y="21169"/>
                  </a:cubicBezTo>
                  <a:cubicBezTo>
                    <a:pt x="3886" y="21531"/>
                    <a:pt x="5803" y="21531"/>
                    <a:pt x="8764" y="20009"/>
                  </a:cubicBezTo>
                  <a:cubicBezTo>
                    <a:pt x="11725" y="18487"/>
                    <a:pt x="15732" y="15442"/>
                    <a:pt x="18170" y="12253"/>
                  </a:cubicBezTo>
                  <a:cubicBezTo>
                    <a:pt x="20609" y="9064"/>
                    <a:pt x="21480" y="5730"/>
                    <a:pt x="21132" y="3483"/>
                  </a:cubicBezTo>
                  <a:cubicBezTo>
                    <a:pt x="20783" y="1236"/>
                    <a:pt x="19215" y="76"/>
                    <a:pt x="17299" y="3"/>
                  </a:cubicBezTo>
                  <a:cubicBezTo>
                    <a:pt x="15383" y="-69"/>
                    <a:pt x="13119" y="946"/>
                    <a:pt x="11638" y="2178"/>
                  </a:cubicBezTo>
                  <a:cubicBezTo>
                    <a:pt x="10157" y="3410"/>
                    <a:pt x="9461" y="4860"/>
                    <a:pt x="9635" y="6165"/>
                  </a:cubicBezTo>
                  <a:cubicBezTo>
                    <a:pt x="9809" y="7469"/>
                    <a:pt x="10854" y="8629"/>
                    <a:pt x="11986" y="9499"/>
                  </a:cubicBezTo>
                  <a:cubicBezTo>
                    <a:pt x="13119" y="10369"/>
                    <a:pt x="14338" y="10948"/>
                    <a:pt x="15557" y="1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7556500" y="5280849"/>
              <a:ext cx="165100" cy="148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0" y="3075"/>
                  </a:moveTo>
                  <a:cubicBezTo>
                    <a:pt x="831" y="1859"/>
                    <a:pt x="1662" y="642"/>
                    <a:pt x="3046" y="185"/>
                  </a:cubicBezTo>
                  <a:cubicBezTo>
                    <a:pt x="4431" y="-271"/>
                    <a:pt x="6369" y="33"/>
                    <a:pt x="7892" y="2011"/>
                  </a:cubicBezTo>
                  <a:cubicBezTo>
                    <a:pt x="9415" y="3988"/>
                    <a:pt x="10523" y="7639"/>
                    <a:pt x="10385" y="10225"/>
                  </a:cubicBezTo>
                  <a:cubicBezTo>
                    <a:pt x="10246" y="12811"/>
                    <a:pt x="8862" y="14332"/>
                    <a:pt x="7615" y="15549"/>
                  </a:cubicBezTo>
                  <a:cubicBezTo>
                    <a:pt x="6369" y="16766"/>
                    <a:pt x="5262" y="17678"/>
                    <a:pt x="5677" y="18439"/>
                  </a:cubicBezTo>
                  <a:cubicBezTo>
                    <a:pt x="6092" y="19199"/>
                    <a:pt x="8031" y="19808"/>
                    <a:pt x="10938" y="20264"/>
                  </a:cubicBezTo>
                  <a:cubicBezTo>
                    <a:pt x="13846" y="20721"/>
                    <a:pt x="17723" y="21025"/>
                    <a:pt x="21600" y="21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1333500" y="6461855"/>
              <a:ext cx="336550" cy="517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1155"/>
                  </a:moveTo>
                  <a:cubicBezTo>
                    <a:pt x="136" y="716"/>
                    <a:pt x="272" y="277"/>
                    <a:pt x="340" y="409"/>
                  </a:cubicBezTo>
                  <a:cubicBezTo>
                    <a:pt x="408" y="541"/>
                    <a:pt x="408" y="1243"/>
                    <a:pt x="543" y="2999"/>
                  </a:cubicBezTo>
                  <a:cubicBezTo>
                    <a:pt x="679" y="4755"/>
                    <a:pt x="951" y="7565"/>
                    <a:pt x="1291" y="10024"/>
                  </a:cubicBezTo>
                  <a:cubicBezTo>
                    <a:pt x="1630" y="12482"/>
                    <a:pt x="2038" y="14589"/>
                    <a:pt x="2445" y="15950"/>
                  </a:cubicBezTo>
                  <a:cubicBezTo>
                    <a:pt x="2853" y="17311"/>
                    <a:pt x="3260" y="17926"/>
                    <a:pt x="3600" y="18014"/>
                  </a:cubicBezTo>
                  <a:cubicBezTo>
                    <a:pt x="3940" y="18102"/>
                    <a:pt x="4211" y="17663"/>
                    <a:pt x="4619" y="16433"/>
                  </a:cubicBezTo>
                  <a:cubicBezTo>
                    <a:pt x="5026" y="15204"/>
                    <a:pt x="5570" y="13185"/>
                    <a:pt x="5977" y="11867"/>
                  </a:cubicBezTo>
                  <a:cubicBezTo>
                    <a:pt x="6385" y="10550"/>
                    <a:pt x="6657" y="9936"/>
                    <a:pt x="6996" y="9936"/>
                  </a:cubicBezTo>
                  <a:cubicBezTo>
                    <a:pt x="7336" y="9936"/>
                    <a:pt x="7743" y="10550"/>
                    <a:pt x="8423" y="12087"/>
                  </a:cubicBezTo>
                  <a:cubicBezTo>
                    <a:pt x="9102" y="13624"/>
                    <a:pt x="10053" y="16082"/>
                    <a:pt x="10732" y="17663"/>
                  </a:cubicBezTo>
                  <a:cubicBezTo>
                    <a:pt x="11411" y="19243"/>
                    <a:pt x="11819" y="19946"/>
                    <a:pt x="12294" y="20516"/>
                  </a:cubicBezTo>
                  <a:cubicBezTo>
                    <a:pt x="12770" y="21087"/>
                    <a:pt x="13313" y="21526"/>
                    <a:pt x="13789" y="21482"/>
                  </a:cubicBezTo>
                  <a:cubicBezTo>
                    <a:pt x="14264" y="21438"/>
                    <a:pt x="14672" y="20911"/>
                    <a:pt x="14943" y="19243"/>
                  </a:cubicBezTo>
                  <a:cubicBezTo>
                    <a:pt x="15215" y="17575"/>
                    <a:pt x="15351" y="14765"/>
                    <a:pt x="15691" y="11780"/>
                  </a:cubicBezTo>
                  <a:cubicBezTo>
                    <a:pt x="16030" y="8794"/>
                    <a:pt x="16574" y="5633"/>
                    <a:pt x="16913" y="3833"/>
                  </a:cubicBezTo>
                  <a:cubicBezTo>
                    <a:pt x="17253" y="2033"/>
                    <a:pt x="17389" y="1594"/>
                    <a:pt x="17660" y="1111"/>
                  </a:cubicBezTo>
                  <a:cubicBezTo>
                    <a:pt x="17932" y="628"/>
                    <a:pt x="18340" y="102"/>
                    <a:pt x="18815" y="14"/>
                  </a:cubicBezTo>
                  <a:cubicBezTo>
                    <a:pt x="19291" y="-74"/>
                    <a:pt x="19834" y="277"/>
                    <a:pt x="20309" y="672"/>
                  </a:cubicBezTo>
                  <a:cubicBezTo>
                    <a:pt x="20785" y="1067"/>
                    <a:pt x="21192" y="1506"/>
                    <a:pt x="21600" y="1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1797050" y="6673850"/>
              <a:ext cx="139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1752600" y="6874933"/>
              <a:ext cx="26670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3429" y="12960"/>
                    <a:pt x="6857" y="5400"/>
                    <a:pt x="10457" y="2160"/>
                  </a:cubicBezTo>
                  <a:cubicBezTo>
                    <a:pt x="14057" y="-1080"/>
                    <a:pt x="17829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2588683" y="6242618"/>
              <a:ext cx="222546" cy="355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071" fill="norm" stroke="1" extrusionOk="0">
                  <a:moveTo>
                    <a:pt x="18370" y="5617"/>
                  </a:moveTo>
                  <a:cubicBezTo>
                    <a:pt x="17764" y="4487"/>
                    <a:pt x="17159" y="3357"/>
                    <a:pt x="16150" y="2792"/>
                  </a:cubicBezTo>
                  <a:cubicBezTo>
                    <a:pt x="15140" y="2227"/>
                    <a:pt x="13727" y="2227"/>
                    <a:pt x="11305" y="3482"/>
                  </a:cubicBezTo>
                  <a:cubicBezTo>
                    <a:pt x="8882" y="4738"/>
                    <a:pt x="5450" y="7250"/>
                    <a:pt x="3230" y="9824"/>
                  </a:cubicBezTo>
                  <a:cubicBezTo>
                    <a:pt x="1009" y="12399"/>
                    <a:pt x="0" y="15036"/>
                    <a:pt x="0" y="16982"/>
                  </a:cubicBezTo>
                  <a:cubicBezTo>
                    <a:pt x="0" y="18929"/>
                    <a:pt x="1009" y="20185"/>
                    <a:pt x="3129" y="20750"/>
                  </a:cubicBezTo>
                  <a:cubicBezTo>
                    <a:pt x="5249" y="21315"/>
                    <a:pt x="8479" y="21189"/>
                    <a:pt x="11607" y="19934"/>
                  </a:cubicBezTo>
                  <a:cubicBezTo>
                    <a:pt x="14736" y="18678"/>
                    <a:pt x="17764" y="16292"/>
                    <a:pt x="19480" y="13341"/>
                  </a:cubicBezTo>
                  <a:cubicBezTo>
                    <a:pt x="21196" y="10389"/>
                    <a:pt x="21600" y="6873"/>
                    <a:pt x="20893" y="4424"/>
                  </a:cubicBezTo>
                  <a:cubicBezTo>
                    <a:pt x="20187" y="1975"/>
                    <a:pt x="18370" y="594"/>
                    <a:pt x="16150" y="155"/>
                  </a:cubicBezTo>
                  <a:cubicBezTo>
                    <a:pt x="13929" y="-285"/>
                    <a:pt x="11305" y="217"/>
                    <a:pt x="9690" y="1599"/>
                  </a:cubicBezTo>
                  <a:cubicBezTo>
                    <a:pt x="8075" y="2980"/>
                    <a:pt x="7469" y="5241"/>
                    <a:pt x="8479" y="7375"/>
                  </a:cubicBezTo>
                  <a:cubicBezTo>
                    <a:pt x="9488" y="9510"/>
                    <a:pt x="12112" y="11520"/>
                    <a:pt x="14736" y="13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2876550" y="6489700"/>
              <a:ext cx="1" cy="1206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2712694" y="6010187"/>
              <a:ext cx="151156" cy="168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476" fill="norm" stroke="1" extrusionOk="0">
                  <a:moveTo>
                    <a:pt x="714" y="21476"/>
                  </a:moveTo>
                  <a:cubicBezTo>
                    <a:pt x="122" y="20126"/>
                    <a:pt x="-470" y="18776"/>
                    <a:pt x="566" y="15671"/>
                  </a:cubicBezTo>
                  <a:cubicBezTo>
                    <a:pt x="1601" y="12566"/>
                    <a:pt x="4264" y="7706"/>
                    <a:pt x="6188" y="4601"/>
                  </a:cubicBezTo>
                  <a:cubicBezTo>
                    <a:pt x="8111" y="1496"/>
                    <a:pt x="9294" y="146"/>
                    <a:pt x="10330" y="11"/>
                  </a:cubicBezTo>
                  <a:cubicBezTo>
                    <a:pt x="11366" y="-124"/>
                    <a:pt x="12253" y="956"/>
                    <a:pt x="13289" y="3926"/>
                  </a:cubicBezTo>
                  <a:cubicBezTo>
                    <a:pt x="14325" y="6896"/>
                    <a:pt x="15508" y="11756"/>
                    <a:pt x="16840" y="14456"/>
                  </a:cubicBezTo>
                  <a:cubicBezTo>
                    <a:pt x="18171" y="17156"/>
                    <a:pt x="19651" y="17696"/>
                    <a:pt x="21130" y="18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3136900" y="6432550"/>
              <a:ext cx="2476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15" y="16200"/>
                    <a:pt x="9231" y="10800"/>
                    <a:pt x="12831" y="7200"/>
                  </a:cubicBezTo>
                  <a:cubicBezTo>
                    <a:pt x="16431" y="3600"/>
                    <a:pt x="1901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3459287" y="6221917"/>
              <a:ext cx="178318" cy="368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62" fill="norm" stroke="1" extrusionOk="0">
                  <a:moveTo>
                    <a:pt x="12983" y="4481"/>
                  </a:moveTo>
                  <a:cubicBezTo>
                    <a:pt x="11978" y="4112"/>
                    <a:pt x="10973" y="3744"/>
                    <a:pt x="9843" y="3744"/>
                  </a:cubicBezTo>
                  <a:cubicBezTo>
                    <a:pt x="8713" y="3744"/>
                    <a:pt x="7457" y="4112"/>
                    <a:pt x="5699" y="5340"/>
                  </a:cubicBezTo>
                  <a:cubicBezTo>
                    <a:pt x="3941" y="6567"/>
                    <a:pt x="1680" y="8653"/>
                    <a:pt x="676" y="11292"/>
                  </a:cubicBezTo>
                  <a:cubicBezTo>
                    <a:pt x="-329" y="13931"/>
                    <a:pt x="-78" y="17122"/>
                    <a:pt x="550" y="18962"/>
                  </a:cubicBezTo>
                  <a:cubicBezTo>
                    <a:pt x="1178" y="20803"/>
                    <a:pt x="2183" y="21294"/>
                    <a:pt x="4066" y="21356"/>
                  </a:cubicBezTo>
                  <a:cubicBezTo>
                    <a:pt x="5950" y="21417"/>
                    <a:pt x="8713" y="21049"/>
                    <a:pt x="11476" y="19515"/>
                  </a:cubicBezTo>
                  <a:cubicBezTo>
                    <a:pt x="14238" y="17981"/>
                    <a:pt x="17001" y="15281"/>
                    <a:pt x="18759" y="12212"/>
                  </a:cubicBezTo>
                  <a:cubicBezTo>
                    <a:pt x="20518" y="9144"/>
                    <a:pt x="21271" y="5708"/>
                    <a:pt x="21145" y="3622"/>
                  </a:cubicBezTo>
                  <a:cubicBezTo>
                    <a:pt x="21020" y="1535"/>
                    <a:pt x="20015" y="799"/>
                    <a:pt x="18257" y="369"/>
                  </a:cubicBezTo>
                  <a:cubicBezTo>
                    <a:pt x="16499" y="-60"/>
                    <a:pt x="13987" y="-183"/>
                    <a:pt x="11350" y="369"/>
                  </a:cubicBezTo>
                  <a:cubicBezTo>
                    <a:pt x="8713" y="922"/>
                    <a:pt x="5950" y="2149"/>
                    <a:pt x="4318" y="3622"/>
                  </a:cubicBezTo>
                  <a:cubicBezTo>
                    <a:pt x="2685" y="5094"/>
                    <a:pt x="2183" y="6812"/>
                    <a:pt x="4443" y="8224"/>
                  </a:cubicBezTo>
                  <a:cubicBezTo>
                    <a:pt x="6704" y="9635"/>
                    <a:pt x="11727" y="10740"/>
                    <a:pt x="16750" y="11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3625850" y="6516108"/>
              <a:ext cx="133350" cy="134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2" fill="norm" stroke="1" extrusionOk="0">
                  <a:moveTo>
                    <a:pt x="0" y="4827"/>
                  </a:moveTo>
                  <a:cubicBezTo>
                    <a:pt x="686" y="3165"/>
                    <a:pt x="1371" y="1504"/>
                    <a:pt x="2914" y="673"/>
                  </a:cubicBezTo>
                  <a:cubicBezTo>
                    <a:pt x="4457" y="-158"/>
                    <a:pt x="6857" y="-158"/>
                    <a:pt x="8743" y="340"/>
                  </a:cubicBezTo>
                  <a:cubicBezTo>
                    <a:pt x="10629" y="839"/>
                    <a:pt x="12000" y="1836"/>
                    <a:pt x="12343" y="3996"/>
                  </a:cubicBezTo>
                  <a:cubicBezTo>
                    <a:pt x="12686" y="6156"/>
                    <a:pt x="12000" y="9479"/>
                    <a:pt x="10971" y="11639"/>
                  </a:cubicBezTo>
                  <a:cubicBezTo>
                    <a:pt x="9943" y="13799"/>
                    <a:pt x="8571" y="14796"/>
                    <a:pt x="6686" y="16291"/>
                  </a:cubicBezTo>
                  <a:cubicBezTo>
                    <a:pt x="4800" y="17787"/>
                    <a:pt x="2400" y="19780"/>
                    <a:pt x="2229" y="20611"/>
                  </a:cubicBezTo>
                  <a:cubicBezTo>
                    <a:pt x="2057" y="21442"/>
                    <a:pt x="4114" y="21110"/>
                    <a:pt x="7714" y="19947"/>
                  </a:cubicBezTo>
                  <a:cubicBezTo>
                    <a:pt x="11314" y="18784"/>
                    <a:pt x="16457" y="16790"/>
                    <a:pt x="21600" y="14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3524250" y="5989790"/>
              <a:ext cx="158750" cy="163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19710"/>
                  </a:moveTo>
                  <a:cubicBezTo>
                    <a:pt x="3456" y="13618"/>
                    <a:pt x="6912" y="7526"/>
                    <a:pt x="9360" y="4064"/>
                  </a:cubicBezTo>
                  <a:cubicBezTo>
                    <a:pt x="11808" y="603"/>
                    <a:pt x="13248" y="-228"/>
                    <a:pt x="14256" y="49"/>
                  </a:cubicBezTo>
                  <a:cubicBezTo>
                    <a:pt x="15264" y="326"/>
                    <a:pt x="15840" y="1710"/>
                    <a:pt x="16992" y="5449"/>
                  </a:cubicBezTo>
                  <a:cubicBezTo>
                    <a:pt x="18144" y="9187"/>
                    <a:pt x="19872" y="15280"/>
                    <a:pt x="21600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2616200" y="6750691"/>
              <a:ext cx="1301750" cy="62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21382"/>
                  </a:moveTo>
                  <a:cubicBezTo>
                    <a:pt x="316" y="18502"/>
                    <a:pt x="632" y="15622"/>
                    <a:pt x="1440" y="14182"/>
                  </a:cubicBezTo>
                  <a:cubicBezTo>
                    <a:pt x="2248" y="12742"/>
                    <a:pt x="3547" y="12742"/>
                    <a:pt x="4900" y="11302"/>
                  </a:cubicBezTo>
                  <a:cubicBezTo>
                    <a:pt x="6252" y="9862"/>
                    <a:pt x="7657" y="6982"/>
                    <a:pt x="9079" y="4822"/>
                  </a:cubicBezTo>
                  <a:cubicBezTo>
                    <a:pt x="10501" y="2662"/>
                    <a:pt x="11941" y="1222"/>
                    <a:pt x="13311" y="502"/>
                  </a:cubicBezTo>
                  <a:cubicBezTo>
                    <a:pt x="14681" y="-218"/>
                    <a:pt x="15980" y="-218"/>
                    <a:pt x="17350" y="862"/>
                  </a:cubicBezTo>
                  <a:cubicBezTo>
                    <a:pt x="18720" y="1942"/>
                    <a:pt x="20160" y="4102"/>
                    <a:pt x="21600" y="6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2679700" y="6952118"/>
              <a:ext cx="1441450" cy="618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15027"/>
                  </a:moveTo>
                  <a:cubicBezTo>
                    <a:pt x="32" y="16790"/>
                    <a:pt x="63" y="18554"/>
                    <a:pt x="159" y="19693"/>
                  </a:cubicBezTo>
                  <a:cubicBezTo>
                    <a:pt x="254" y="20831"/>
                    <a:pt x="412" y="21346"/>
                    <a:pt x="539" y="21456"/>
                  </a:cubicBezTo>
                  <a:cubicBezTo>
                    <a:pt x="666" y="21566"/>
                    <a:pt x="761" y="21272"/>
                    <a:pt x="825" y="20207"/>
                  </a:cubicBezTo>
                  <a:cubicBezTo>
                    <a:pt x="888" y="19142"/>
                    <a:pt x="920" y="17305"/>
                    <a:pt x="983" y="15174"/>
                  </a:cubicBezTo>
                  <a:cubicBezTo>
                    <a:pt x="1047" y="13044"/>
                    <a:pt x="1142" y="10619"/>
                    <a:pt x="1189" y="8415"/>
                  </a:cubicBezTo>
                  <a:cubicBezTo>
                    <a:pt x="1237" y="6211"/>
                    <a:pt x="1237" y="4227"/>
                    <a:pt x="1189" y="3015"/>
                  </a:cubicBezTo>
                  <a:cubicBezTo>
                    <a:pt x="1142" y="1803"/>
                    <a:pt x="1047" y="1362"/>
                    <a:pt x="920" y="921"/>
                  </a:cubicBezTo>
                  <a:cubicBezTo>
                    <a:pt x="793" y="480"/>
                    <a:pt x="634" y="39"/>
                    <a:pt x="555" y="3"/>
                  </a:cubicBezTo>
                  <a:cubicBezTo>
                    <a:pt x="476" y="-34"/>
                    <a:pt x="476" y="333"/>
                    <a:pt x="539" y="627"/>
                  </a:cubicBezTo>
                  <a:cubicBezTo>
                    <a:pt x="603" y="921"/>
                    <a:pt x="730" y="1142"/>
                    <a:pt x="1174" y="1252"/>
                  </a:cubicBezTo>
                  <a:cubicBezTo>
                    <a:pt x="1618" y="1362"/>
                    <a:pt x="2379" y="1362"/>
                    <a:pt x="3315" y="1252"/>
                  </a:cubicBezTo>
                  <a:cubicBezTo>
                    <a:pt x="4250" y="1142"/>
                    <a:pt x="5360" y="921"/>
                    <a:pt x="6534" y="811"/>
                  </a:cubicBezTo>
                  <a:cubicBezTo>
                    <a:pt x="7707" y="701"/>
                    <a:pt x="8944" y="701"/>
                    <a:pt x="10181" y="701"/>
                  </a:cubicBezTo>
                  <a:cubicBezTo>
                    <a:pt x="11419" y="701"/>
                    <a:pt x="12656" y="701"/>
                    <a:pt x="13908" y="701"/>
                  </a:cubicBezTo>
                  <a:cubicBezTo>
                    <a:pt x="15161" y="701"/>
                    <a:pt x="16430" y="701"/>
                    <a:pt x="17619" y="627"/>
                  </a:cubicBezTo>
                  <a:cubicBezTo>
                    <a:pt x="18809" y="554"/>
                    <a:pt x="19919" y="407"/>
                    <a:pt x="20569" y="297"/>
                  </a:cubicBezTo>
                  <a:cubicBezTo>
                    <a:pt x="21219" y="186"/>
                    <a:pt x="21410" y="113"/>
                    <a:pt x="21600" y="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2856362" y="7227435"/>
              <a:ext cx="103876" cy="258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5" h="21257" fill="norm" stroke="1" extrusionOk="0">
                  <a:moveTo>
                    <a:pt x="17669" y="3042"/>
                  </a:moveTo>
                  <a:cubicBezTo>
                    <a:pt x="16838" y="2171"/>
                    <a:pt x="16007" y="1300"/>
                    <a:pt x="14346" y="690"/>
                  </a:cubicBezTo>
                  <a:cubicBezTo>
                    <a:pt x="12684" y="80"/>
                    <a:pt x="10192" y="-268"/>
                    <a:pt x="7492" y="255"/>
                  </a:cubicBezTo>
                  <a:cubicBezTo>
                    <a:pt x="4792" y="777"/>
                    <a:pt x="1884" y="2171"/>
                    <a:pt x="638" y="3738"/>
                  </a:cubicBezTo>
                  <a:cubicBezTo>
                    <a:pt x="-608" y="5306"/>
                    <a:pt x="-193" y="7048"/>
                    <a:pt x="3338" y="8790"/>
                  </a:cubicBezTo>
                  <a:cubicBezTo>
                    <a:pt x="6869" y="10532"/>
                    <a:pt x="13515" y="12274"/>
                    <a:pt x="17046" y="14016"/>
                  </a:cubicBezTo>
                  <a:cubicBezTo>
                    <a:pt x="20577" y="15758"/>
                    <a:pt x="20992" y="17500"/>
                    <a:pt x="19746" y="18719"/>
                  </a:cubicBezTo>
                  <a:cubicBezTo>
                    <a:pt x="18500" y="19938"/>
                    <a:pt x="15592" y="20635"/>
                    <a:pt x="12684" y="20984"/>
                  </a:cubicBezTo>
                  <a:cubicBezTo>
                    <a:pt x="9777" y="21332"/>
                    <a:pt x="6869" y="21332"/>
                    <a:pt x="4584" y="21071"/>
                  </a:cubicBezTo>
                  <a:cubicBezTo>
                    <a:pt x="2300" y="20809"/>
                    <a:pt x="638" y="20287"/>
                    <a:pt x="1054" y="19677"/>
                  </a:cubicBezTo>
                  <a:cubicBezTo>
                    <a:pt x="1469" y="19067"/>
                    <a:pt x="3961" y="18371"/>
                    <a:pt x="6454" y="17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2995553" y="7281974"/>
              <a:ext cx="141348" cy="188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0926" fill="norm" stroke="1" extrusionOk="0">
                  <a:moveTo>
                    <a:pt x="247" y="11433"/>
                  </a:moveTo>
                  <a:cubicBezTo>
                    <a:pt x="1836" y="11668"/>
                    <a:pt x="3424" y="11903"/>
                    <a:pt x="5965" y="10611"/>
                  </a:cubicBezTo>
                  <a:cubicBezTo>
                    <a:pt x="8506" y="9320"/>
                    <a:pt x="12000" y="6503"/>
                    <a:pt x="13747" y="4390"/>
                  </a:cubicBezTo>
                  <a:cubicBezTo>
                    <a:pt x="15494" y="2277"/>
                    <a:pt x="15494" y="868"/>
                    <a:pt x="14700" y="281"/>
                  </a:cubicBezTo>
                  <a:cubicBezTo>
                    <a:pt x="13906" y="-306"/>
                    <a:pt x="12318" y="-71"/>
                    <a:pt x="9777" y="1924"/>
                  </a:cubicBezTo>
                  <a:cubicBezTo>
                    <a:pt x="7236" y="3920"/>
                    <a:pt x="3741" y="7677"/>
                    <a:pt x="1836" y="10377"/>
                  </a:cubicBezTo>
                  <a:cubicBezTo>
                    <a:pt x="-70" y="13077"/>
                    <a:pt x="-388" y="14720"/>
                    <a:pt x="406" y="16481"/>
                  </a:cubicBezTo>
                  <a:cubicBezTo>
                    <a:pt x="1200" y="18242"/>
                    <a:pt x="3106" y="20120"/>
                    <a:pt x="6759" y="20707"/>
                  </a:cubicBezTo>
                  <a:cubicBezTo>
                    <a:pt x="10412" y="21294"/>
                    <a:pt x="15812" y="20590"/>
                    <a:pt x="21212" y="19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3067050" y="7117127"/>
              <a:ext cx="76200" cy="109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0" y="1487"/>
                  </a:moveTo>
                  <a:cubicBezTo>
                    <a:pt x="3000" y="656"/>
                    <a:pt x="6000" y="-175"/>
                    <a:pt x="9000" y="33"/>
                  </a:cubicBezTo>
                  <a:cubicBezTo>
                    <a:pt x="12000" y="240"/>
                    <a:pt x="15000" y="1487"/>
                    <a:pt x="16500" y="3148"/>
                  </a:cubicBezTo>
                  <a:cubicBezTo>
                    <a:pt x="18000" y="4810"/>
                    <a:pt x="18000" y="6887"/>
                    <a:pt x="16200" y="8963"/>
                  </a:cubicBezTo>
                  <a:cubicBezTo>
                    <a:pt x="14400" y="11040"/>
                    <a:pt x="10800" y="13117"/>
                    <a:pt x="7800" y="14987"/>
                  </a:cubicBezTo>
                  <a:cubicBezTo>
                    <a:pt x="4800" y="16856"/>
                    <a:pt x="2400" y="18517"/>
                    <a:pt x="2700" y="19348"/>
                  </a:cubicBezTo>
                  <a:cubicBezTo>
                    <a:pt x="3000" y="20179"/>
                    <a:pt x="6000" y="20179"/>
                    <a:pt x="9600" y="20387"/>
                  </a:cubicBezTo>
                  <a:cubicBezTo>
                    <a:pt x="13200" y="20594"/>
                    <a:pt x="17400" y="21010"/>
                    <a:pt x="21600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3167433" y="7199677"/>
              <a:ext cx="153617" cy="282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383" fill="norm" stroke="1" extrusionOk="0">
                  <a:moveTo>
                    <a:pt x="21184" y="572"/>
                  </a:moveTo>
                  <a:cubicBezTo>
                    <a:pt x="19725" y="252"/>
                    <a:pt x="18265" y="-68"/>
                    <a:pt x="16806" y="12"/>
                  </a:cubicBezTo>
                  <a:cubicBezTo>
                    <a:pt x="15346" y="92"/>
                    <a:pt x="13887" y="572"/>
                    <a:pt x="11114" y="2812"/>
                  </a:cubicBezTo>
                  <a:cubicBezTo>
                    <a:pt x="8341" y="5052"/>
                    <a:pt x="4254" y="9052"/>
                    <a:pt x="2065" y="12012"/>
                  </a:cubicBezTo>
                  <a:cubicBezTo>
                    <a:pt x="-124" y="14972"/>
                    <a:pt x="-416" y="16892"/>
                    <a:pt x="460" y="18332"/>
                  </a:cubicBezTo>
                  <a:cubicBezTo>
                    <a:pt x="1335" y="19772"/>
                    <a:pt x="3379" y="20732"/>
                    <a:pt x="5860" y="21132"/>
                  </a:cubicBezTo>
                  <a:cubicBezTo>
                    <a:pt x="8341" y="21532"/>
                    <a:pt x="11260" y="21372"/>
                    <a:pt x="14179" y="2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3335866" y="7254345"/>
              <a:ext cx="149337" cy="230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0798" fill="norm" stroke="1" extrusionOk="0">
                  <a:moveTo>
                    <a:pt x="17037" y="3775"/>
                  </a:moveTo>
                  <a:cubicBezTo>
                    <a:pt x="16124" y="2437"/>
                    <a:pt x="15211" y="1099"/>
                    <a:pt x="13842" y="526"/>
                  </a:cubicBezTo>
                  <a:cubicBezTo>
                    <a:pt x="12473" y="-48"/>
                    <a:pt x="10648" y="143"/>
                    <a:pt x="8670" y="1099"/>
                  </a:cubicBezTo>
                  <a:cubicBezTo>
                    <a:pt x="6693" y="2055"/>
                    <a:pt x="4563" y="3775"/>
                    <a:pt x="2890" y="7025"/>
                  </a:cubicBezTo>
                  <a:cubicBezTo>
                    <a:pt x="1217" y="10274"/>
                    <a:pt x="0" y="15053"/>
                    <a:pt x="0" y="17825"/>
                  </a:cubicBezTo>
                  <a:cubicBezTo>
                    <a:pt x="0" y="20596"/>
                    <a:pt x="1217" y="21361"/>
                    <a:pt x="4563" y="20405"/>
                  </a:cubicBezTo>
                  <a:cubicBezTo>
                    <a:pt x="7910" y="19449"/>
                    <a:pt x="13386" y="16773"/>
                    <a:pt x="16732" y="14002"/>
                  </a:cubicBezTo>
                  <a:cubicBezTo>
                    <a:pt x="20079" y="11230"/>
                    <a:pt x="21296" y="8363"/>
                    <a:pt x="21448" y="5973"/>
                  </a:cubicBezTo>
                  <a:cubicBezTo>
                    <a:pt x="21600" y="3584"/>
                    <a:pt x="20687" y="1673"/>
                    <a:pt x="17797" y="717"/>
                  </a:cubicBezTo>
                  <a:cubicBezTo>
                    <a:pt x="14907" y="-239"/>
                    <a:pt x="10039" y="-239"/>
                    <a:pt x="6845" y="717"/>
                  </a:cubicBezTo>
                  <a:cubicBezTo>
                    <a:pt x="3651" y="1673"/>
                    <a:pt x="2130" y="3584"/>
                    <a:pt x="3955" y="6165"/>
                  </a:cubicBezTo>
                  <a:cubicBezTo>
                    <a:pt x="5780" y="8745"/>
                    <a:pt x="10952" y="11995"/>
                    <a:pt x="16124" y="15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3486150" y="7492999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3384550" y="7116625"/>
              <a:ext cx="107950" cy="103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8" fill="norm" stroke="1" extrusionOk="0">
                  <a:moveTo>
                    <a:pt x="0" y="14608"/>
                  </a:moveTo>
                  <a:cubicBezTo>
                    <a:pt x="2965" y="10720"/>
                    <a:pt x="5929" y="6832"/>
                    <a:pt x="8471" y="4024"/>
                  </a:cubicBezTo>
                  <a:cubicBezTo>
                    <a:pt x="11012" y="1216"/>
                    <a:pt x="13129" y="-512"/>
                    <a:pt x="14612" y="136"/>
                  </a:cubicBezTo>
                  <a:cubicBezTo>
                    <a:pt x="16094" y="784"/>
                    <a:pt x="16941" y="3808"/>
                    <a:pt x="18000" y="7696"/>
                  </a:cubicBezTo>
                  <a:cubicBezTo>
                    <a:pt x="19059" y="11584"/>
                    <a:pt x="20329" y="16336"/>
                    <a:pt x="21600" y="21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3511550" y="7169150"/>
              <a:ext cx="99138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600" fill="norm" stroke="1" extrusionOk="0">
                  <a:moveTo>
                    <a:pt x="7935" y="0"/>
                  </a:moveTo>
                  <a:cubicBezTo>
                    <a:pt x="12784" y="4320"/>
                    <a:pt x="17633" y="8640"/>
                    <a:pt x="19616" y="12044"/>
                  </a:cubicBezTo>
                  <a:cubicBezTo>
                    <a:pt x="21600" y="15447"/>
                    <a:pt x="20718" y="17935"/>
                    <a:pt x="16971" y="19375"/>
                  </a:cubicBezTo>
                  <a:cubicBezTo>
                    <a:pt x="13224" y="20815"/>
                    <a:pt x="6612" y="212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3714749" y="7363322"/>
              <a:ext cx="1841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710" y="12302"/>
                    <a:pt x="11421" y="4448"/>
                    <a:pt x="15021" y="1502"/>
                  </a:cubicBezTo>
                  <a:cubicBezTo>
                    <a:pt x="18621" y="-1443"/>
                    <a:pt x="2011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3821477" y="7283450"/>
              <a:ext cx="13923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877"/>
                    <a:pt x="-1303" y="9755"/>
                    <a:pt x="240" y="13355"/>
                  </a:cubicBezTo>
                  <a:cubicBezTo>
                    <a:pt x="1783" y="16955"/>
                    <a:pt x="11040" y="19277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3973593" y="7275577"/>
              <a:ext cx="109458" cy="184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198" fill="norm" stroke="1" extrusionOk="0">
                  <a:moveTo>
                    <a:pt x="21075" y="3815"/>
                  </a:moveTo>
                  <a:cubicBezTo>
                    <a:pt x="20260" y="2601"/>
                    <a:pt x="19445" y="1388"/>
                    <a:pt x="17000" y="660"/>
                  </a:cubicBezTo>
                  <a:cubicBezTo>
                    <a:pt x="14554" y="-68"/>
                    <a:pt x="10479" y="-311"/>
                    <a:pt x="7218" y="538"/>
                  </a:cubicBezTo>
                  <a:cubicBezTo>
                    <a:pt x="3958" y="1388"/>
                    <a:pt x="1513" y="3329"/>
                    <a:pt x="494" y="4907"/>
                  </a:cubicBezTo>
                  <a:cubicBezTo>
                    <a:pt x="-525" y="6485"/>
                    <a:pt x="-117" y="7698"/>
                    <a:pt x="3143" y="9518"/>
                  </a:cubicBezTo>
                  <a:cubicBezTo>
                    <a:pt x="6403" y="11338"/>
                    <a:pt x="12517" y="13765"/>
                    <a:pt x="15777" y="15586"/>
                  </a:cubicBezTo>
                  <a:cubicBezTo>
                    <a:pt x="19037" y="17406"/>
                    <a:pt x="19445" y="18619"/>
                    <a:pt x="18630" y="19469"/>
                  </a:cubicBezTo>
                  <a:cubicBezTo>
                    <a:pt x="17815" y="20318"/>
                    <a:pt x="15777" y="20804"/>
                    <a:pt x="13535" y="21046"/>
                  </a:cubicBezTo>
                  <a:cubicBezTo>
                    <a:pt x="11294" y="21289"/>
                    <a:pt x="8849" y="21289"/>
                    <a:pt x="7422" y="20682"/>
                  </a:cubicBezTo>
                  <a:cubicBezTo>
                    <a:pt x="5996" y="20076"/>
                    <a:pt x="5588" y="18862"/>
                    <a:pt x="5181" y="17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4112683" y="7300769"/>
              <a:ext cx="129118" cy="160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8" h="21268" fill="norm" stroke="1" extrusionOk="0">
                  <a:moveTo>
                    <a:pt x="1350" y="10328"/>
                  </a:moveTo>
                  <a:cubicBezTo>
                    <a:pt x="4388" y="9486"/>
                    <a:pt x="7425" y="8645"/>
                    <a:pt x="9619" y="7663"/>
                  </a:cubicBezTo>
                  <a:cubicBezTo>
                    <a:pt x="11813" y="6681"/>
                    <a:pt x="13163" y="5559"/>
                    <a:pt x="14175" y="4156"/>
                  </a:cubicBezTo>
                  <a:cubicBezTo>
                    <a:pt x="15188" y="2754"/>
                    <a:pt x="15863" y="1071"/>
                    <a:pt x="15188" y="369"/>
                  </a:cubicBezTo>
                  <a:cubicBezTo>
                    <a:pt x="14513" y="-332"/>
                    <a:pt x="12488" y="-51"/>
                    <a:pt x="9788" y="1351"/>
                  </a:cubicBezTo>
                  <a:cubicBezTo>
                    <a:pt x="7088" y="2754"/>
                    <a:pt x="3713" y="5278"/>
                    <a:pt x="1688" y="8224"/>
                  </a:cubicBezTo>
                  <a:cubicBezTo>
                    <a:pt x="-337" y="11169"/>
                    <a:pt x="-1012" y="14536"/>
                    <a:pt x="2363" y="16780"/>
                  </a:cubicBezTo>
                  <a:cubicBezTo>
                    <a:pt x="5738" y="19024"/>
                    <a:pt x="13163" y="20146"/>
                    <a:pt x="20588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4243686" y="7126025"/>
              <a:ext cx="93365" cy="131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309" fill="norm" stroke="1" extrusionOk="0">
                  <a:moveTo>
                    <a:pt x="2452" y="2871"/>
                  </a:moveTo>
                  <a:cubicBezTo>
                    <a:pt x="4372" y="1842"/>
                    <a:pt x="6292" y="814"/>
                    <a:pt x="8692" y="299"/>
                  </a:cubicBezTo>
                  <a:cubicBezTo>
                    <a:pt x="11092" y="-215"/>
                    <a:pt x="13972" y="-215"/>
                    <a:pt x="16132" y="1499"/>
                  </a:cubicBezTo>
                  <a:cubicBezTo>
                    <a:pt x="18292" y="3214"/>
                    <a:pt x="19732" y="6642"/>
                    <a:pt x="18292" y="9556"/>
                  </a:cubicBezTo>
                  <a:cubicBezTo>
                    <a:pt x="16852" y="12471"/>
                    <a:pt x="12532" y="14871"/>
                    <a:pt x="8452" y="16756"/>
                  </a:cubicBezTo>
                  <a:cubicBezTo>
                    <a:pt x="4372" y="18642"/>
                    <a:pt x="532" y="20014"/>
                    <a:pt x="52" y="20699"/>
                  </a:cubicBezTo>
                  <a:cubicBezTo>
                    <a:pt x="-428" y="21385"/>
                    <a:pt x="2452" y="21385"/>
                    <a:pt x="6532" y="21214"/>
                  </a:cubicBezTo>
                  <a:cubicBezTo>
                    <a:pt x="10612" y="21042"/>
                    <a:pt x="15892" y="20699"/>
                    <a:pt x="21172" y="20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4359071" y="7220313"/>
              <a:ext cx="124029" cy="285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414" fill="norm" stroke="1" extrusionOk="0">
                  <a:moveTo>
                    <a:pt x="21095" y="449"/>
                  </a:moveTo>
                  <a:cubicBezTo>
                    <a:pt x="19295" y="132"/>
                    <a:pt x="17495" y="-186"/>
                    <a:pt x="14975" y="132"/>
                  </a:cubicBezTo>
                  <a:cubicBezTo>
                    <a:pt x="12455" y="449"/>
                    <a:pt x="9215" y="1402"/>
                    <a:pt x="6335" y="3229"/>
                  </a:cubicBezTo>
                  <a:cubicBezTo>
                    <a:pt x="3455" y="5055"/>
                    <a:pt x="935" y="7755"/>
                    <a:pt x="215" y="10773"/>
                  </a:cubicBezTo>
                  <a:cubicBezTo>
                    <a:pt x="-505" y="13790"/>
                    <a:pt x="575" y="17126"/>
                    <a:pt x="3635" y="18952"/>
                  </a:cubicBezTo>
                  <a:cubicBezTo>
                    <a:pt x="6695" y="20779"/>
                    <a:pt x="11735" y="21096"/>
                    <a:pt x="16775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4478304" y="7276391"/>
              <a:ext cx="195508" cy="212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081" fill="norm" stroke="1" extrusionOk="0">
                  <a:moveTo>
                    <a:pt x="15360" y="3216"/>
                  </a:moveTo>
                  <a:cubicBezTo>
                    <a:pt x="14010" y="2797"/>
                    <a:pt x="12660" y="2377"/>
                    <a:pt x="10860" y="3321"/>
                  </a:cubicBezTo>
                  <a:cubicBezTo>
                    <a:pt x="9060" y="4265"/>
                    <a:pt x="6810" y="6571"/>
                    <a:pt x="4898" y="9193"/>
                  </a:cubicBezTo>
                  <a:cubicBezTo>
                    <a:pt x="2985" y="11814"/>
                    <a:pt x="1410" y="14750"/>
                    <a:pt x="623" y="16742"/>
                  </a:cubicBezTo>
                  <a:cubicBezTo>
                    <a:pt x="-165" y="18734"/>
                    <a:pt x="-165" y="19783"/>
                    <a:pt x="398" y="20412"/>
                  </a:cubicBezTo>
                  <a:cubicBezTo>
                    <a:pt x="960" y="21041"/>
                    <a:pt x="2085" y="21251"/>
                    <a:pt x="4110" y="20936"/>
                  </a:cubicBezTo>
                  <a:cubicBezTo>
                    <a:pt x="6135" y="20622"/>
                    <a:pt x="9060" y="19783"/>
                    <a:pt x="12210" y="17267"/>
                  </a:cubicBezTo>
                  <a:cubicBezTo>
                    <a:pt x="15360" y="14750"/>
                    <a:pt x="18735" y="10556"/>
                    <a:pt x="20085" y="7305"/>
                  </a:cubicBezTo>
                  <a:cubicBezTo>
                    <a:pt x="21435" y="4055"/>
                    <a:pt x="20760" y="1748"/>
                    <a:pt x="18623" y="700"/>
                  </a:cubicBezTo>
                  <a:cubicBezTo>
                    <a:pt x="16485" y="-349"/>
                    <a:pt x="12885" y="-139"/>
                    <a:pt x="10410" y="804"/>
                  </a:cubicBezTo>
                  <a:cubicBezTo>
                    <a:pt x="7935" y="1748"/>
                    <a:pt x="6585" y="3426"/>
                    <a:pt x="6473" y="5103"/>
                  </a:cubicBezTo>
                  <a:cubicBezTo>
                    <a:pt x="6360" y="6781"/>
                    <a:pt x="7485" y="8459"/>
                    <a:pt x="9623" y="9822"/>
                  </a:cubicBezTo>
                  <a:cubicBezTo>
                    <a:pt x="11760" y="11185"/>
                    <a:pt x="14910" y="12234"/>
                    <a:pt x="18060" y="13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4679332" y="7493000"/>
              <a:ext cx="76818" cy="78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9" h="21169" fill="norm" stroke="1" extrusionOk="0">
                  <a:moveTo>
                    <a:pt x="166" y="0"/>
                  </a:moveTo>
                  <a:cubicBezTo>
                    <a:pt x="1871" y="2274"/>
                    <a:pt x="3576" y="4547"/>
                    <a:pt x="4145" y="7105"/>
                  </a:cubicBezTo>
                  <a:cubicBezTo>
                    <a:pt x="4713" y="9663"/>
                    <a:pt x="4145" y="12505"/>
                    <a:pt x="2724" y="15063"/>
                  </a:cubicBezTo>
                  <a:cubicBezTo>
                    <a:pt x="1303" y="17621"/>
                    <a:pt x="-971" y="19895"/>
                    <a:pt x="450" y="20747"/>
                  </a:cubicBezTo>
                  <a:cubicBezTo>
                    <a:pt x="1871" y="21600"/>
                    <a:pt x="6987" y="21032"/>
                    <a:pt x="10966" y="20179"/>
                  </a:cubicBezTo>
                  <a:cubicBezTo>
                    <a:pt x="14945" y="19326"/>
                    <a:pt x="17787" y="18189"/>
                    <a:pt x="20629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4578350" y="7108736"/>
              <a:ext cx="114300" cy="11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16522"/>
                  </a:moveTo>
                  <a:cubicBezTo>
                    <a:pt x="4800" y="12039"/>
                    <a:pt x="9600" y="7556"/>
                    <a:pt x="12800" y="4500"/>
                  </a:cubicBezTo>
                  <a:cubicBezTo>
                    <a:pt x="16000" y="1443"/>
                    <a:pt x="17600" y="-187"/>
                    <a:pt x="18600" y="17"/>
                  </a:cubicBezTo>
                  <a:cubicBezTo>
                    <a:pt x="19600" y="221"/>
                    <a:pt x="20000" y="2258"/>
                    <a:pt x="20400" y="6130"/>
                  </a:cubicBezTo>
                  <a:cubicBezTo>
                    <a:pt x="20800" y="10002"/>
                    <a:pt x="21200" y="15707"/>
                    <a:pt x="21600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4724399" y="7175500"/>
              <a:ext cx="131882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5" h="21600" fill="norm" stroke="1" extrusionOk="0">
                  <a:moveTo>
                    <a:pt x="9969" y="0"/>
                  </a:moveTo>
                  <a:cubicBezTo>
                    <a:pt x="14289" y="2631"/>
                    <a:pt x="18609" y="5262"/>
                    <a:pt x="20105" y="8100"/>
                  </a:cubicBezTo>
                  <a:cubicBezTo>
                    <a:pt x="21600" y="10938"/>
                    <a:pt x="20271" y="13985"/>
                    <a:pt x="16449" y="16269"/>
                  </a:cubicBezTo>
                  <a:cubicBezTo>
                    <a:pt x="12628" y="18554"/>
                    <a:pt x="6314" y="200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4070350" y="6959600"/>
              <a:ext cx="5905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77" y="16800"/>
                    <a:pt x="4955" y="12000"/>
                    <a:pt x="7626" y="8400"/>
                  </a:cubicBezTo>
                  <a:cubicBezTo>
                    <a:pt x="10297" y="4800"/>
                    <a:pt x="13161" y="2400"/>
                    <a:pt x="15523" y="1200"/>
                  </a:cubicBezTo>
                  <a:cubicBezTo>
                    <a:pt x="17884" y="0"/>
                    <a:pt x="1974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2277217" y="5706447"/>
              <a:ext cx="2014357" cy="1154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459" fill="norm" stroke="1" extrusionOk="0">
                  <a:moveTo>
                    <a:pt x="14373" y="2284"/>
                  </a:moveTo>
                  <a:cubicBezTo>
                    <a:pt x="14373" y="1930"/>
                    <a:pt x="14373" y="1576"/>
                    <a:pt x="14339" y="1320"/>
                  </a:cubicBezTo>
                  <a:cubicBezTo>
                    <a:pt x="14305" y="1064"/>
                    <a:pt x="14237" y="907"/>
                    <a:pt x="13931" y="710"/>
                  </a:cubicBezTo>
                  <a:cubicBezTo>
                    <a:pt x="13625" y="514"/>
                    <a:pt x="13082" y="277"/>
                    <a:pt x="12424" y="140"/>
                  </a:cubicBezTo>
                  <a:cubicBezTo>
                    <a:pt x="11767" y="2"/>
                    <a:pt x="10996" y="-37"/>
                    <a:pt x="10180" y="61"/>
                  </a:cubicBezTo>
                  <a:cubicBezTo>
                    <a:pt x="9364" y="159"/>
                    <a:pt x="8503" y="395"/>
                    <a:pt x="7755" y="671"/>
                  </a:cubicBezTo>
                  <a:cubicBezTo>
                    <a:pt x="7007" y="946"/>
                    <a:pt x="6373" y="1261"/>
                    <a:pt x="5715" y="1674"/>
                  </a:cubicBezTo>
                  <a:cubicBezTo>
                    <a:pt x="5058" y="2087"/>
                    <a:pt x="4378" y="2599"/>
                    <a:pt x="3698" y="3346"/>
                  </a:cubicBezTo>
                  <a:cubicBezTo>
                    <a:pt x="3018" y="4094"/>
                    <a:pt x="2338" y="5077"/>
                    <a:pt x="1772" y="6061"/>
                  </a:cubicBezTo>
                  <a:cubicBezTo>
                    <a:pt x="1205" y="7045"/>
                    <a:pt x="752" y="8028"/>
                    <a:pt x="457" y="9071"/>
                  </a:cubicBezTo>
                  <a:cubicBezTo>
                    <a:pt x="162" y="10114"/>
                    <a:pt x="26" y="11215"/>
                    <a:pt x="4" y="12218"/>
                  </a:cubicBezTo>
                  <a:cubicBezTo>
                    <a:pt x="-19" y="13222"/>
                    <a:pt x="72" y="14127"/>
                    <a:pt x="298" y="14973"/>
                  </a:cubicBezTo>
                  <a:cubicBezTo>
                    <a:pt x="525" y="15818"/>
                    <a:pt x="888" y="16605"/>
                    <a:pt x="1273" y="17353"/>
                  </a:cubicBezTo>
                  <a:cubicBezTo>
                    <a:pt x="1658" y="18100"/>
                    <a:pt x="2066" y="18809"/>
                    <a:pt x="2531" y="19399"/>
                  </a:cubicBezTo>
                  <a:cubicBezTo>
                    <a:pt x="2995" y="19989"/>
                    <a:pt x="3517" y="20461"/>
                    <a:pt x="4185" y="20776"/>
                  </a:cubicBezTo>
                  <a:cubicBezTo>
                    <a:pt x="4854" y="21091"/>
                    <a:pt x="5670" y="21248"/>
                    <a:pt x="6531" y="21346"/>
                  </a:cubicBezTo>
                  <a:cubicBezTo>
                    <a:pt x="7393" y="21445"/>
                    <a:pt x="8299" y="21484"/>
                    <a:pt x="9206" y="21445"/>
                  </a:cubicBezTo>
                  <a:cubicBezTo>
                    <a:pt x="10112" y="21405"/>
                    <a:pt x="11019" y="21287"/>
                    <a:pt x="11892" y="21209"/>
                  </a:cubicBezTo>
                  <a:cubicBezTo>
                    <a:pt x="12764" y="21130"/>
                    <a:pt x="13603" y="21091"/>
                    <a:pt x="14419" y="20992"/>
                  </a:cubicBezTo>
                  <a:cubicBezTo>
                    <a:pt x="15235" y="20894"/>
                    <a:pt x="16028" y="20736"/>
                    <a:pt x="16787" y="20382"/>
                  </a:cubicBezTo>
                  <a:cubicBezTo>
                    <a:pt x="17547" y="20028"/>
                    <a:pt x="18272" y="19477"/>
                    <a:pt x="18963" y="18769"/>
                  </a:cubicBezTo>
                  <a:cubicBezTo>
                    <a:pt x="19654" y="18061"/>
                    <a:pt x="20312" y="17195"/>
                    <a:pt x="20788" y="16153"/>
                  </a:cubicBezTo>
                  <a:cubicBezTo>
                    <a:pt x="21264" y="15110"/>
                    <a:pt x="21558" y="13891"/>
                    <a:pt x="21570" y="12612"/>
                  </a:cubicBezTo>
                  <a:cubicBezTo>
                    <a:pt x="21581" y="11333"/>
                    <a:pt x="21309" y="9995"/>
                    <a:pt x="20867" y="8697"/>
                  </a:cubicBezTo>
                  <a:cubicBezTo>
                    <a:pt x="20425" y="7399"/>
                    <a:pt x="19813" y="6140"/>
                    <a:pt x="19178" y="5097"/>
                  </a:cubicBezTo>
                  <a:cubicBezTo>
                    <a:pt x="18544" y="4054"/>
                    <a:pt x="17887" y="3228"/>
                    <a:pt x="17218" y="2500"/>
                  </a:cubicBezTo>
                  <a:cubicBezTo>
                    <a:pt x="16549" y="1773"/>
                    <a:pt x="15869" y="1143"/>
                    <a:pt x="15053" y="671"/>
                  </a:cubicBezTo>
                  <a:cubicBezTo>
                    <a:pt x="14237" y="199"/>
                    <a:pt x="13286" y="-116"/>
                    <a:pt x="12424" y="41"/>
                  </a:cubicBezTo>
                  <a:cubicBezTo>
                    <a:pt x="11563" y="199"/>
                    <a:pt x="10792" y="828"/>
                    <a:pt x="10022" y="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2289641" y="6576311"/>
              <a:ext cx="3174692" cy="1193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437" fill="norm" stroke="1" extrusionOk="0">
                  <a:moveTo>
                    <a:pt x="18200" y="4262"/>
                  </a:moveTo>
                  <a:cubicBezTo>
                    <a:pt x="18186" y="4072"/>
                    <a:pt x="18172" y="3882"/>
                    <a:pt x="18129" y="3787"/>
                  </a:cubicBezTo>
                  <a:cubicBezTo>
                    <a:pt x="18085" y="3692"/>
                    <a:pt x="18014" y="3692"/>
                    <a:pt x="17813" y="3749"/>
                  </a:cubicBezTo>
                  <a:cubicBezTo>
                    <a:pt x="17612" y="3806"/>
                    <a:pt x="17281" y="3920"/>
                    <a:pt x="16937" y="4034"/>
                  </a:cubicBezTo>
                  <a:cubicBezTo>
                    <a:pt x="16592" y="4148"/>
                    <a:pt x="16233" y="4262"/>
                    <a:pt x="15809" y="4338"/>
                  </a:cubicBezTo>
                  <a:cubicBezTo>
                    <a:pt x="15385" y="4414"/>
                    <a:pt x="14897" y="4452"/>
                    <a:pt x="14445" y="4509"/>
                  </a:cubicBezTo>
                  <a:cubicBezTo>
                    <a:pt x="13992" y="4566"/>
                    <a:pt x="13576" y="4643"/>
                    <a:pt x="13138" y="4700"/>
                  </a:cubicBezTo>
                  <a:cubicBezTo>
                    <a:pt x="12700" y="4757"/>
                    <a:pt x="12240" y="4795"/>
                    <a:pt x="11781" y="4890"/>
                  </a:cubicBezTo>
                  <a:cubicBezTo>
                    <a:pt x="11321" y="4985"/>
                    <a:pt x="10862" y="5137"/>
                    <a:pt x="10409" y="5308"/>
                  </a:cubicBezTo>
                  <a:cubicBezTo>
                    <a:pt x="9957" y="5479"/>
                    <a:pt x="9512" y="5669"/>
                    <a:pt x="9009" y="5821"/>
                  </a:cubicBezTo>
                  <a:cubicBezTo>
                    <a:pt x="8506" y="5974"/>
                    <a:pt x="7946" y="6088"/>
                    <a:pt x="7436" y="6183"/>
                  </a:cubicBezTo>
                  <a:cubicBezTo>
                    <a:pt x="6926" y="6278"/>
                    <a:pt x="6467" y="6354"/>
                    <a:pt x="5957" y="6392"/>
                  </a:cubicBezTo>
                  <a:cubicBezTo>
                    <a:pt x="5447" y="6430"/>
                    <a:pt x="4887" y="6430"/>
                    <a:pt x="4399" y="6563"/>
                  </a:cubicBezTo>
                  <a:cubicBezTo>
                    <a:pt x="3910" y="6696"/>
                    <a:pt x="3494" y="6962"/>
                    <a:pt x="3092" y="7324"/>
                  </a:cubicBezTo>
                  <a:cubicBezTo>
                    <a:pt x="2690" y="7685"/>
                    <a:pt x="2302" y="8141"/>
                    <a:pt x="1893" y="8807"/>
                  </a:cubicBezTo>
                  <a:cubicBezTo>
                    <a:pt x="1483" y="9472"/>
                    <a:pt x="1052" y="10347"/>
                    <a:pt x="737" y="11050"/>
                  </a:cubicBezTo>
                  <a:cubicBezTo>
                    <a:pt x="421" y="11754"/>
                    <a:pt x="220" y="12286"/>
                    <a:pt x="105" y="12895"/>
                  </a:cubicBezTo>
                  <a:cubicBezTo>
                    <a:pt x="-10" y="13503"/>
                    <a:pt x="-39" y="14188"/>
                    <a:pt x="62" y="14967"/>
                  </a:cubicBezTo>
                  <a:cubicBezTo>
                    <a:pt x="162" y="15747"/>
                    <a:pt x="392" y="16621"/>
                    <a:pt x="722" y="17249"/>
                  </a:cubicBezTo>
                  <a:cubicBezTo>
                    <a:pt x="1052" y="17876"/>
                    <a:pt x="1483" y="18257"/>
                    <a:pt x="1943" y="18523"/>
                  </a:cubicBezTo>
                  <a:cubicBezTo>
                    <a:pt x="2402" y="18789"/>
                    <a:pt x="2891" y="18941"/>
                    <a:pt x="3386" y="19131"/>
                  </a:cubicBezTo>
                  <a:cubicBezTo>
                    <a:pt x="3882" y="19321"/>
                    <a:pt x="4384" y="19550"/>
                    <a:pt x="4887" y="19797"/>
                  </a:cubicBezTo>
                  <a:cubicBezTo>
                    <a:pt x="5390" y="20044"/>
                    <a:pt x="5892" y="20310"/>
                    <a:pt x="6366" y="20519"/>
                  </a:cubicBezTo>
                  <a:cubicBezTo>
                    <a:pt x="6840" y="20728"/>
                    <a:pt x="7285" y="20881"/>
                    <a:pt x="7752" y="21014"/>
                  </a:cubicBezTo>
                  <a:cubicBezTo>
                    <a:pt x="8219" y="21147"/>
                    <a:pt x="8707" y="21261"/>
                    <a:pt x="9231" y="21337"/>
                  </a:cubicBezTo>
                  <a:cubicBezTo>
                    <a:pt x="9756" y="21413"/>
                    <a:pt x="10316" y="21451"/>
                    <a:pt x="10847" y="21432"/>
                  </a:cubicBezTo>
                  <a:cubicBezTo>
                    <a:pt x="11379" y="21413"/>
                    <a:pt x="11881" y="21337"/>
                    <a:pt x="12384" y="21242"/>
                  </a:cubicBezTo>
                  <a:cubicBezTo>
                    <a:pt x="12887" y="21147"/>
                    <a:pt x="13389" y="21033"/>
                    <a:pt x="13913" y="20919"/>
                  </a:cubicBezTo>
                  <a:cubicBezTo>
                    <a:pt x="14438" y="20805"/>
                    <a:pt x="14983" y="20690"/>
                    <a:pt x="15508" y="20595"/>
                  </a:cubicBezTo>
                  <a:cubicBezTo>
                    <a:pt x="16032" y="20500"/>
                    <a:pt x="16534" y="20424"/>
                    <a:pt x="17066" y="20329"/>
                  </a:cubicBezTo>
                  <a:cubicBezTo>
                    <a:pt x="17597" y="20234"/>
                    <a:pt x="18157" y="20120"/>
                    <a:pt x="18681" y="19987"/>
                  </a:cubicBezTo>
                  <a:cubicBezTo>
                    <a:pt x="19206" y="19854"/>
                    <a:pt x="19694" y="19702"/>
                    <a:pt x="20125" y="19283"/>
                  </a:cubicBezTo>
                  <a:cubicBezTo>
                    <a:pt x="20556" y="18865"/>
                    <a:pt x="20929" y="18181"/>
                    <a:pt x="21166" y="17135"/>
                  </a:cubicBezTo>
                  <a:cubicBezTo>
                    <a:pt x="21403" y="16089"/>
                    <a:pt x="21504" y="14682"/>
                    <a:pt x="21532" y="13294"/>
                  </a:cubicBezTo>
                  <a:cubicBezTo>
                    <a:pt x="21561" y="11906"/>
                    <a:pt x="21518" y="10537"/>
                    <a:pt x="21353" y="9206"/>
                  </a:cubicBezTo>
                  <a:cubicBezTo>
                    <a:pt x="21188" y="7875"/>
                    <a:pt x="20900" y="6582"/>
                    <a:pt x="20556" y="5365"/>
                  </a:cubicBezTo>
                  <a:cubicBezTo>
                    <a:pt x="20211" y="4148"/>
                    <a:pt x="19809" y="3007"/>
                    <a:pt x="19414" y="2057"/>
                  </a:cubicBezTo>
                  <a:cubicBezTo>
                    <a:pt x="19019" y="1106"/>
                    <a:pt x="18631" y="345"/>
                    <a:pt x="18229" y="98"/>
                  </a:cubicBezTo>
                  <a:cubicBezTo>
                    <a:pt x="17827" y="-149"/>
                    <a:pt x="17410" y="117"/>
                    <a:pt x="16994" y="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2" name="Drawing"/>
          <p:cNvGrpSpPr/>
          <p:nvPr/>
        </p:nvGrpSpPr>
        <p:grpSpPr>
          <a:xfrm>
            <a:off x="1723937" y="1997885"/>
            <a:ext cx="10989819" cy="7114366"/>
            <a:chOff x="0" y="0"/>
            <a:chExt cx="10989818" cy="7114364"/>
          </a:xfrm>
        </p:grpSpPr>
        <p:sp>
          <p:nvSpPr>
            <p:cNvPr id="2038" name="Line"/>
            <p:cNvSpPr/>
            <p:nvPr/>
          </p:nvSpPr>
          <p:spPr>
            <a:xfrm>
              <a:off x="0" y="19159"/>
              <a:ext cx="352513" cy="496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392" fill="norm" stroke="1" extrusionOk="0">
                  <a:moveTo>
                    <a:pt x="12228" y="12948"/>
                  </a:moveTo>
                  <a:cubicBezTo>
                    <a:pt x="11194" y="13495"/>
                    <a:pt x="10159" y="14042"/>
                    <a:pt x="9254" y="15226"/>
                  </a:cubicBezTo>
                  <a:cubicBezTo>
                    <a:pt x="8348" y="16411"/>
                    <a:pt x="7572" y="18234"/>
                    <a:pt x="7313" y="19419"/>
                  </a:cubicBezTo>
                  <a:cubicBezTo>
                    <a:pt x="7055" y="20604"/>
                    <a:pt x="7313" y="21150"/>
                    <a:pt x="8154" y="21333"/>
                  </a:cubicBezTo>
                  <a:cubicBezTo>
                    <a:pt x="8995" y="21515"/>
                    <a:pt x="10418" y="21333"/>
                    <a:pt x="11582" y="20057"/>
                  </a:cubicBezTo>
                  <a:cubicBezTo>
                    <a:pt x="12746" y="18781"/>
                    <a:pt x="13651" y="16411"/>
                    <a:pt x="13651" y="13723"/>
                  </a:cubicBezTo>
                  <a:cubicBezTo>
                    <a:pt x="13651" y="11034"/>
                    <a:pt x="12746" y="8026"/>
                    <a:pt x="11452" y="5702"/>
                  </a:cubicBezTo>
                  <a:cubicBezTo>
                    <a:pt x="10159" y="3378"/>
                    <a:pt x="8478" y="1738"/>
                    <a:pt x="6667" y="872"/>
                  </a:cubicBezTo>
                  <a:cubicBezTo>
                    <a:pt x="4856" y="6"/>
                    <a:pt x="2916" y="-85"/>
                    <a:pt x="1687" y="52"/>
                  </a:cubicBezTo>
                  <a:cubicBezTo>
                    <a:pt x="458" y="188"/>
                    <a:pt x="-59" y="553"/>
                    <a:pt x="6" y="781"/>
                  </a:cubicBezTo>
                  <a:cubicBezTo>
                    <a:pt x="70" y="1009"/>
                    <a:pt x="717" y="1100"/>
                    <a:pt x="3304" y="1100"/>
                  </a:cubicBezTo>
                  <a:cubicBezTo>
                    <a:pt x="5891" y="1100"/>
                    <a:pt x="10418" y="1009"/>
                    <a:pt x="13781" y="872"/>
                  </a:cubicBezTo>
                  <a:cubicBezTo>
                    <a:pt x="17143" y="735"/>
                    <a:pt x="19342" y="553"/>
                    <a:pt x="21541" y="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422362" y="243664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428712" y="386721"/>
              <a:ext cx="1778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571" y="11918"/>
                    <a:pt x="5143" y="3818"/>
                    <a:pt x="8743" y="1118"/>
                  </a:cubicBezTo>
                  <a:cubicBezTo>
                    <a:pt x="12343" y="-1582"/>
                    <a:pt x="16971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1107076" y="61692"/>
              <a:ext cx="212754" cy="323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143" fill="norm" stroke="1" extrusionOk="0">
                  <a:moveTo>
                    <a:pt x="17261" y="4427"/>
                  </a:moveTo>
                  <a:cubicBezTo>
                    <a:pt x="17261" y="3596"/>
                    <a:pt x="17261" y="2766"/>
                    <a:pt x="17050" y="2004"/>
                  </a:cubicBezTo>
                  <a:cubicBezTo>
                    <a:pt x="16838" y="1243"/>
                    <a:pt x="16414" y="550"/>
                    <a:pt x="15673" y="204"/>
                  </a:cubicBezTo>
                  <a:cubicBezTo>
                    <a:pt x="14932" y="-142"/>
                    <a:pt x="13873" y="-142"/>
                    <a:pt x="11967" y="966"/>
                  </a:cubicBezTo>
                  <a:cubicBezTo>
                    <a:pt x="10061" y="2073"/>
                    <a:pt x="7309" y="4289"/>
                    <a:pt x="5085" y="7335"/>
                  </a:cubicBezTo>
                  <a:cubicBezTo>
                    <a:pt x="2861" y="10381"/>
                    <a:pt x="1167" y="14258"/>
                    <a:pt x="426" y="16612"/>
                  </a:cubicBezTo>
                  <a:cubicBezTo>
                    <a:pt x="-315" y="18966"/>
                    <a:pt x="-103" y="19796"/>
                    <a:pt x="1167" y="20420"/>
                  </a:cubicBezTo>
                  <a:cubicBezTo>
                    <a:pt x="2438" y="21043"/>
                    <a:pt x="4767" y="21458"/>
                    <a:pt x="7944" y="20835"/>
                  </a:cubicBezTo>
                  <a:cubicBezTo>
                    <a:pt x="11120" y="20212"/>
                    <a:pt x="15144" y="18550"/>
                    <a:pt x="17685" y="15781"/>
                  </a:cubicBezTo>
                  <a:cubicBezTo>
                    <a:pt x="20226" y="13012"/>
                    <a:pt x="21285" y="9135"/>
                    <a:pt x="21285" y="6366"/>
                  </a:cubicBezTo>
                  <a:cubicBezTo>
                    <a:pt x="21285" y="3596"/>
                    <a:pt x="20226" y="1935"/>
                    <a:pt x="19167" y="1035"/>
                  </a:cubicBezTo>
                  <a:cubicBezTo>
                    <a:pt x="18109" y="135"/>
                    <a:pt x="17050" y="-4"/>
                    <a:pt x="15144" y="481"/>
                  </a:cubicBezTo>
                  <a:cubicBezTo>
                    <a:pt x="13238" y="966"/>
                    <a:pt x="10485" y="2073"/>
                    <a:pt x="9426" y="3596"/>
                  </a:cubicBezTo>
                  <a:cubicBezTo>
                    <a:pt x="8367" y="5120"/>
                    <a:pt x="9003" y="7058"/>
                    <a:pt x="10909" y="8581"/>
                  </a:cubicBezTo>
                  <a:cubicBezTo>
                    <a:pt x="12814" y="10104"/>
                    <a:pt x="15991" y="11212"/>
                    <a:pt x="19167" y="12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1403156" y="281764"/>
              <a:ext cx="9807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929"/>
                    <a:pt x="-1585" y="11859"/>
                    <a:pt x="575" y="15459"/>
                  </a:cubicBezTo>
                  <a:cubicBezTo>
                    <a:pt x="2735" y="19059"/>
                    <a:pt x="11375" y="20329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1578062" y="269064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1902707" y="-1"/>
              <a:ext cx="214053" cy="374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373" fill="norm" stroke="1" extrusionOk="0">
                  <a:moveTo>
                    <a:pt x="13133" y="6651"/>
                  </a:moveTo>
                  <a:cubicBezTo>
                    <a:pt x="12504" y="6048"/>
                    <a:pt x="11874" y="5445"/>
                    <a:pt x="10931" y="5203"/>
                  </a:cubicBezTo>
                  <a:cubicBezTo>
                    <a:pt x="9987" y="4962"/>
                    <a:pt x="8729" y="5082"/>
                    <a:pt x="7051" y="6229"/>
                  </a:cubicBezTo>
                  <a:cubicBezTo>
                    <a:pt x="5373" y="7375"/>
                    <a:pt x="3276" y="9547"/>
                    <a:pt x="2018" y="11780"/>
                  </a:cubicBezTo>
                  <a:cubicBezTo>
                    <a:pt x="760" y="14012"/>
                    <a:pt x="340" y="16305"/>
                    <a:pt x="131" y="17753"/>
                  </a:cubicBezTo>
                  <a:cubicBezTo>
                    <a:pt x="-79" y="19201"/>
                    <a:pt x="-79" y="19804"/>
                    <a:pt x="445" y="20347"/>
                  </a:cubicBezTo>
                  <a:cubicBezTo>
                    <a:pt x="970" y="20890"/>
                    <a:pt x="2018" y="21373"/>
                    <a:pt x="3905" y="21373"/>
                  </a:cubicBezTo>
                  <a:cubicBezTo>
                    <a:pt x="5793" y="21373"/>
                    <a:pt x="8519" y="20890"/>
                    <a:pt x="11455" y="19141"/>
                  </a:cubicBezTo>
                  <a:cubicBezTo>
                    <a:pt x="14391" y="17391"/>
                    <a:pt x="17537" y="14374"/>
                    <a:pt x="19319" y="11418"/>
                  </a:cubicBezTo>
                  <a:cubicBezTo>
                    <a:pt x="21102" y="8461"/>
                    <a:pt x="21521" y="5565"/>
                    <a:pt x="20997" y="3574"/>
                  </a:cubicBezTo>
                  <a:cubicBezTo>
                    <a:pt x="20472" y="1583"/>
                    <a:pt x="19004" y="497"/>
                    <a:pt x="16698" y="135"/>
                  </a:cubicBezTo>
                  <a:cubicBezTo>
                    <a:pt x="14391" y="-227"/>
                    <a:pt x="11245" y="135"/>
                    <a:pt x="9148" y="1281"/>
                  </a:cubicBezTo>
                  <a:cubicBezTo>
                    <a:pt x="7051" y="2428"/>
                    <a:pt x="6003" y="4358"/>
                    <a:pt x="7680" y="6350"/>
                  </a:cubicBezTo>
                  <a:cubicBezTo>
                    <a:pt x="9358" y="8341"/>
                    <a:pt x="13762" y="10392"/>
                    <a:pt x="18166" y="12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2130512" y="295410"/>
              <a:ext cx="177801" cy="166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0" fill="norm" stroke="1" extrusionOk="0">
                  <a:moveTo>
                    <a:pt x="0" y="2309"/>
                  </a:moveTo>
                  <a:cubicBezTo>
                    <a:pt x="771" y="1229"/>
                    <a:pt x="1543" y="149"/>
                    <a:pt x="2571" y="14"/>
                  </a:cubicBezTo>
                  <a:cubicBezTo>
                    <a:pt x="3600" y="-121"/>
                    <a:pt x="4886" y="689"/>
                    <a:pt x="5786" y="2579"/>
                  </a:cubicBezTo>
                  <a:cubicBezTo>
                    <a:pt x="6686" y="4469"/>
                    <a:pt x="7200" y="7439"/>
                    <a:pt x="6686" y="10139"/>
                  </a:cubicBezTo>
                  <a:cubicBezTo>
                    <a:pt x="6171" y="12839"/>
                    <a:pt x="4629" y="15269"/>
                    <a:pt x="3600" y="17159"/>
                  </a:cubicBezTo>
                  <a:cubicBezTo>
                    <a:pt x="2571" y="19049"/>
                    <a:pt x="2057" y="20399"/>
                    <a:pt x="2571" y="20939"/>
                  </a:cubicBezTo>
                  <a:cubicBezTo>
                    <a:pt x="3086" y="21479"/>
                    <a:pt x="4629" y="21209"/>
                    <a:pt x="7971" y="20399"/>
                  </a:cubicBezTo>
                  <a:cubicBezTo>
                    <a:pt x="11314" y="19589"/>
                    <a:pt x="16457" y="18239"/>
                    <a:pt x="21600" y="16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1280463" y="1113614"/>
              <a:ext cx="224280" cy="441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53" fill="norm" stroke="1" extrusionOk="0">
                  <a:moveTo>
                    <a:pt x="2341" y="0"/>
                  </a:moveTo>
                  <a:cubicBezTo>
                    <a:pt x="2543" y="3721"/>
                    <a:pt x="2745" y="7441"/>
                    <a:pt x="2947" y="10852"/>
                  </a:cubicBezTo>
                  <a:cubicBezTo>
                    <a:pt x="3149" y="14262"/>
                    <a:pt x="3351" y="17363"/>
                    <a:pt x="3452" y="19171"/>
                  </a:cubicBezTo>
                  <a:cubicBezTo>
                    <a:pt x="3553" y="20980"/>
                    <a:pt x="3553" y="21497"/>
                    <a:pt x="3149" y="21548"/>
                  </a:cubicBezTo>
                  <a:cubicBezTo>
                    <a:pt x="2745" y="21600"/>
                    <a:pt x="1938" y="21187"/>
                    <a:pt x="1332" y="20411"/>
                  </a:cubicBezTo>
                  <a:cubicBezTo>
                    <a:pt x="726" y="19636"/>
                    <a:pt x="323" y="18500"/>
                    <a:pt x="121" y="17569"/>
                  </a:cubicBezTo>
                  <a:cubicBezTo>
                    <a:pt x="-81" y="16639"/>
                    <a:pt x="-81" y="15916"/>
                    <a:pt x="525" y="15399"/>
                  </a:cubicBezTo>
                  <a:cubicBezTo>
                    <a:pt x="1130" y="14882"/>
                    <a:pt x="2341" y="14572"/>
                    <a:pt x="5168" y="13435"/>
                  </a:cubicBezTo>
                  <a:cubicBezTo>
                    <a:pt x="7994" y="12299"/>
                    <a:pt x="12435" y="10335"/>
                    <a:pt x="15362" y="8733"/>
                  </a:cubicBezTo>
                  <a:cubicBezTo>
                    <a:pt x="18289" y="7131"/>
                    <a:pt x="19702" y="5891"/>
                    <a:pt x="20510" y="5012"/>
                  </a:cubicBezTo>
                  <a:cubicBezTo>
                    <a:pt x="21317" y="4134"/>
                    <a:pt x="21519" y="3617"/>
                    <a:pt x="21317" y="3669"/>
                  </a:cubicBezTo>
                  <a:cubicBezTo>
                    <a:pt x="21115" y="3721"/>
                    <a:pt x="20510" y="4341"/>
                    <a:pt x="19702" y="6408"/>
                  </a:cubicBezTo>
                  <a:cubicBezTo>
                    <a:pt x="18895" y="8475"/>
                    <a:pt x="17885" y="11989"/>
                    <a:pt x="17482" y="14056"/>
                  </a:cubicBezTo>
                  <a:cubicBezTo>
                    <a:pt x="17078" y="16122"/>
                    <a:pt x="17280" y="16743"/>
                    <a:pt x="17482" y="17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1560719" y="1443814"/>
              <a:ext cx="70261" cy="133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5" h="21349" fill="norm" stroke="1" extrusionOk="0">
                  <a:moveTo>
                    <a:pt x="6908" y="2025"/>
                  </a:moveTo>
                  <a:cubicBezTo>
                    <a:pt x="3822" y="6412"/>
                    <a:pt x="736" y="10800"/>
                    <a:pt x="119" y="13838"/>
                  </a:cubicBezTo>
                  <a:cubicBezTo>
                    <a:pt x="-498" y="16875"/>
                    <a:pt x="1353" y="18563"/>
                    <a:pt x="3822" y="19744"/>
                  </a:cubicBezTo>
                  <a:cubicBezTo>
                    <a:pt x="6291" y="20925"/>
                    <a:pt x="9376" y="21600"/>
                    <a:pt x="11845" y="21262"/>
                  </a:cubicBezTo>
                  <a:cubicBezTo>
                    <a:pt x="14313" y="20925"/>
                    <a:pt x="16165" y="19575"/>
                    <a:pt x="17399" y="18056"/>
                  </a:cubicBezTo>
                  <a:cubicBezTo>
                    <a:pt x="18633" y="16538"/>
                    <a:pt x="19251" y="14850"/>
                    <a:pt x="19868" y="13162"/>
                  </a:cubicBezTo>
                  <a:cubicBezTo>
                    <a:pt x="20485" y="11475"/>
                    <a:pt x="21102" y="9788"/>
                    <a:pt x="19251" y="7594"/>
                  </a:cubicBezTo>
                  <a:cubicBezTo>
                    <a:pt x="17399" y="5400"/>
                    <a:pt x="13079" y="2700"/>
                    <a:pt x="87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1762212" y="1259664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1768562" y="145016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2195967" y="1114085"/>
              <a:ext cx="296496" cy="358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240" fill="norm" stroke="1" extrusionOk="0">
                  <a:moveTo>
                    <a:pt x="10889" y="10144"/>
                  </a:moveTo>
                  <a:cubicBezTo>
                    <a:pt x="10123" y="9642"/>
                    <a:pt x="9357" y="9139"/>
                    <a:pt x="7902" y="9453"/>
                  </a:cubicBezTo>
                  <a:cubicBezTo>
                    <a:pt x="6446" y="9767"/>
                    <a:pt x="4302" y="10898"/>
                    <a:pt x="2846" y="12656"/>
                  </a:cubicBezTo>
                  <a:cubicBezTo>
                    <a:pt x="1391" y="14414"/>
                    <a:pt x="625" y="16800"/>
                    <a:pt x="242" y="18307"/>
                  </a:cubicBezTo>
                  <a:cubicBezTo>
                    <a:pt x="-141" y="19814"/>
                    <a:pt x="-141" y="20442"/>
                    <a:pt x="778" y="20881"/>
                  </a:cubicBezTo>
                  <a:cubicBezTo>
                    <a:pt x="1697" y="21321"/>
                    <a:pt x="3536" y="21572"/>
                    <a:pt x="5450" y="20316"/>
                  </a:cubicBezTo>
                  <a:cubicBezTo>
                    <a:pt x="7365" y="19060"/>
                    <a:pt x="9357" y="16298"/>
                    <a:pt x="9587" y="12907"/>
                  </a:cubicBezTo>
                  <a:cubicBezTo>
                    <a:pt x="9816" y="9516"/>
                    <a:pt x="8285" y="5498"/>
                    <a:pt x="7136" y="3237"/>
                  </a:cubicBezTo>
                  <a:cubicBezTo>
                    <a:pt x="5987" y="977"/>
                    <a:pt x="5221" y="474"/>
                    <a:pt x="4148" y="223"/>
                  </a:cubicBezTo>
                  <a:cubicBezTo>
                    <a:pt x="3076" y="-28"/>
                    <a:pt x="1697" y="-28"/>
                    <a:pt x="1544" y="35"/>
                  </a:cubicBezTo>
                  <a:cubicBezTo>
                    <a:pt x="1391" y="98"/>
                    <a:pt x="2463" y="223"/>
                    <a:pt x="5987" y="412"/>
                  </a:cubicBezTo>
                  <a:cubicBezTo>
                    <a:pt x="9510" y="600"/>
                    <a:pt x="15485" y="851"/>
                    <a:pt x="21459" y="1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2511512" y="1291414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2517862" y="1361264"/>
              <a:ext cx="2032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2747890" y="1246964"/>
              <a:ext cx="145186" cy="204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54" h="21092" fill="norm" stroke="1" extrusionOk="0">
                  <a:moveTo>
                    <a:pt x="18814" y="1309"/>
                  </a:moveTo>
                  <a:cubicBezTo>
                    <a:pt x="15646" y="1091"/>
                    <a:pt x="12478" y="873"/>
                    <a:pt x="9022" y="2509"/>
                  </a:cubicBezTo>
                  <a:cubicBezTo>
                    <a:pt x="5566" y="4145"/>
                    <a:pt x="1822" y="7636"/>
                    <a:pt x="526" y="11127"/>
                  </a:cubicBezTo>
                  <a:cubicBezTo>
                    <a:pt x="-770" y="14618"/>
                    <a:pt x="382" y="18109"/>
                    <a:pt x="3406" y="19855"/>
                  </a:cubicBezTo>
                  <a:cubicBezTo>
                    <a:pt x="6430" y="21600"/>
                    <a:pt x="11326" y="21600"/>
                    <a:pt x="14926" y="19200"/>
                  </a:cubicBezTo>
                  <a:cubicBezTo>
                    <a:pt x="18526" y="16800"/>
                    <a:pt x="20830" y="12000"/>
                    <a:pt x="19246" y="8400"/>
                  </a:cubicBezTo>
                  <a:cubicBezTo>
                    <a:pt x="17662" y="4800"/>
                    <a:pt x="12190" y="2400"/>
                    <a:pt x="67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4105362" y="1221564"/>
              <a:ext cx="152401" cy="233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0" y="4086"/>
                  </a:moveTo>
                  <a:cubicBezTo>
                    <a:pt x="1200" y="7395"/>
                    <a:pt x="2400" y="10703"/>
                    <a:pt x="3450" y="13232"/>
                  </a:cubicBezTo>
                  <a:cubicBezTo>
                    <a:pt x="4500" y="15762"/>
                    <a:pt x="5400" y="17514"/>
                    <a:pt x="6450" y="18876"/>
                  </a:cubicBezTo>
                  <a:cubicBezTo>
                    <a:pt x="7500" y="20238"/>
                    <a:pt x="8700" y="21211"/>
                    <a:pt x="9900" y="21405"/>
                  </a:cubicBezTo>
                  <a:cubicBezTo>
                    <a:pt x="11100" y="21600"/>
                    <a:pt x="12300" y="21016"/>
                    <a:pt x="13800" y="17805"/>
                  </a:cubicBezTo>
                  <a:cubicBezTo>
                    <a:pt x="15300" y="14595"/>
                    <a:pt x="17100" y="8757"/>
                    <a:pt x="18450" y="5351"/>
                  </a:cubicBezTo>
                  <a:cubicBezTo>
                    <a:pt x="19800" y="1946"/>
                    <a:pt x="20700" y="9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4296656" y="1194448"/>
              <a:ext cx="138907" cy="262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394" fill="norm" stroke="1" extrusionOk="0">
                  <a:moveTo>
                    <a:pt x="20846" y="2732"/>
                  </a:moveTo>
                  <a:cubicBezTo>
                    <a:pt x="17670" y="1522"/>
                    <a:pt x="14493" y="312"/>
                    <a:pt x="10999" y="53"/>
                  </a:cubicBezTo>
                  <a:cubicBezTo>
                    <a:pt x="7505" y="-206"/>
                    <a:pt x="3693" y="485"/>
                    <a:pt x="1628" y="1868"/>
                  </a:cubicBezTo>
                  <a:cubicBezTo>
                    <a:pt x="-436" y="3250"/>
                    <a:pt x="-754" y="5324"/>
                    <a:pt x="1946" y="7656"/>
                  </a:cubicBezTo>
                  <a:cubicBezTo>
                    <a:pt x="4646" y="9989"/>
                    <a:pt x="10364" y="12581"/>
                    <a:pt x="14017" y="14223"/>
                  </a:cubicBezTo>
                  <a:cubicBezTo>
                    <a:pt x="17670" y="15864"/>
                    <a:pt x="19258" y="16556"/>
                    <a:pt x="19575" y="17247"/>
                  </a:cubicBezTo>
                  <a:cubicBezTo>
                    <a:pt x="19893" y="17938"/>
                    <a:pt x="18940" y="18629"/>
                    <a:pt x="16399" y="19320"/>
                  </a:cubicBezTo>
                  <a:cubicBezTo>
                    <a:pt x="13858" y="20012"/>
                    <a:pt x="9728" y="20703"/>
                    <a:pt x="5599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4492712" y="1418414"/>
              <a:ext cx="317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5263179" y="1068913"/>
              <a:ext cx="232108" cy="404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74" fill="norm" stroke="1" extrusionOk="0">
                  <a:moveTo>
                    <a:pt x="2749" y="1692"/>
                  </a:moveTo>
                  <a:cubicBezTo>
                    <a:pt x="3142" y="908"/>
                    <a:pt x="3535" y="125"/>
                    <a:pt x="3731" y="13"/>
                  </a:cubicBezTo>
                  <a:cubicBezTo>
                    <a:pt x="3927" y="-99"/>
                    <a:pt x="3927" y="461"/>
                    <a:pt x="4025" y="2979"/>
                  </a:cubicBezTo>
                  <a:cubicBezTo>
                    <a:pt x="4124" y="5497"/>
                    <a:pt x="4320" y="9974"/>
                    <a:pt x="4418" y="13275"/>
                  </a:cubicBezTo>
                  <a:cubicBezTo>
                    <a:pt x="4516" y="16577"/>
                    <a:pt x="4516" y="18703"/>
                    <a:pt x="4124" y="19934"/>
                  </a:cubicBezTo>
                  <a:cubicBezTo>
                    <a:pt x="3731" y="21165"/>
                    <a:pt x="2945" y="21501"/>
                    <a:pt x="2258" y="21333"/>
                  </a:cubicBezTo>
                  <a:cubicBezTo>
                    <a:pt x="1571" y="21165"/>
                    <a:pt x="982" y="20494"/>
                    <a:pt x="589" y="19431"/>
                  </a:cubicBezTo>
                  <a:cubicBezTo>
                    <a:pt x="196" y="18367"/>
                    <a:pt x="0" y="16912"/>
                    <a:pt x="0" y="15905"/>
                  </a:cubicBezTo>
                  <a:cubicBezTo>
                    <a:pt x="0" y="14898"/>
                    <a:pt x="196" y="14338"/>
                    <a:pt x="687" y="13891"/>
                  </a:cubicBezTo>
                  <a:cubicBezTo>
                    <a:pt x="1178" y="13443"/>
                    <a:pt x="1964" y="13107"/>
                    <a:pt x="4516" y="12436"/>
                  </a:cubicBezTo>
                  <a:cubicBezTo>
                    <a:pt x="7069" y="11764"/>
                    <a:pt x="11389" y="10757"/>
                    <a:pt x="14138" y="9526"/>
                  </a:cubicBezTo>
                  <a:cubicBezTo>
                    <a:pt x="16887" y="8295"/>
                    <a:pt x="18065" y="6840"/>
                    <a:pt x="18851" y="5833"/>
                  </a:cubicBezTo>
                  <a:cubicBezTo>
                    <a:pt x="19636" y="4825"/>
                    <a:pt x="20029" y="4266"/>
                    <a:pt x="20422" y="3594"/>
                  </a:cubicBezTo>
                  <a:cubicBezTo>
                    <a:pt x="20815" y="2923"/>
                    <a:pt x="21207" y="2139"/>
                    <a:pt x="21404" y="2027"/>
                  </a:cubicBezTo>
                  <a:cubicBezTo>
                    <a:pt x="21600" y="1916"/>
                    <a:pt x="21600" y="2475"/>
                    <a:pt x="21207" y="4769"/>
                  </a:cubicBezTo>
                  <a:cubicBezTo>
                    <a:pt x="20815" y="7064"/>
                    <a:pt x="20029" y="11093"/>
                    <a:pt x="19735" y="13723"/>
                  </a:cubicBezTo>
                  <a:cubicBezTo>
                    <a:pt x="19440" y="16353"/>
                    <a:pt x="19636" y="17584"/>
                    <a:pt x="19833" y="18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5565862" y="1393014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5756362" y="1221564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5730962" y="1380314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6153176" y="1091130"/>
              <a:ext cx="352487" cy="37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58" fill="norm" stroke="1" extrusionOk="0">
                  <a:moveTo>
                    <a:pt x="7911" y="11846"/>
                  </a:moveTo>
                  <a:cubicBezTo>
                    <a:pt x="7397" y="11482"/>
                    <a:pt x="6882" y="11118"/>
                    <a:pt x="6047" y="11239"/>
                  </a:cubicBezTo>
                  <a:cubicBezTo>
                    <a:pt x="5211" y="11361"/>
                    <a:pt x="4054" y="11967"/>
                    <a:pt x="2961" y="13363"/>
                  </a:cubicBezTo>
                  <a:cubicBezTo>
                    <a:pt x="1868" y="14758"/>
                    <a:pt x="840" y="16943"/>
                    <a:pt x="325" y="18460"/>
                  </a:cubicBezTo>
                  <a:cubicBezTo>
                    <a:pt x="-189" y="19976"/>
                    <a:pt x="-189" y="20826"/>
                    <a:pt x="1032" y="21190"/>
                  </a:cubicBezTo>
                  <a:cubicBezTo>
                    <a:pt x="2254" y="21554"/>
                    <a:pt x="4697" y="21433"/>
                    <a:pt x="6497" y="19734"/>
                  </a:cubicBezTo>
                  <a:cubicBezTo>
                    <a:pt x="8297" y="18035"/>
                    <a:pt x="9454" y="14758"/>
                    <a:pt x="9518" y="11543"/>
                  </a:cubicBezTo>
                  <a:cubicBezTo>
                    <a:pt x="9582" y="8327"/>
                    <a:pt x="8554" y="5172"/>
                    <a:pt x="7718" y="3291"/>
                  </a:cubicBezTo>
                  <a:cubicBezTo>
                    <a:pt x="6882" y="1410"/>
                    <a:pt x="6240" y="803"/>
                    <a:pt x="5532" y="439"/>
                  </a:cubicBezTo>
                  <a:cubicBezTo>
                    <a:pt x="4825" y="75"/>
                    <a:pt x="4054" y="-46"/>
                    <a:pt x="4375" y="15"/>
                  </a:cubicBezTo>
                  <a:cubicBezTo>
                    <a:pt x="4697" y="75"/>
                    <a:pt x="6111" y="318"/>
                    <a:pt x="9132" y="682"/>
                  </a:cubicBezTo>
                  <a:cubicBezTo>
                    <a:pt x="12154" y="1046"/>
                    <a:pt x="16782" y="1532"/>
                    <a:pt x="21411" y="2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6537412" y="1266014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6531062" y="1342214"/>
              <a:ext cx="279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55" y="16615"/>
                    <a:pt x="8509" y="11631"/>
                    <a:pt x="12109" y="8031"/>
                  </a:cubicBezTo>
                  <a:cubicBezTo>
                    <a:pt x="15709" y="4431"/>
                    <a:pt x="18655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6665874" y="1113614"/>
              <a:ext cx="119189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600" fill="norm" stroke="1" extrusionOk="0">
                  <a:moveTo>
                    <a:pt x="20970" y="0"/>
                  </a:moveTo>
                  <a:cubicBezTo>
                    <a:pt x="17246" y="3120"/>
                    <a:pt x="13522" y="6240"/>
                    <a:pt x="9798" y="9300"/>
                  </a:cubicBezTo>
                  <a:cubicBezTo>
                    <a:pt x="6073" y="12360"/>
                    <a:pt x="2349" y="15360"/>
                    <a:pt x="860" y="17400"/>
                  </a:cubicBezTo>
                  <a:cubicBezTo>
                    <a:pt x="-630" y="19440"/>
                    <a:pt x="115" y="20520"/>
                    <a:pt x="8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6934596" y="1162298"/>
              <a:ext cx="174921" cy="290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448" fill="norm" stroke="1" extrusionOk="0">
                  <a:moveTo>
                    <a:pt x="14067" y="3443"/>
                  </a:moveTo>
                  <a:cubicBezTo>
                    <a:pt x="12796" y="3130"/>
                    <a:pt x="11525" y="2817"/>
                    <a:pt x="10255" y="2896"/>
                  </a:cubicBezTo>
                  <a:cubicBezTo>
                    <a:pt x="8984" y="2974"/>
                    <a:pt x="7714" y="3443"/>
                    <a:pt x="6062" y="5009"/>
                  </a:cubicBezTo>
                  <a:cubicBezTo>
                    <a:pt x="4410" y="6574"/>
                    <a:pt x="2377" y="9235"/>
                    <a:pt x="1234" y="11896"/>
                  </a:cubicBezTo>
                  <a:cubicBezTo>
                    <a:pt x="90" y="14557"/>
                    <a:pt x="-164" y="17217"/>
                    <a:pt x="90" y="18861"/>
                  </a:cubicBezTo>
                  <a:cubicBezTo>
                    <a:pt x="344" y="20504"/>
                    <a:pt x="1107" y="21130"/>
                    <a:pt x="2758" y="21365"/>
                  </a:cubicBezTo>
                  <a:cubicBezTo>
                    <a:pt x="4410" y="21600"/>
                    <a:pt x="6951" y="21443"/>
                    <a:pt x="10128" y="19409"/>
                  </a:cubicBezTo>
                  <a:cubicBezTo>
                    <a:pt x="13304" y="17374"/>
                    <a:pt x="17116" y="13461"/>
                    <a:pt x="19149" y="10174"/>
                  </a:cubicBezTo>
                  <a:cubicBezTo>
                    <a:pt x="21182" y="6887"/>
                    <a:pt x="21436" y="4226"/>
                    <a:pt x="20420" y="2504"/>
                  </a:cubicBezTo>
                  <a:cubicBezTo>
                    <a:pt x="19403" y="783"/>
                    <a:pt x="17116" y="0"/>
                    <a:pt x="14702" y="0"/>
                  </a:cubicBezTo>
                  <a:cubicBezTo>
                    <a:pt x="12288" y="0"/>
                    <a:pt x="9747" y="783"/>
                    <a:pt x="7205" y="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6715212" y="1272364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339812" y="2643964"/>
              <a:ext cx="304801" cy="427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0" y="0"/>
                  </a:moveTo>
                  <a:cubicBezTo>
                    <a:pt x="600" y="3511"/>
                    <a:pt x="1200" y="7023"/>
                    <a:pt x="2025" y="10481"/>
                  </a:cubicBezTo>
                  <a:cubicBezTo>
                    <a:pt x="2850" y="13939"/>
                    <a:pt x="3900" y="17344"/>
                    <a:pt x="4650" y="19259"/>
                  </a:cubicBezTo>
                  <a:cubicBezTo>
                    <a:pt x="5400" y="21174"/>
                    <a:pt x="5850" y="21600"/>
                    <a:pt x="6225" y="21334"/>
                  </a:cubicBezTo>
                  <a:cubicBezTo>
                    <a:pt x="6600" y="21068"/>
                    <a:pt x="6900" y="20110"/>
                    <a:pt x="7125" y="18514"/>
                  </a:cubicBezTo>
                  <a:cubicBezTo>
                    <a:pt x="7350" y="16918"/>
                    <a:pt x="7500" y="14684"/>
                    <a:pt x="7650" y="13247"/>
                  </a:cubicBezTo>
                  <a:cubicBezTo>
                    <a:pt x="7800" y="11811"/>
                    <a:pt x="7950" y="11172"/>
                    <a:pt x="8250" y="11172"/>
                  </a:cubicBezTo>
                  <a:cubicBezTo>
                    <a:pt x="8550" y="11172"/>
                    <a:pt x="9000" y="11811"/>
                    <a:pt x="9525" y="13407"/>
                  </a:cubicBezTo>
                  <a:cubicBezTo>
                    <a:pt x="10050" y="15003"/>
                    <a:pt x="10650" y="17557"/>
                    <a:pt x="11175" y="19153"/>
                  </a:cubicBezTo>
                  <a:cubicBezTo>
                    <a:pt x="11700" y="20749"/>
                    <a:pt x="12150" y="21387"/>
                    <a:pt x="12600" y="21494"/>
                  </a:cubicBezTo>
                  <a:cubicBezTo>
                    <a:pt x="13050" y="21600"/>
                    <a:pt x="13500" y="21174"/>
                    <a:pt x="14100" y="19738"/>
                  </a:cubicBezTo>
                  <a:cubicBezTo>
                    <a:pt x="14700" y="18301"/>
                    <a:pt x="15450" y="15854"/>
                    <a:pt x="16200" y="12981"/>
                  </a:cubicBezTo>
                  <a:cubicBezTo>
                    <a:pt x="16950" y="10108"/>
                    <a:pt x="17700" y="6810"/>
                    <a:pt x="18300" y="4948"/>
                  </a:cubicBezTo>
                  <a:cubicBezTo>
                    <a:pt x="18900" y="3086"/>
                    <a:pt x="19350" y="2660"/>
                    <a:pt x="19875" y="2607"/>
                  </a:cubicBezTo>
                  <a:cubicBezTo>
                    <a:pt x="20400" y="2554"/>
                    <a:pt x="21000" y="2873"/>
                    <a:pt x="21600" y="3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714462" y="2859301"/>
              <a:ext cx="1270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080" y="11375"/>
                    <a:pt x="2160" y="2735"/>
                    <a:pt x="5760" y="575"/>
                  </a:cubicBezTo>
                  <a:cubicBezTo>
                    <a:pt x="9360" y="-1585"/>
                    <a:pt x="1548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693296" y="3012264"/>
              <a:ext cx="237067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29" y="21600"/>
                  </a:moveTo>
                  <a:cubicBezTo>
                    <a:pt x="964" y="21600"/>
                    <a:pt x="0" y="21600"/>
                    <a:pt x="0" y="20800"/>
                  </a:cubicBezTo>
                  <a:cubicBezTo>
                    <a:pt x="0" y="20000"/>
                    <a:pt x="964" y="18400"/>
                    <a:pt x="3857" y="15600"/>
                  </a:cubicBezTo>
                  <a:cubicBezTo>
                    <a:pt x="6750" y="12800"/>
                    <a:pt x="11571" y="8800"/>
                    <a:pt x="14850" y="6000"/>
                  </a:cubicBezTo>
                  <a:cubicBezTo>
                    <a:pt x="18129" y="3200"/>
                    <a:pt x="19864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1458738" y="2643964"/>
              <a:ext cx="271725" cy="427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501" fill="norm" stroke="1" extrusionOk="0">
                  <a:moveTo>
                    <a:pt x="13960" y="10534"/>
                  </a:moveTo>
                  <a:cubicBezTo>
                    <a:pt x="13458" y="10108"/>
                    <a:pt x="12955" y="9683"/>
                    <a:pt x="11448" y="9683"/>
                  </a:cubicBezTo>
                  <a:cubicBezTo>
                    <a:pt x="9942" y="9683"/>
                    <a:pt x="7430" y="10108"/>
                    <a:pt x="5337" y="11651"/>
                  </a:cubicBezTo>
                  <a:cubicBezTo>
                    <a:pt x="3244" y="13194"/>
                    <a:pt x="1569" y="15854"/>
                    <a:pt x="732" y="17503"/>
                  </a:cubicBezTo>
                  <a:cubicBezTo>
                    <a:pt x="-105" y="19153"/>
                    <a:pt x="-105" y="19791"/>
                    <a:pt x="146" y="20323"/>
                  </a:cubicBezTo>
                  <a:cubicBezTo>
                    <a:pt x="397" y="20855"/>
                    <a:pt x="900" y="21281"/>
                    <a:pt x="2072" y="21440"/>
                  </a:cubicBezTo>
                  <a:cubicBezTo>
                    <a:pt x="3244" y="21600"/>
                    <a:pt x="5086" y="21494"/>
                    <a:pt x="7346" y="20483"/>
                  </a:cubicBezTo>
                  <a:cubicBezTo>
                    <a:pt x="9607" y="19472"/>
                    <a:pt x="12286" y="17557"/>
                    <a:pt x="13542" y="15269"/>
                  </a:cubicBezTo>
                  <a:cubicBezTo>
                    <a:pt x="14797" y="12981"/>
                    <a:pt x="14630" y="10321"/>
                    <a:pt x="13876" y="8406"/>
                  </a:cubicBezTo>
                  <a:cubicBezTo>
                    <a:pt x="13123" y="6491"/>
                    <a:pt x="11783" y="5320"/>
                    <a:pt x="10193" y="4256"/>
                  </a:cubicBezTo>
                  <a:cubicBezTo>
                    <a:pt x="8602" y="3192"/>
                    <a:pt x="6760" y="2234"/>
                    <a:pt x="6342" y="1596"/>
                  </a:cubicBezTo>
                  <a:cubicBezTo>
                    <a:pt x="5923" y="958"/>
                    <a:pt x="6928" y="638"/>
                    <a:pt x="9690" y="426"/>
                  </a:cubicBezTo>
                  <a:cubicBezTo>
                    <a:pt x="12453" y="213"/>
                    <a:pt x="16974" y="106"/>
                    <a:pt x="214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1501862" y="2317912"/>
              <a:ext cx="177801" cy="20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21389"/>
                  </a:moveTo>
                  <a:cubicBezTo>
                    <a:pt x="2829" y="15438"/>
                    <a:pt x="5657" y="9487"/>
                    <a:pt x="7329" y="5960"/>
                  </a:cubicBezTo>
                  <a:cubicBezTo>
                    <a:pt x="9000" y="2434"/>
                    <a:pt x="9514" y="1332"/>
                    <a:pt x="10414" y="671"/>
                  </a:cubicBezTo>
                  <a:cubicBezTo>
                    <a:pt x="11314" y="9"/>
                    <a:pt x="12600" y="-211"/>
                    <a:pt x="13500" y="230"/>
                  </a:cubicBezTo>
                  <a:cubicBezTo>
                    <a:pt x="14400" y="671"/>
                    <a:pt x="14914" y="1773"/>
                    <a:pt x="16200" y="5299"/>
                  </a:cubicBezTo>
                  <a:cubicBezTo>
                    <a:pt x="17486" y="8826"/>
                    <a:pt x="19543" y="14777"/>
                    <a:pt x="21600" y="20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1806662" y="2904314"/>
              <a:ext cx="2667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17673"/>
                  </a:moveTo>
                  <a:cubicBezTo>
                    <a:pt x="3771" y="19636"/>
                    <a:pt x="7543" y="21600"/>
                    <a:pt x="11143" y="18655"/>
                  </a:cubicBezTo>
                  <a:cubicBezTo>
                    <a:pt x="14743" y="15709"/>
                    <a:pt x="18171" y="78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2300009" y="2676565"/>
              <a:ext cx="275004" cy="416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68" fill="norm" stroke="1" extrusionOk="0">
                  <a:moveTo>
                    <a:pt x="11034" y="12004"/>
                  </a:moveTo>
                  <a:cubicBezTo>
                    <a:pt x="9385" y="12004"/>
                    <a:pt x="7737" y="12004"/>
                    <a:pt x="5923" y="13090"/>
                  </a:cubicBezTo>
                  <a:cubicBezTo>
                    <a:pt x="4109" y="14175"/>
                    <a:pt x="2130" y="16346"/>
                    <a:pt x="1059" y="17866"/>
                  </a:cubicBezTo>
                  <a:cubicBezTo>
                    <a:pt x="-13" y="19385"/>
                    <a:pt x="-178" y="20253"/>
                    <a:pt x="152" y="20796"/>
                  </a:cubicBezTo>
                  <a:cubicBezTo>
                    <a:pt x="482" y="21339"/>
                    <a:pt x="1306" y="21556"/>
                    <a:pt x="2872" y="21176"/>
                  </a:cubicBezTo>
                  <a:cubicBezTo>
                    <a:pt x="4439" y="20796"/>
                    <a:pt x="6747" y="19819"/>
                    <a:pt x="8231" y="17703"/>
                  </a:cubicBezTo>
                  <a:cubicBezTo>
                    <a:pt x="9715" y="15586"/>
                    <a:pt x="10375" y="12330"/>
                    <a:pt x="9798" y="9291"/>
                  </a:cubicBezTo>
                  <a:cubicBezTo>
                    <a:pt x="9220" y="6251"/>
                    <a:pt x="7407" y="3429"/>
                    <a:pt x="6088" y="1910"/>
                  </a:cubicBezTo>
                  <a:cubicBezTo>
                    <a:pt x="4769" y="390"/>
                    <a:pt x="3944" y="173"/>
                    <a:pt x="4109" y="65"/>
                  </a:cubicBezTo>
                  <a:cubicBezTo>
                    <a:pt x="4274" y="-44"/>
                    <a:pt x="5428" y="-44"/>
                    <a:pt x="8478" y="282"/>
                  </a:cubicBezTo>
                  <a:cubicBezTo>
                    <a:pt x="11529" y="607"/>
                    <a:pt x="16475" y="1259"/>
                    <a:pt x="21422" y="1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2486112" y="3041570"/>
              <a:ext cx="121357" cy="91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0776" fill="norm" stroke="1" extrusionOk="0">
                  <a:moveTo>
                    <a:pt x="12081" y="554"/>
                  </a:moveTo>
                  <a:cubicBezTo>
                    <a:pt x="10251" y="74"/>
                    <a:pt x="8420" y="-406"/>
                    <a:pt x="6956" y="554"/>
                  </a:cubicBezTo>
                  <a:cubicBezTo>
                    <a:pt x="5492" y="1514"/>
                    <a:pt x="4393" y="3914"/>
                    <a:pt x="3844" y="6794"/>
                  </a:cubicBezTo>
                  <a:cubicBezTo>
                    <a:pt x="3295" y="9674"/>
                    <a:pt x="3295" y="13034"/>
                    <a:pt x="4942" y="15914"/>
                  </a:cubicBezTo>
                  <a:cubicBezTo>
                    <a:pt x="6590" y="18794"/>
                    <a:pt x="9885" y="21194"/>
                    <a:pt x="12997" y="20714"/>
                  </a:cubicBezTo>
                  <a:cubicBezTo>
                    <a:pt x="16108" y="20234"/>
                    <a:pt x="19037" y="16874"/>
                    <a:pt x="20319" y="13994"/>
                  </a:cubicBezTo>
                  <a:cubicBezTo>
                    <a:pt x="21600" y="11114"/>
                    <a:pt x="21234" y="8714"/>
                    <a:pt x="17573" y="7514"/>
                  </a:cubicBezTo>
                  <a:cubicBezTo>
                    <a:pt x="13912" y="6314"/>
                    <a:pt x="6956" y="6314"/>
                    <a:pt x="0" y="6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1468983" y="3348814"/>
              <a:ext cx="991730" cy="34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0841" fill="norm" stroke="1" extrusionOk="0">
                  <a:moveTo>
                    <a:pt x="578" y="7624"/>
                  </a:moveTo>
                  <a:cubicBezTo>
                    <a:pt x="301" y="8894"/>
                    <a:pt x="25" y="10165"/>
                    <a:pt x="2" y="12706"/>
                  </a:cubicBezTo>
                  <a:cubicBezTo>
                    <a:pt x="-21" y="15247"/>
                    <a:pt x="209" y="19059"/>
                    <a:pt x="992" y="20329"/>
                  </a:cubicBezTo>
                  <a:cubicBezTo>
                    <a:pt x="1775" y="21600"/>
                    <a:pt x="3111" y="20329"/>
                    <a:pt x="4515" y="18424"/>
                  </a:cubicBezTo>
                  <a:cubicBezTo>
                    <a:pt x="5920" y="16518"/>
                    <a:pt x="7394" y="13976"/>
                    <a:pt x="9052" y="11435"/>
                  </a:cubicBezTo>
                  <a:cubicBezTo>
                    <a:pt x="10710" y="8894"/>
                    <a:pt x="12552" y="6353"/>
                    <a:pt x="14463" y="4447"/>
                  </a:cubicBezTo>
                  <a:cubicBezTo>
                    <a:pt x="16375" y="2541"/>
                    <a:pt x="18355" y="1271"/>
                    <a:pt x="19553" y="635"/>
                  </a:cubicBezTo>
                  <a:cubicBezTo>
                    <a:pt x="20750" y="0"/>
                    <a:pt x="21165" y="0"/>
                    <a:pt x="215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1535500" y="3704507"/>
              <a:ext cx="144163" cy="297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356" fill="norm" stroke="1" extrusionOk="0">
                  <a:moveTo>
                    <a:pt x="21321" y="1818"/>
                  </a:moveTo>
                  <a:cubicBezTo>
                    <a:pt x="20069" y="1058"/>
                    <a:pt x="18817" y="297"/>
                    <a:pt x="15843" y="69"/>
                  </a:cubicBezTo>
                  <a:cubicBezTo>
                    <a:pt x="12869" y="-159"/>
                    <a:pt x="8173" y="145"/>
                    <a:pt x="4886" y="1438"/>
                  </a:cubicBezTo>
                  <a:cubicBezTo>
                    <a:pt x="1599" y="2731"/>
                    <a:pt x="-279" y="5013"/>
                    <a:pt x="34" y="7066"/>
                  </a:cubicBezTo>
                  <a:cubicBezTo>
                    <a:pt x="347" y="9120"/>
                    <a:pt x="2851" y="10945"/>
                    <a:pt x="5825" y="12314"/>
                  </a:cubicBezTo>
                  <a:cubicBezTo>
                    <a:pt x="8799" y="13683"/>
                    <a:pt x="12243" y="14596"/>
                    <a:pt x="14591" y="15356"/>
                  </a:cubicBezTo>
                  <a:cubicBezTo>
                    <a:pt x="16938" y="16117"/>
                    <a:pt x="18191" y="16726"/>
                    <a:pt x="18660" y="17410"/>
                  </a:cubicBezTo>
                  <a:cubicBezTo>
                    <a:pt x="19130" y="18095"/>
                    <a:pt x="18817" y="18855"/>
                    <a:pt x="17564" y="19540"/>
                  </a:cubicBezTo>
                  <a:cubicBezTo>
                    <a:pt x="16312" y="20224"/>
                    <a:pt x="14121" y="20833"/>
                    <a:pt x="12243" y="21137"/>
                  </a:cubicBezTo>
                  <a:cubicBezTo>
                    <a:pt x="10364" y="21441"/>
                    <a:pt x="8799" y="21441"/>
                    <a:pt x="7704" y="21061"/>
                  </a:cubicBezTo>
                  <a:cubicBezTo>
                    <a:pt x="6608" y="20680"/>
                    <a:pt x="5982" y="19920"/>
                    <a:pt x="6295" y="19159"/>
                  </a:cubicBezTo>
                  <a:cubicBezTo>
                    <a:pt x="6608" y="18399"/>
                    <a:pt x="7860" y="17638"/>
                    <a:pt x="9112" y="16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1686012" y="3772742"/>
              <a:ext cx="114301" cy="19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2" fill="norm" stroke="1" extrusionOk="0">
                  <a:moveTo>
                    <a:pt x="0" y="13806"/>
                  </a:moveTo>
                  <a:cubicBezTo>
                    <a:pt x="4000" y="12442"/>
                    <a:pt x="8000" y="11077"/>
                    <a:pt x="11000" y="9372"/>
                  </a:cubicBezTo>
                  <a:cubicBezTo>
                    <a:pt x="14000" y="7667"/>
                    <a:pt x="16000" y="5621"/>
                    <a:pt x="17000" y="4029"/>
                  </a:cubicBezTo>
                  <a:cubicBezTo>
                    <a:pt x="18000" y="2437"/>
                    <a:pt x="18000" y="1301"/>
                    <a:pt x="17000" y="618"/>
                  </a:cubicBezTo>
                  <a:cubicBezTo>
                    <a:pt x="16000" y="-64"/>
                    <a:pt x="14000" y="-291"/>
                    <a:pt x="11600" y="505"/>
                  </a:cubicBezTo>
                  <a:cubicBezTo>
                    <a:pt x="9200" y="1301"/>
                    <a:pt x="6400" y="3120"/>
                    <a:pt x="4200" y="5962"/>
                  </a:cubicBezTo>
                  <a:cubicBezTo>
                    <a:pt x="2000" y="8804"/>
                    <a:pt x="400" y="12669"/>
                    <a:pt x="1000" y="15511"/>
                  </a:cubicBezTo>
                  <a:cubicBezTo>
                    <a:pt x="1600" y="18353"/>
                    <a:pt x="4400" y="20172"/>
                    <a:pt x="8200" y="20741"/>
                  </a:cubicBezTo>
                  <a:cubicBezTo>
                    <a:pt x="12000" y="21309"/>
                    <a:pt x="16800" y="20627"/>
                    <a:pt x="21600" y="19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1884939" y="3683868"/>
              <a:ext cx="150324" cy="325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420" fill="norm" stroke="1" extrusionOk="0">
                  <a:moveTo>
                    <a:pt x="21014" y="99"/>
                  </a:moveTo>
                  <a:cubicBezTo>
                    <a:pt x="18055" y="-41"/>
                    <a:pt x="15096" y="-180"/>
                    <a:pt x="11693" y="795"/>
                  </a:cubicBezTo>
                  <a:cubicBezTo>
                    <a:pt x="8291" y="1771"/>
                    <a:pt x="4444" y="3861"/>
                    <a:pt x="2225" y="6648"/>
                  </a:cubicBezTo>
                  <a:cubicBezTo>
                    <a:pt x="6" y="9435"/>
                    <a:pt x="-586" y="12919"/>
                    <a:pt x="598" y="15497"/>
                  </a:cubicBezTo>
                  <a:cubicBezTo>
                    <a:pt x="1781" y="18075"/>
                    <a:pt x="4740" y="19748"/>
                    <a:pt x="7255" y="20584"/>
                  </a:cubicBezTo>
                  <a:cubicBezTo>
                    <a:pt x="9770" y="21420"/>
                    <a:pt x="11841" y="21420"/>
                    <a:pt x="13913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2079712" y="3730823"/>
              <a:ext cx="190501" cy="252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13680" y="11254"/>
                  </a:moveTo>
                  <a:cubicBezTo>
                    <a:pt x="9600" y="12154"/>
                    <a:pt x="5520" y="13054"/>
                    <a:pt x="3120" y="14494"/>
                  </a:cubicBezTo>
                  <a:cubicBezTo>
                    <a:pt x="720" y="15934"/>
                    <a:pt x="0" y="17914"/>
                    <a:pt x="0" y="19264"/>
                  </a:cubicBezTo>
                  <a:cubicBezTo>
                    <a:pt x="0" y="20614"/>
                    <a:pt x="720" y="21334"/>
                    <a:pt x="3240" y="21424"/>
                  </a:cubicBezTo>
                  <a:cubicBezTo>
                    <a:pt x="5760" y="21514"/>
                    <a:pt x="10080" y="20974"/>
                    <a:pt x="12600" y="19084"/>
                  </a:cubicBezTo>
                  <a:cubicBezTo>
                    <a:pt x="15120" y="17194"/>
                    <a:pt x="15840" y="13954"/>
                    <a:pt x="14640" y="10984"/>
                  </a:cubicBezTo>
                  <a:cubicBezTo>
                    <a:pt x="13440" y="8014"/>
                    <a:pt x="10320" y="5314"/>
                    <a:pt x="8400" y="3514"/>
                  </a:cubicBezTo>
                  <a:cubicBezTo>
                    <a:pt x="6480" y="1714"/>
                    <a:pt x="5760" y="814"/>
                    <a:pt x="6000" y="364"/>
                  </a:cubicBezTo>
                  <a:cubicBezTo>
                    <a:pt x="6240" y="-86"/>
                    <a:pt x="7440" y="-86"/>
                    <a:pt x="10200" y="184"/>
                  </a:cubicBezTo>
                  <a:cubicBezTo>
                    <a:pt x="12960" y="454"/>
                    <a:pt x="17280" y="994"/>
                    <a:pt x="21600" y="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2098762" y="3545081"/>
              <a:ext cx="165101" cy="14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2" fill="norm" stroke="1" extrusionOk="0">
                  <a:moveTo>
                    <a:pt x="0" y="18193"/>
                  </a:moveTo>
                  <a:cubicBezTo>
                    <a:pt x="2769" y="14064"/>
                    <a:pt x="5538" y="9934"/>
                    <a:pt x="7338" y="7234"/>
                  </a:cubicBezTo>
                  <a:cubicBezTo>
                    <a:pt x="9138" y="4534"/>
                    <a:pt x="9969" y="3264"/>
                    <a:pt x="10800" y="1993"/>
                  </a:cubicBezTo>
                  <a:cubicBezTo>
                    <a:pt x="11631" y="723"/>
                    <a:pt x="12462" y="-548"/>
                    <a:pt x="13015" y="246"/>
                  </a:cubicBezTo>
                  <a:cubicBezTo>
                    <a:pt x="13569" y="1040"/>
                    <a:pt x="13846" y="3899"/>
                    <a:pt x="15231" y="7711"/>
                  </a:cubicBezTo>
                  <a:cubicBezTo>
                    <a:pt x="16615" y="11523"/>
                    <a:pt x="19108" y="16287"/>
                    <a:pt x="21600" y="21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2352762" y="3590114"/>
              <a:ext cx="101272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3" h="21600" fill="norm" stroke="1" extrusionOk="0">
                  <a:moveTo>
                    <a:pt x="3812" y="0"/>
                  </a:moveTo>
                  <a:cubicBezTo>
                    <a:pt x="8894" y="3212"/>
                    <a:pt x="13976" y="6425"/>
                    <a:pt x="17153" y="9249"/>
                  </a:cubicBezTo>
                  <a:cubicBezTo>
                    <a:pt x="20329" y="12074"/>
                    <a:pt x="21600" y="14511"/>
                    <a:pt x="18424" y="16505"/>
                  </a:cubicBezTo>
                  <a:cubicBezTo>
                    <a:pt x="15247" y="18498"/>
                    <a:pt x="7624" y="200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3368762" y="3278964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3381462" y="3437714"/>
              <a:ext cx="241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4350643" y="2930149"/>
              <a:ext cx="242654" cy="331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112" fill="norm" stroke="1" extrusionOk="0">
                  <a:moveTo>
                    <a:pt x="15291" y="2402"/>
                  </a:moveTo>
                  <a:cubicBezTo>
                    <a:pt x="15291" y="1727"/>
                    <a:pt x="15291" y="1052"/>
                    <a:pt x="14826" y="580"/>
                  </a:cubicBezTo>
                  <a:cubicBezTo>
                    <a:pt x="14360" y="107"/>
                    <a:pt x="13429" y="-163"/>
                    <a:pt x="12219" y="107"/>
                  </a:cubicBezTo>
                  <a:cubicBezTo>
                    <a:pt x="11008" y="377"/>
                    <a:pt x="9519" y="1187"/>
                    <a:pt x="7750" y="2740"/>
                  </a:cubicBezTo>
                  <a:cubicBezTo>
                    <a:pt x="5981" y="4292"/>
                    <a:pt x="3933" y="6587"/>
                    <a:pt x="2536" y="9287"/>
                  </a:cubicBezTo>
                  <a:cubicBezTo>
                    <a:pt x="1139" y="11987"/>
                    <a:pt x="395" y="15092"/>
                    <a:pt x="115" y="17049"/>
                  </a:cubicBezTo>
                  <a:cubicBezTo>
                    <a:pt x="-164" y="19007"/>
                    <a:pt x="22" y="19817"/>
                    <a:pt x="1139" y="20424"/>
                  </a:cubicBezTo>
                  <a:cubicBezTo>
                    <a:pt x="2257" y="21032"/>
                    <a:pt x="4305" y="21437"/>
                    <a:pt x="7284" y="20762"/>
                  </a:cubicBezTo>
                  <a:cubicBezTo>
                    <a:pt x="10264" y="20087"/>
                    <a:pt x="14174" y="18332"/>
                    <a:pt x="16967" y="15564"/>
                  </a:cubicBezTo>
                  <a:cubicBezTo>
                    <a:pt x="19760" y="12797"/>
                    <a:pt x="21436" y="9017"/>
                    <a:pt x="21343" y="6182"/>
                  </a:cubicBezTo>
                  <a:cubicBezTo>
                    <a:pt x="21250" y="3347"/>
                    <a:pt x="19388" y="1457"/>
                    <a:pt x="16222" y="917"/>
                  </a:cubicBezTo>
                  <a:cubicBezTo>
                    <a:pt x="13057" y="377"/>
                    <a:pt x="8588" y="1187"/>
                    <a:pt x="5888" y="2537"/>
                  </a:cubicBezTo>
                  <a:cubicBezTo>
                    <a:pt x="3188" y="3887"/>
                    <a:pt x="2257" y="5777"/>
                    <a:pt x="3653" y="7937"/>
                  </a:cubicBezTo>
                  <a:cubicBezTo>
                    <a:pt x="5050" y="10097"/>
                    <a:pt x="8774" y="12527"/>
                    <a:pt x="11660" y="13877"/>
                  </a:cubicBezTo>
                  <a:cubicBezTo>
                    <a:pt x="14546" y="15227"/>
                    <a:pt x="16595" y="15497"/>
                    <a:pt x="18643" y="15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4645112" y="3177364"/>
              <a:ext cx="317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4460962" y="2725995"/>
              <a:ext cx="133351" cy="171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21401"/>
                  </a:moveTo>
                  <a:cubicBezTo>
                    <a:pt x="686" y="17186"/>
                    <a:pt x="1371" y="12972"/>
                    <a:pt x="3257" y="9547"/>
                  </a:cubicBezTo>
                  <a:cubicBezTo>
                    <a:pt x="5143" y="6123"/>
                    <a:pt x="8229" y="3489"/>
                    <a:pt x="10629" y="1908"/>
                  </a:cubicBezTo>
                  <a:cubicBezTo>
                    <a:pt x="13029" y="328"/>
                    <a:pt x="14743" y="-199"/>
                    <a:pt x="16114" y="64"/>
                  </a:cubicBezTo>
                  <a:cubicBezTo>
                    <a:pt x="17486" y="328"/>
                    <a:pt x="18514" y="1381"/>
                    <a:pt x="19371" y="4938"/>
                  </a:cubicBezTo>
                  <a:cubicBezTo>
                    <a:pt x="20229" y="8494"/>
                    <a:pt x="20914" y="14552"/>
                    <a:pt x="21600" y="20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4981662" y="3094814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5280839" y="2934934"/>
              <a:ext cx="217523" cy="311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467" fill="norm" stroke="1" extrusionOk="0">
                  <a:moveTo>
                    <a:pt x="14123" y="3581"/>
                  </a:moveTo>
                  <a:cubicBezTo>
                    <a:pt x="13300" y="2851"/>
                    <a:pt x="12478" y="2121"/>
                    <a:pt x="11449" y="1902"/>
                  </a:cubicBezTo>
                  <a:cubicBezTo>
                    <a:pt x="10420" y="1683"/>
                    <a:pt x="9186" y="1975"/>
                    <a:pt x="7438" y="3581"/>
                  </a:cubicBezTo>
                  <a:cubicBezTo>
                    <a:pt x="5689" y="5186"/>
                    <a:pt x="3426" y="8105"/>
                    <a:pt x="2089" y="10732"/>
                  </a:cubicBezTo>
                  <a:cubicBezTo>
                    <a:pt x="752" y="13359"/>
                    <a:pt x="340" y="15694"/>
                    <a:pt x="135" y="17300"/>
                  </a:cubicBezTo>
                  <a:cubicBezTo>
                    <a:pt x="-71" y="18905"/>
                    <a:pt x="-71" y="19781"/>
                    <a:pt x="340" y="20437"/>
                  </a:cubicBezTo>
                  <a:cubicBezTo>
                    <a:pt x="752" y="21094"/>
                    <a:pt x="1575" y="21532"/>
                    <a:pt x="3220" y="21459"/>
                  </a:cubicBezTo>
                  <a:cubicBezTo>
                    <a:pt x="4866" y="21386"/>
                    <a:pt x="7335" y="20802"/>
                    <a:pt x="10318" y="19051"/>
                  </a:cubicBezTo>
                  <a:cubicBezTo>
                    <a:pt x="13300" y="17300"/>
                    <a:pt x="16798" y="14381"/>
                    <a:pt x="18855" y="11316"/>
                  </a:cubicBezTo>
                  <a:cubicBezTo>
                    <a:pt x="20912" y="8251"/>
                    <a:pt x="21529" y="5040"/>
                    <a:pt x="20912" y="2997"/>
                  </a:cubicBezTo>
                  <a:cubicBezTo>
                    <a:pt x="20295" y="954"/>
                    <a:pt x="18443" y="78"/>
                    <a:pt x="16283" y="5"/>
                  </a:cubicBezTo>
                  <a:cubicBezTo>
                    <a:pt x="14123" y="-68"/>
                    <a:pt x="11655" y="662"/>
                    <a:pt x="10318" y="1975"/>
                  </a:cubicBezTo>
                  <a:cubicBezTo>
                    <a:pt x="8980" y="3289"/>
                    <a:pt x="8775" y="5186"/>
                    <a:pt x="9700" y="6864"/>
                  </a:cubicBezTo>
                  <a:cubicBezTo>
                    <a:pt x="10626" y="8543"/>
                    <a:pt x="12683" y="10002"/>
                    <a:pt x="14740" y="1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5525322" y="3183714"/>
              <a:ext cx="110391" cy="152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307" fill="norm" stroke="1" extrusionOk="0">
                  <a:moveTo>
                    <a:pt x="470" y="0"/>
                  </a:moveTo>
                  <a:cubicBezTo>
                    <a:pt x="2915" y="296"/>
                    <a:pt x="5361" y="592"/>
                    <a:pt x="7398" y="2071"/>
                  </a:cubicBezTo>
                  <a:cubicBezTo>
                    <a:pt x="9436" y="3551"/>
                    <a:pt x="11066" y="6214"/>
                    <a:pt x="10251" y="8877"/>
                  </a:cubicBezTo>
                  <a:cubicBezTo>
                    <a:pt x="9436" y="11540"/>
                    <a:pt x="6176" y="14203"/>
                    <a:pt x="3730" y="16126"/>
                  </a:cubicBezTo>
                  <a:cubicBezTo>
                    <a:pt x="1285" y="18049"/>
                    <a:pt x="-345" y="19233"/>
                    <a:pt x="63" y="20121"/>
                  </a:cubicBezTo>
                  <a:cubicBezTo>
                    <a:pt x="470" y="21008"/>
                    <a:pt x="2915" y="21600"/>
                    <a:pt x="6787" y="21156"/>
                  </a:cubicBezTo>
                  <a:cubicBezTo>
                    <a:pt x="10659" y="20712"/>
                    <a:pt x="15957" y="19233"/>
                    <a:pt x="21255" y="17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5388062" y="2678045"/>
              <a:ext cx="165101" cy="137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21240"/>
                  </a:moveTo>
                  <a:cubicBezTo>
                    <a:pt x="3323" y="15676"/>
                    <a:pt x="6646" y="10113"/>
                    <a:pt x="8862" y="6840"/>
                  </a:cubicBezTo>
                  <a:cubicBezTo>
                    <a:pt x="11077" y="3567"/>
                    <a:pt x="12185" y="2585"/>
                    <a:pt x="13292" y="1604"/>
                  </a:cubicBezTo>
                  <a:cubicBezTo>
                    <a:pt x="14400" y="622"/>
                    <a:pt x="15508" y="-360"/>
                    <a:pt x="16200" y="131"/>
                  </a:cubicBezTo>
                  <a:cubicBezTo>
                    <a:pt x="16892" y="622"/>
                    <a:pt x="17169" y="2585"/>
                    <a:pt x="18000" y="6022"/>
                  </a:cubicBezTo>
                  <a:cubicBezTo>
                    <a:pt x="18831" y="9458"/>
                    <a:pt x="20215" y="14367"/>
                    <a:pt x="21600" y="19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5991312" y="3158314"/>
              <a:ext cx="247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15" y="16800"/>
                    <a:pt x="9231" y="12000"/>
                    <a:pt x="12831" y="8400"/>
                  </a:cubicBezTo>
                  <a:cubicBezTo>
                    <a:pt x="16431" y="4800"/>
                    <a:pt x="1901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6456178" y="2909733"/>
              <a:ext cx="153529" cy="389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250" fill="norm" stroke="1" extrusionOk="0">
                  <a:moveTo>
                    <a:pt x="20557" y="2130"/>
                  </a:moveTo>
                  <a:cubicBezTo>
                    <a:pt x="20845" y="1437"/>
                    <a:pt x="21133" y="744"/>
                    <a:pt x="20557" y="340"/>
                  </a:cubicBezTo>
                  <a:cubicBezTo>
                    <a:pt x="19981" y="-64"/>
                    <a:pt x="18541" y="-180"/>
                    <a:pt x="16525" y="398"/>
                  </a:cubicBezTo>
                  <a:cubicBezTo>
                    <a:pt x="14509" y="975"/>
                    <a:pt x="11917" y="2246"/>
                    <a:pt x="9181" y="4209"/>
                  </a:cubicBezTo>
                  <a:cubicBezTo>
                    <a:pt x="6445" y="6173"/>
                    <a:pt x="3565" y="8830"/>
                    <a:pt x="1837" y="11429"/>
                  </a:cubicBezTo>
                  <a:cubicBezTo>
                    <a:pt x="109" y="14027"/>
                    <a:pt x="-467" y="16569"/>
                    <a:pt x="397" y="18301"/>
                  </a:cubicBezTo>
                  <a:cubicBezTo>
                    <a:pt x="1261" y="20034"/>
                    <a:pt x="3565" y="20958"/>
                    <a:pt x="5581" y="21189"/>
                  </a:cubicBezTo>
                  <a:cubicBezTo>
                    <a:pt x="7597" y="21420"/>
                    <a:pt x="9325" y="20958"/>
                    <a:pt x="11053" y="20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6654137" y="3058416"/>
              <a:ext cx="165031" cy="178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8" h="20887" fill="norm" stroke="1" extrusionOk="0">
                  <a:moveTo>
                    <a:pt x="13922" y="1290"/>
                  </a:moveTo>
                  <a:cubicBezTo>
                    <a:pt x="12869" y="545"/>
                    <a:pt x="11815" y="-200"/>
                    <a:pt x="10103" y="48"/>
                  </a:cubicBezTo>
                  <a:cubicBezTo>
                    <a:pt x="8391" y="297"/>
                    <a:pt x="6020" y="1538"/>
                    <a:pt x="4044" y="4145"/>
                  </a:cubicBezTo>
                  <a:cubicBezTo>
                    <a:pt x="2069" y="6752"/>
                    <a:pt x="488" y="10724"/>
                    <a:pt x="93" y="13952"/>
                  </a:cubicBezTo>
                  <a:cubicBezTo>
                    <a:pt x="-302" y="17179"/>
                    <a:pt x="488" y="19662"/>
                    <a:pt x="3781" y="20531"/>
                  </a:cubicBezTo>
                  <a:cubicBezTo>
                    <a:pt x="7074" y="21400"/>
                    <a:pt x="12869" y="20655"/>
                    <a:pt x="16425" y="18545"/>
                  </a:cubicBezTo>
                  <a:cubicBezTo>
                    <a:pt x="19981" y="16434"/>
                    <a:pt x="21298" y="12959"/>
                    <a:pt x="20113" y="9731"/>
                  </a:cubicBezTo>
                  <a:cubicBezTo>
                    <a:pt x="18927" y="6503"/>
                    <a:pt x="15239" y="3524"/>
                    <a:pt x="11552" y="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6873962" y="2929714"/>
              <a:ext cx="118763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600" fill="norm" stroke="1" extrusionOk="0">
                  <a:moveTo>
                    <a:pt x="14779" y="0"/>
                  </a:moveTo>
                  <a:cubicBezTo>
                    <a:pt x="17811" y="2833"/>
                    <a:pt x="20842" y="5666"/>
                    <a:pt x="21221" y="8675"/>
                  </a:cubicBezTo>
                  <a:cubicBezTo>
                    <a:pt x="21600" y="11685"/>
                    <a:pt x="19326" y="14872"/>
                    <a:pt x="15347" y="17056"/>
                  </a:cubicBezTo>
                  <a:cubicBezTo>
                    <a:pt x="11368" y="19239"/>
                    <a:pt x="5684" y="204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4340312" y="3590114"/>
              <a:ext cx="2070101" cy="47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16904"/>
                  </a:moveTo>
                  <a:cubicBezTo>
                    <a:pt x="331" y="17843"/>
                    <a:pt x="663" y="18783"/>
                    <a:pt x="1171" y="19722"/>
                  </a:cubicBezTo>
                  <a:cubicBezTo>
                    <a:pt x="1679" y="20661"/>
                    <a:pt x="2363" y="21600"/>
                    <a:pt x="3180" y="20661"/>
                  </a:cubicBezTo>
                  <a:cubicBezTo>
                    <a:pt x="3998" y="19722"/>
                    <a:pt x="4947" y="16904"/>
                    <a:pt x="5897" y="14557"/>
                  </a:cubicBezTo>
                  <a:cubicBezTo>
                    <a:pt x="6847" y="12209"/>
                    <a:pt x="7796" y="10330"/>
                    <a:pt x="8636" y="8452"/>
                  </a:cubicBezTo>
                  <a:cubicBezTo>
                    <a:pt x="9475" y="6574"/>
                    <a:pt x="10204" y="4696"/>
                    <a:pt x="10933" y="3287"/>
                  </a:cubicBezTo>
                  <a:cubicBezTo>
                    <a:pt x="11661" y="1878"/>
                    <a:pt x="12390" y="939"/>
                    <a:pt x="13218" y="470"/>
                  </a:cubicBezTo>
                  <a:cubicBezTo>
                    <a:pt x="14047" y="0"/>
                    <a:pt x="14974" y="0"/>
                    <a:pt x="15957" y="0"/>
                  </a:cubicBezTo>
                  <a:cubicBezTo>
                    <a:pt x="16940" y="0"/>
                    <a:pt x="17978" y="0"/>
                    <a:pt x="18928" y="1409"/>
                  </a:cubicBezTo>
                  <a:cubicBezTo>
                    <a:pt x="19877" y="2817"/>
                    <a:pt x="20739" y="5635"/>
                    <a:pt x="21600" y="8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4570797" y="3833230"/>
              <a:ext cx="125116" cy="260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295" fill="norm" stroke="1" extrusionOk="0">
                  <a:moveTo>
                    <a:pt x="21279" y="2444"/>
                  </a:moveTo>
                  <a:cubicBezTo>
                    <a:pt x="18039" y="1580"/>
                    <a:pt x="14799" y="716"/>
                    <a:pt x="11919" y="284"/>
                  </a:cubicBezTo>
                  <a:cubicBezTo>
                    <a:pt x="9039" y="-148"/>
                    <a:pt x="6519" y="-148"/>
                    <a:pt x="4179" y="716"/>
                  </a:cubicBezTo>
                  <a:cubicBezTo>
                    <a:pt x="1839" y="1580"/>
                    <a:pt x="-321" y="3308"/>
                    <a:pt x="39" y="5295"/>
                  </a:cubicBezTo>
                  <a:cubicBezTo>
                    <a:pt x="399" y="7282"/>
                    <a:pt x="3279" y="9529"/>
                    <a:pt x="6159" y="11516"/>
                  </a:cubicBezTo>
                  <a:cubicBezTo>
                    <a:pt x="9039" y="13503"/>
                    <a:pt x="11919" y="15231"/>
                    <a:pt x="13179" y="16527"/>
                  </a:cubicBezTo>
                  <a:cubicBezTo>
                    <a:pt x="14439" y="17823"/>
                    <a:pt x="14079" y="18687"/>
                    <a:pt x="12999" y="19378"/>
                  </a:cubicBezTo>
                  <a:cubicBezTo>
                    <a:pt x="11919" y="20070"/>
                    <a:pt x="10119" y="20588"/>
                    <a:pt x="7959" y="20934"/>
                  </a:cubicBezTo>
                  <a:cubicBezTo>
                    <a:pt x="5799" y="21279"/>
                    <a:pt x="3279" y="21452"/>
                    <a:pt x="2019" y="21106"/>
                  </a:cubicBezTo>
                  <a:cubicBezTo>
                    <a:pt x="759" y="20761"/>
                    <a:pt x="759" y="19897"/>
                    <a:pt x="759" y="19292"/>
                  </a:cubicBezTo>
                  <a:cubicBezTo>
                    <a:pt x="759" y="18687"/>
                    <a:pt x="759" y="18342"/>
                    <a:pt x="759" y="17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4735242" y="3899364"/>
              <a:ext cx="176571" cy="208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1075" fill="norm" stroke="1" extrusionOk="0">
                  <a:moveTo>
                    <a:pt x="4325" y="9174"/>
                  </a:moveTo>
                  <a:cubicBezTo>
                    <a:pt x="6808" y="7035"/>
                    <a:pt x="9290" y="4897"/>
                    <a:pt x="10904" y="3293"/>
                  </a:cubicBezTo>
                  <a:cubicBezTo>
                    <a:pt x="12518" y="1689"/>
                    <a:pt x="13263" y="619"/>
                    <a:pt x="13014" y="192"/>
                  </a:cubicBezTo>
                  <a:cubicBezTo>
                    <a:pt x="12766" y="-236"/>
                    <a:pt x="11525" y="-22"/>
                    <a:pt x="9290" y="1582"/>
                  </a:cubicBezTo>
                  <a:cubicBezTo>
                    <a:pt x="7056" y="3186"/>
                    <a:pt x="3828" y="6180"/>
                    <a:pt x="1842" y="9067"/>
                  </a:cubicBezTo>
                  <a:cubicBezTo>
                    <a:pt x="-144" y="11954"/>
                    <a:pt x="-889" y="14734"/>
                    <a:pt x="1470" y="16873"/>
                  </a:cubicBezTo>
                  <a:cubicBezTo>
                    <a:pt x="3828" y="19012"/>
                    <a:pt x="9290" y="20509"/>
                    <a:pt x="13014" y="20936"/>
                  </a:cubicBezTo>
                  <a:cubicBezTo>
                    <a:pt x="16739" y="21364"/>
                    <a:pt x="18725" y="20722"/>
                    <a:pt x="20711" y="20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5123249" y="3791903"/>
              <a:ext cx="169564" cy="376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39" fill="norm" stroke="1" extrusionOk="0">
                  <a:moveTo>
                    <a:pt x="21362" y="80"/>
                  </a:moveTo>
                  <a:cubicBezTo>
                    <a:pt x="18695" y="-40"/>
                    <a:pt x="16029" y="-161"/>
                    <a:pt x="12962" y="804"/>
                  </a:cubicBezTo>
                  <a:cubicBezTo>
                    <a:pt x="9895" y="1770"/>
                    <a:pt x="6429" y="3821"/>
                    <a:pt x="3895" y="6838"/>
                  </a:cubicBezTo>
                  <a:cubicBezTo>
                    <a:pt x="1362" y="9855"/>
                    <a:pt x="-238" y="13837"/>
                    <a:pt x="29" y="16431"/>
                  </a:cubicBezTo>
                  <a:cubicBezTo>
                    <a:pt x="295" y="19026"/>
                    <a:pt x="2429" y="20232"/>
                    <a:pt x="4695" y="20836"/>
                  </a:cubicBezTo>
                  <a:cubicBezTo>
                    <a:pt x="6962" y="21439"/>
                    <a:pt x="9362" y="21439"/>
                    <a:pt x="11762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5312859" y="3916081"/>
              <a:ext cx="202204" cy="247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0891" fill="norm" stroke="1" extrusionOk="0">
                  <a:moveTo>
                    <a:pt x="10694" y="5177"/>
                  </a:moveTo>
                  <a:cubicBezTo>
                    <a:pt x="8219" y="5177"/>
                    <a:pt x="5744" y="5177"/>
                    <a:pt x="3719" y="6426"/>
                  </a:cubicBezTo>
                  <a:cubicBezTo>
                    <a:pt x="1694" y="7676"/>
                    <a:pt x="119" y="10175"/>
                    <a:pt x="7" y="12496"/>
                  </a:cubicBezTo>
                  <a:cubicBezTo>
                    <a:pt x="-106" y="14817"/>
                    <a:pt x="1244" y="16959"/>
                    <a:pt x="3269" y="18655"/>
                  </a:cubicBezTo>
                  <a:cubicBezTo>
                    <a:pt x="5294" y="20350"/>
                    <a:pt x="7994" y="21600"/>
                    <a:pt x="10694" y="20440"/>
                  </a:cubicBezTo>
                  <a:cubicBezTo>
                    <a:pt x="13394" y="19279"/>
                    <a:pt x="16094" y="15709"/>
                    <a:pt x="17332" y="12317"/>
                  </a:cubicBezTo>
                  <a:cubicBezTo>
                    <a:pt x="18569" y="8926"/>
                    <a:pt x="18344" y="5712"/>
                    <a:pt x="16882" y="3481"/>
                  </a:cubicBezTo>
                  <a:cubicBezTo>
                    <a:pt x="15419" y="1250"/>
                    <a:pt x="12719" y="0"/>
                    <a:pt x="10132" y="0"/>
                  </a:cubicBezTo>
                  <a:cubicBezTo>
                    <a:pt x="7544" y="0"/>
                    <a:pt x="5069" y="1250"/>
                    <a:pt x="4282" y="2767"/>
                  </a:cubicBezTo>
                  <a:cubicBezTo>
                    <a:pt x="3494" y="4284"/>
                    <a:pt x="4394" y="6069"/>
                    <a:pt x="7544" y="7676"/>
                  </a:cubicBezTo>
                  <a:cubicBezTo>
                    <a:pt x="10694" y="9283"/>
                    <a:pt x="16094" y="10711"/>
                    <a:pt x="21494" y="12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5527762" y="4148914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5394412" y="3782335"/>
              <a:ext cx="120651" cy="125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8" fill="norm" stroke="1" extrusionOk="0">
                  <a:moveTo>
                    <a:pt x="0" y="13522"/>
                  </a:moveTo>
                  <a:cubicBezTo>
                    <a:pt x="3789" y="9273"/>
                    <a:pt x="7579" y="5024"/>
                    <a:pt x="10421" y="2545"/>
                  </a:cubicBezTo>
                  <a:cubicBezTo>
                    <a:pt x="13263" y="66"/>
                    <a:pt x="15158" y="-642"/>
                    <a:pt x="16295" y="597"/>
                  </a:cubicBezTo>
                  <a:cubicBezTo>
                    <a:pt x="17432" y="1837"/>
                    <a:pt x="17811" y="5024"/>
                    <a:pt x="18568" y="8742"/>
                  </a:cubicBezTo>
                  <a:cubicBezTo>
                    <a:pt x="19326" y="12460"/>
                    <a:pt x="20463" y="16709"/>
                    <a:pt x="21600" y="20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5781762" y="4066364"/>
              <a:ext cx="139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6061957" y="3921771"/>
              <a:ext cx="161801" cy="284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175" fill="norm" stroke="1" extrusionOk="0">
                  <a:moveTo>
                    <a:pt x="18763" y="2257"/>
                  </a:moveTo>
                  <a:cubicBezTo>
                    <a:pt x="17669" y="1784"/>
                    <a:pt x="16575" y="1311"/>
                    <a:pt x="15208" y="1153"/>
                  </a:cubicBezTo>
                  <a:cubicBezTo>
                    <a:pt x="13841" y="995"/>
                    <a:pt x="12201" y="1153"/>
                    <a:pt x="9877" y="2730"/>
                  </a:cubicBezTo>
                  <a:cubicBezTo>
                    <a:pt x="7553" y="4306"/>
                    <a:pt x="4545" y="7302"/>
                    <a:pt x="2768" y="9982"/>
                  </a:cubicBezTo>
                  <a:cubicBezTo>
                    <a:pt x="991" y="12662"/>
                    <a:pt x="444" y="15027"/>
                    <a:pt x="170" y="16762"/>
                  </a:cubicBezTo>
                  <a:cubicBezTo>
                    <a:pt x="-103" y="18496"/>
                    <a:pt x="-103" y="19600"/>
                    <a:pt x="581" y="20309"/>
                  </a:cubicBezTo>
                  <a:cubicBezTo>
                    <a:pt x="1264" y="21019"/>
                    <a:pt x="2631" y="21334"/>
                    <a:pt x="4819" y="21098"/>
                  </a:cubicBezTo>
                  <a:cubicBezTo>
                    <a:pt x="7006" y="20861"/>
                    <a:pt x="10013" y="20073"/>
                    <a:pt x="13021" y="17708"/>
                  </a:cubicBezTo>
                  <a:cubicBezTo>
                    <a:pt x="16029" y="15343"/>
                    <a:pt x="19036" y="11401"/>
                    <a:pt x="20267" y="8248"/>
                  </a:cubicBezTo>
                  <a:cubicBezTo>
                    <a:pt x="21497" y="5095"/>
                    <a:pt x="20950" y="2730"/>
                    <a:pt x="18489" y="1389"/>
                  </a:cubicBezTo>
                  <a:cubicBezTo>
                    <a:pt x="16029" y="49"/>
                    <a:pt x="11654" y="-266"/>
                    <a:pt x="8373" y="207"/>
                  </a:cubicBezTo>
                  <a:cubicBezTo>
                    <a:pt x="5092" y="680"/>
                    <a:pt x="2905" y="1941"/>
                    <a:pt x="3315" y="3912"/>
                  </a:cubicBezTo>
                  <a:cubicBezTo>
                    <a:pt x="3725" y="5883"/>
                    <a:pt x="6732" y="8563"/>
                    <a:pt x="9330" y="10061"/>
                  </a:cubicBezTo>
                  <a:cubicBezTo>
                    <a:pt x="11927" y="11559"/>
                    <a:pt x="14115" y="11874"/>
                    <a:pt x="16302" y="12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6226262" y="4171321"/>
              <a:ext cx="133351" cy="11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5" fill="norm" stroke="1" extrusionOk="0">
                  <a:moveTo>
                    <a:pt x="0" y="566"/>
                  </a:moveTo>
                  <a:cubicBezTo>
                    <a:pt x="3086" y="166"/>
                    <a:pt x="6171" y="-234"/>
                    <a:pt x="8400" y="166"/>
                  </a:cubicBezTo>
                  <a:cubicBezTo>
                    <a:pt x="10629" y="566"/>
                    <a:pt x="12000" y="1766"/>
                    <a:pt x="12000" y="3966"/>
                  </a:cubicBezTo>
                  <a:cubicBezTo>
                    <a:pt x="12000" y="6166"/>
                    <a:pt x="10629" y="9366"/>
                    <a:pt x="9086" y="11566"/>
                  </a:cubicBezTo>
                  <a:cubicBezTo>
                    <a:pt x="7543" y="13766"/>
                    <a:pt x="5829" y="14966"/>
                    <a:pt x="4286" y="16166"/>
                  </a:cubicBezTo>
                  <a:cubicBezTo>
                    <a:pt x="2743" y="17366"/>
                    <a:pt x="1371" y="18566"/>
                    <a:pt x="1543" y="19566"/>
                  </a:cubicBezTo>
                  <a:cubicBezTo>
                    <a:pt x="1714" y="20566"/>
                    <a:pt x="3429" y="21366"/>
                    <a:pt x="7029" y="20366"/>
                  </a:cubicBezTo>
                  <a:cubicBezTo>
                    <a:pt x="10629" y="19366"/>
                    <a:pt x="16114" y="16566"/>
                    <a:pt x="21600" y="13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6105612" y="3757605"/>
              <a:ext cx="152401" cy="105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2" fill="norm" stroke="1" extrusionOk="0">
                  <a:moveTo>
                    <a:pt x="0" y="19851"/>
                  </a:moveTo>
                  <a:cubicBezTo>
                    <a:pt x="3000" y="13922"/>
                    <a:pt x="6000" y="7993"/>
                    <a:pt x="8250" y="4393"/>
                  </a:cubicBezTo>
                  <a:cubicBezTo>
                    <a:pt x="10500" y="793"/>
                    <a:pt x="12000" y="-478"/>
                    <a:pt x="13200" y="157"/>
                  </a:cubicBezTo>
                  <a:cubicBezTo>
                    <a:pt x="14400" y="793"/>
                    <a:pt x="15300" y="3334"/>
                    <a:pt x="16650" y="7146"/>
                  </a:cubicBezTo>
                  <a:cubicBezTo>
                    <a:pt x="18000" y="10957"/>
                    <a:pt x="19800" y="16040"/>
                    <a:pt x="21600" y="21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6359612" y="3831414"/>
              <a:ext cx="100943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600" fill="norm" stroke="1" extrusionOk="0">
                  <a:moveTo>
                    <a:pt x="5184" y="0"/>
                  </a:moveTo>
                  <a:cubicBezTo>
                    <a:pt x="10368" y="1883"/>
                    <a:pt x="15552" y="3766"/>
                    <a:pt x="18360" y="6258"/>
                  </a:cubicBezTo>
                  <a:cubicBezTo>
                    <a:pt x="21168" y="8751"/>
                    <a:pt x="21600" y="11852"/>
                    <a:pt x="18144" y="14511"/>
                  </a:cubicBezTo>
                  <a:cubicBezTo>
                    <a:pt x="14688" y="17169"/>
                    <a:pt x="7344" y="19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7508962" y="3520264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7540712" y="3704414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8510217" y="3195158"/>
              <a:ext cx="198896" cy="2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0931" fill="norm" stroke="1" extrusionOk="0">
                  <a:moveTo>
                    <a:pt x="18442" y="3405"/>
                  </a:moveTo>
                  <a:cubicBezTo>
                    <a:pt x="18442" y="2459"/>
                    <a:pt x="18442" y="1513"/>
                    <a:pt x="17879" y="882"/>
                  </a:cubicBezTo>
                  <a:cubicBezTo>
                    <a:pt x="17317" y="252"/>
                    <a:pt x="16192" y="-64"/>
                    <a:pt x="14055" y="488"/>
                  </a:cubicBezTo>
                  <a:cubicBezTo>
                    <a:pt x="11917" y="1040"/>
                    <a:pt x="8767" y="2459"/>
                    <a:pt x="6067" y="5060"/>
                  </a:cubicBezTo>
                  <a:cubicBezTo>
                    <a:pt x="3367" y="7662"/>
                    <a:pt x="1117" y="11446"/>
                    <a:pt x="329" y="14284"/>
                  </a:cubicBezTo>
                  <a:cubicBezTo>
                    <a:pt x="-458" y="17122"/>
                    <a:pt x="217" y="19014"/>
                    <a:pt x="1792" y="20039"/>
                  </a:cubicBezTo>
                  <a:cubicBezTo>
                    <a:pt x="3367" y="21063"/>
                    <a:pt x="5842" y="21221"/>
                    <a:pt x="8654" y="20433"/>
                  </a:cubicBezTo>
                  <a:cubicBezTo>
                    <a:pt x="11467" y="19644"/>
                    <a:pt x="14617" y="17910"/>
                    <a:pt x="16755" y="14914"/>
                  </a:cubicBezTo>
                  <a:cubicBezTo>
                    <a:pt x="18892" y="11919"/>
                    <a:pt x="20017" y="7662"/>
                    <a:pt x="20467" y="5060"/>
                  </a:cubicBezTo>
                  <a:cubicBezTo>
                    <a:pt x="20917" y="2459"/>
                    <a:pt x="20692" y="1513"/>
                    <a:pt x="19117" y="803"/>
                  </a:cubicBezTo>
                  <a:cubicBezTo>
                    <a:pt x="17542" y="94"/>
                    <a:pt x="14617" y="-379"/>
                    <a:pt x="11692" y="409"/>
                  </a:cubicBezTo>
                  <a:cubicBezTo>
                    <a:pt x="8767" y="1198"/>
                    <a:pt x="5842" y="3247"/>
                    <a:pt x="4717" y="5218"/>
                  </a:cubicBezTo>
                  <a:cubicBezTo>
                    <a:pt x="3592" y="7189"/>
                    <a:pt x="4267" y="9081"/>
                    <a:pt x="7304" y="10579"/>
                  </a:cubicBezTo>
                  <a:cubicBezTo>
                    <a:pt x="10342" y="12076"/>
                    <a:pt x="15742" y="13180"/>
                    <a:pt x="21142" y="14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8740862" y="3431364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8594812" y="3020969"/>
              <a:ext cx="120651" cy="156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0" y="21280"/>
                  </a:moveTo>
                  <a:cubicBezTo>
                    <a:pt x="1137" y="16672"/>
                    <a:pt x="2274" y="12064"/>
                    <a:pt x="3600" y="8752"/>
                  </a:cubicBezTo>
                  <a:cubicBezTo>
                    <a:pt x="4926" y="5440"/>
                    <a:pt x="6442" y="3424"/>
                    <a:pt x="7958" y="1984"/>
                  </a:cubicBezTo>
                  <a:cubicBezTo>
                    <a:pt x="9474" y="544"/>
                    <a:pt x="10989" y="-320"/>
                    <a:pt x="12126" y="112"/>
                  </a:cubicBezTo>
                  <a:cubicBezTo>
                    <a:pt x="13263" y="544"/>
                    <a:pt x="14021" y="2272"/>
                    <a:pt x="14400" y="4720"/>
                  </a:cubicBezTo>
                  <a:cubicBezTo>
                    <a:pt x="14779" y="7168"/>
                    <a:pt x="14779" y="10336"/>
                    <a:pt x="15916" y="13216"/>
                  </a:cubicBezTo>
                  <a:cubicBezTo>
                    <a:pt x="17053" y="16096"/>
                    <a:pt x="19326" y="18688"/>
                    <a:pt x="21600" y="21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8944062" y="3374214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9249871" y="3166512"/>
              <a:ext cx="211413" cy="309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183" fill="norm" stroke="1" extrusionOk="0">
                  <a:moveTo>
                    <a:pt x="11970" y="5093"/>
                  </a:moveTo>
                  <a:cubicBezTo>
                    <a:pt x="12181" y="4078"/>
                    <a:pt x="12393" y="3063"/>
                    <a:pt x="11970" y="2701"/>
                  </a:cubicBezTo>
                  <a:cubicBezTo>
                    <a:pt x="11546" y="2338"/>
                    <a:pt x="10487" y="2628"/>
                    <a:pt x="8687" y="4295"/>
                  </a:cubicBezTo>
                  <a:cubicBezTo>
                    <a:pt x="6887" y="5963"/>
                    <a:pt x="4346" y="9007"/>
                    <a:pt x="2758" y="11544"/>
                  </a:cubicBezTo>
                  <a:cubicBezTo>
                    <a:pt x="1170" y="14081"/>
                    <a:pt x="534" y="16110"/>
                    <a:pt x="217" y="17560"/>
                  </a:cubicBezTo>
                  <a:cubicBezTo>
                    <a:pt x="-101" y="19010"/>
                    <a:pt x="-101" y="19879"/>
                    <a:pt x="428" y="20459"/>
                  </a:cubicBezTo>
                  <a:cubicBezTo>
                    <a:pt x="958" y="21039"/>
                    <a:pt x="2017" y="21329"/>
                    <a:pt x="3923" y="21112"/>
                  </a:cubicBezTo>
                  <a:cubicBezTo>
                    <a:pt x="5828" y="20894"/>
                    <a:pt x="8581" y="20169"/>
                    <a:pt x="11652" y="18140"/>
                  </a:cubicBezTo>
                  <a:cubicBezTo>
                    <a:pt x="14723" y="16110"/>
                    <a:pt x="18111" y="12776"/>
                    <a:pt x="19805" y="9732"/>
                  </a:cubicBezTo>
                  <a:cubicBezTo>
                    <a:pt x="21499" y="6687"/>
                    <a:pt x="21499" y="3933"/>
                    <a:pt x="20334" y="2193"/>
                  </a:cubicBezTo>
                  <a:cubicBezTo>
                    <a:pt x="19170" y="454"/>
                    <a:pt x="16840" y="-271"/>
                    <a:pt x="14405" y="91"/>
                  </a:cubicBezTo>
                  <a:cubicBezTo>
                    <a:pt x="11970" y="454"/>
                    <a:pt x="9428" y="1903"/>
                    <a:pt x="8899" y="3788"/>
                  </a:cubicBezTo>
                  <a:cubicBezTo>
                    <a:pt x="8370" y="5673"/>
                    <a:pt x="9852" y="7992"/>
                    <a:pt x="11652" y="9514"/>
                  </a:cubicBezTo>
                  <a:cubicBezTo>
                    <a:pt x="13452" y="11036"/>
                    <a:pt x="15570" y="11761"/>
                    <a:pt x="17687" y="12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9464762" y="3418664"/>
              <a:ext cx="158751" cy="110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0"/>
                  </a:moveTo>
                  <a:cubicBezTo>
                    <a:pt x="2592" y="1630"/>
                    <a:pt x="5184" y="3260"/>
                    <a:pt x="6768" y="5298"/>
                  </a:cubicBezTo>
                  <a:cubicBezTo>
                    <a:pt x="8352" y="7336"/>
                    <a:pt x="8928" y="9781"/>
                    <a:pt x="8640" y="11819"/>
                  </a:cubicBezTo>
                  <a:cubicBezTo>
                    <a:pt x="8352" y="13857"/>
                    <a:pt x="7200" y="15487"/>
                    <a:pt x="6048" y="17117"/>
                  </a:cubicBezTo>
                  <a:cubicBezTo>
                    <a:pt x="4896" y="18747"/>
                    <a:pt x="3744" y="20377"/>
                    <a:pt x="4176" y="20989"/>
                  </a:cubicBezTo>
                  <a:cubicBezTo>
                    <a:pt x="4608" y="21600"/>
                    <a:pt x="6624" y="21192"/>
                    <a:pt x="9792" y="20174"/>
                  </a:cubicBezTo>
                  <a:cubicBezTo>
                    <a:pt x="12960" y="19155"/>
                    <a:pt x="17280" y="17525"/>
                    <a:pt x="21600" y="15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9363162" y="2960334"/>
              <a:ext cx="127001" cy="134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18406"/>
                  </a:moveTo>
                  <a:cubicBezTo>
                    <a:pt x="3960" y="13343"/>
                    <a:pt x="7920" y="8281"/>
                    <a:pt x="10980" y="4906"/>
                  </a:cubicBezTo>
                  <a:cubicBezTo>
                    <a:pt x="14040" y="1530"/>
                    <a:pt x="16200" y="-157"/>
                    <a:pt x="17460" y="12"/>
                  </a:cubicBezTo>
                  <a:cubicBezTo>
                    <a:pt x="18720" y="180"/>
                    <a:pt x="19080" y="2205"/>
                    <a:pt x="19620" y="6087"/>
                  </a:cubicBezTo>
                  <a:cubicBezTo>
                    <a:pt x="20160" y="9968"/>
                    <a:pt x="20880" y="15706"/>
                    <a:pt x="21600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8391612" y="3685728"/>
              <a:ext cx="1282701" cy="50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10646"/>
                  </a:moveTo>
                  <a:cubicBezTo>
                    <a:pt x="962" y="7946"/>
                    <a:pt x="1925" y="5246"/>
                    <a:pt x="3172" y="3446"/>
                  </a:cubicBezTo>
                  <a:cubicBezTo>
                    <a:pt x="4420" y="1646"/>
                    <a:pt x="5952" y="746"/>
                    <a:pt x="7485" y="296"/>
                  </a:cubicBezTo>
                  <a:cubicBezTo>
                    <a:pt x="9018" y="-154"/>
                    <a:pt x="10550" y="-154"/>
                    <a:pt x="12065" y="746"/>
                  </a:cubicBezTo>
                  <a:cubicBezTo>
                    <a:pt x="13580" y="1646"/>
                    <a:pt x="15077" y="3446"/>
                    <a:pt x="16521" y="5696"/>
                  </a:cubicBezTo>
                  <a:cubicBezTo>
                    <a:pt x="17964" y="7946"/>
                    <a:pt x="19354" y="10646"/>
                    <a:pt x="20192" y="13346"/>
                  </a:cubicBezTo>
                  <a:cubicBezTo>
                    <a:pt x="21030" y="16046"/>
                    <a:pt x="21315" y="18746"/>
                    <a:pt x="2160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8340812" y="3818714"/>
              <a:ext cx="1988683" cy="606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565" fill="norm" stroke="1" extrusionOk="0">
                  <a:moveTo>
                    <a:pt x="0" y="13773"/>
                  </a:moveTo>
                  <a:cubicBezTo>
                    <a:pt x="92" y="16106"/>
                    <a:pt x="184" y="18439"/>
                    <a:pt x="264" y="19794"/>
                  </a:cubicBezTo>
                  <a:cubicBezTo>
                    <a:pt x="345" y="21148"/>
                    <a:pt x="414" y="21525"/>
                    <a:pt x="494" y="21562"/>
                  </a:cubicBezTo>
                  <a:cubicBezTo>
                    <a:pt x="574" y="21600"/>
                    <a:pt x="666" y="21299"/>
                    <a:pt x="781" y="20020"/>
                  </a:cubicBezTo>
                  <a:cubicBezTo>
                    <a:pt x="896" y="18740"/>
                    <a:pt x="1034" y="16482"/>
                    <a:pt x="1137" y="14224"/>
                  </a:cubicBezTo>
                  <a:cubicBezTo>
                    <a:pt x="1241" y="11967"/>
                    <a:pt x="1310" y="9709"/>
                    <a:pt x="1333" y="7865"/>
                  </a:cubicBezTo>
                  <a:cubicBezTo>
                    <a:pt x="1356" y="6021"/>
                    <a:pt x="1333" y="4591"/>
                    <a:pt x="1287" y="3725"/>
                  </a:cubicBezTo>
                  <a:cubicBezTo>
                    <a:pt x="1241" y="2860"/>
                    <a:pt x="1172" y="2559"/>
                    <a:pt x="1114" y="2220"/>
                  </a:cubicBezTo>
                  <a:cubicBezTo>
                    <a:pt x="1057" y="1882"/>
                    <a:pt x="1011" y="1505"/>
                    <a:pt x="1057" y="1355"/>
                  </a:cubicBezTo>
                  <a:cubicBezTo>
                    <a:pt x="1103" y="1204"/>
                    <a:pt x="1241" y="1279"/>
                    <a:pt x="1586" y="1242"/>
                  </a:cubicBezTo>
                  <a:cubicBezTo>
                    <a:pt x="1930" y="1204"/>
                    <a:pt x="2482" y="1054"/>
                    <a:pt x="3206" y="866"/>
                  </a:cubicBezTo>
                  <a:cubicBezTo>
                    <a:pt x="3929" y="677"/>
                    <a:pt x="4826" y="452"/>
                    <a:pt x="5722" y="301"/>
                  </a:cubicBezTo>
                  <a:cubicBezTo>
                    <a:pt x="6618" y="151"/>
                    <a:pt x="7514" y="75"/>
                    <a:pt x="8307" y="38"/>
                  </a:cubicBezTo>
                  <a:cubicBezTo>
                    <a:pt x="9100" y="0"/>
                    <a:pt x="9789" y="0"/>
                    <a:pt x="10490" y="0"/>
                  </a:cubicBezTo>
                  <a:cubicBezTo>
                    <a:pt x="11191" y="0"/>
                    <a:pt x="11903" y="0"/>
                    <a:pt x="12627" y="75"/>
                  </a:cubicBezTo>
                  <a:cubicBezTo>
                    <a:pt x="13351" y="151"/>
                    <a:pt x="14086" y="301"/>
                    <a:pt x="14879" y="489"/>
                  </a:cubicBezTo>
                  <a:cubicBezTo>
                    <a:pt x="15671" y="677"/>
                    <a:pt x="16522" y="903"/>
                    <a:pt x="17337" y="1129"/>
                  </a:cubicBezTo>
                  <a:cubicBezTo>
                    <a:pt x="18153" y="1355"/>
                    <a:pt x="18934" y="1580"/>
                    <a:pt x="19589" y="1731"/>
                  </a:cubicBezTo>
                  <a:cubicBezTo>
                    <a:pt x="20244" y="1882"/>
                    <a:pt x="20773" y="1957"/>
                    <a:pt x="21106" y="2070"/>
                  </a:cubicBezTo>
                  <a:cubicBezTo>
                    <a:pt x="21439" y="2183"/>
                    <a:pt x="21577" y="2333"/>
                    <a:pt x="21589" y="2521"/>
                  </a:cubicBezTo>
                  <a:cubicBezTo>
                    <a:pt x="21600" y="2709"/>
                    <a:pt x="21485" y="2935"/>
                    <a:pt x="21370" y="3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8658312" y="4067381"/>
              <a:ext cx="187608" cy="32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227" fill="norm" stroke="1" extrusionOk="0">
                  <a:moveTo>
                    <a:pt x="0" y="1165"/>
                  </a:moveTo>
                  <a:cubicBezTo>
                    <a:pt x="243" y="482"/>
                    <a:pt x="485" y="-202"/>
                    <a:pt x="971" y="71"/>
                  </a:cubicBezTo>
                  <a:cubicBezTo>
                    <a:pt x="1456" y="345"/>
                    <a:pt x="2184" y="1575"/>
                    <a:pt x="3276" y="4309"/>
                  </a:cubicBezTo>
                  <a:cubicBezTo>
                    <a:pt x="4369" y="7044"/>
                    <a:pt x="5825" y="11282"/>
                    <a:pt x="6796" y="13947"/>
                  </a:cubicBezTo>
                  <a:cubicBezTo>
                    <a:pt x="7766" y="16613"/>
                    <a:pt x="8252" y="17707"/>
                    <a:pt x="8980" y="18801"/>
                  </a:cubicBezTo>
                  <a:cubicBezTo>
                    <a:pt x="9708" y="19894"/>
                    <a:pt x="10679" y="20988"/>
                    <a:pt x="11649" y="21193"/>
                  </a:cubicBezTo>
                  <a:cubicBezTo>
                    <a:pt x="12620" y="21398"/>
                    <a:pt x="13591" y="20714"/>
                    <a:pt x="14926" y="18185"/>
                  </a:cubicBezTo>
                  <a:cubicBezTo>
                    <a:pt x="16261" y="15656"/>
                    <a:pt x="17960" y="11282"/>
                    <a:pt x="18930" y="8411"/>
                  </a:cubicBezTo>
                  <a:cubicBezTo>
                    <a:pt x="19901" y="5540"/>
                    <a:pt x="20144" y="4173"/>
                    <a:pt x="20508" y="2806"/>
                  </a:cubicBezTo>
                  <a:cubicBezTo>
                    <a:pt x="20872" y="1439"/>
                    <a:pt x="21357" y="71"/>
                    <a:pt x="21479" y="3"/>
                  </a:cubicBezTo>
                  <a:cubicBezTo>
                    <a:pt x="21600" y="-65"/>
                    <a:pt x="21357" y="1165"/>
                    <a:pt x="21115" y="2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8852645" y="4264585"/>
              <a:ext cx="148568" cy="110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0510" fill="norm" stroke="1" extrusionOk="0">
                  <a:moveTo>
                    <a:pt x="11314" y="3281"/>
                  </a:moveTo>
                  <a:cubicBezTo>
                    <a:pt x="10097" y="2102"/>
                    <a:pt x="8880" y="924"/>
                    <a:pt x="7511" y="335"/>
                  </a:cubicBezTo>
                  <a:cubicBezTo>
                    <a:pt x="6142" y="-254"/>
                    <a:pt x="4621" y="-254"/>
                    <a:pt x="3252" y="1906"/>
                  </a:cubicBezTo>
                  <a:cubicBezTo>
                    <a:pt x="1883" y="4066"/>
                    <a:pt x="666" y="8386"/>
                    <a:pt x="209" y="11724"/>
                  </a:cubicBezTo>
                  <a:cubicBezTo>
                    <a:pt x="-247" y="15062"/>
                    <a:pt x="57" y="17419"/>
                    <a:pt x="970" y="18990"/>
                  </a:cubicBezTo>
                  <a:cubicBezTo>
                    <a:pt x="1883" y="20561"/>
                    <a:pt x="3404" y="21346"/>
                    <a:pt x="5229" y="19186"/>
                  </a:cubicBezTo>
                  <a:cubicBezTo>
                    <a:pt x="7054" y="17026"/>
                    <a:pt x="9184" y="11921"/>
                    <a:pt x="10553" y="8190"/>
                  </a:cubicBezTo>
                  <a:cubicBezTo>
                    <a:pt x="11922" y="4459"/>
                    <a:pt x="12530" y="2102"/>
                    <a:pt x="12835" y="2102"/>
                  </a:cubicBezTo>
                  <a:cubicBezTo>
                    <a:pt x="13139" y="2102"/>
                    <a:pt x="13139" y="4459"/>
                    <a:pt x="13747" y="7404"/>
                  </a:cubicBezTo>
                  <a:cubicBezTo>
                    <a:pt x="14356" y="10350"/>
                    <a:pt x="15573" y="13884"/>
                    <a:pt x="16942" y="15848"/>
                  </a:cubicBezTo>
                  <a:cubicBezTo>
                    <a:pt x="18311" y="17811"/>
                    <a:pt x="19832" y="18204"/>
                    <a:pt x="21353" y="18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9013912" y="4218764"/>
              <a:ext cx="215901" cy="19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6339"/>
                  </a:moveTo>
                  <a:cubicBezTo>
                    <a:pt x="847" y="5400"/>
                    <a:pt x="1694" y="4461"/>
                    <a:pt x="2647" y="4461"/>
                  </a:cubicBezTo>
                  <a:cubicBezTo>
                    <a:pt x="3600" y="4461"/>
                    <a:pt x="4659" y="5400"/>
                    <a:pt x="6035" y="7983"/>
                  </a:cubicBezTo>
                  <a:cubicBezTo>
                    <a:pt x="7412" y="10565"/>
                    <a:pt x="9106" y="14791"/>
                    <a:pt x="9847" y="17491"/>
                  </a:cubicBezTo>
                  <a:cubicBezTo>
                    <a:pt x="10588" y="20191"/>
                    <a:pt x="10376" y="21365"/>
                    <a:pt x="9953" y="21483"/>
                  </a:cubicBezTo>
                  <a:cubicBezTo>
                    <a:pt x="9529" y="21600"/>
                    <a:pt x="8894" y="20661"/>
                    <a:pt x="9106" y="17961"/>
                  </a:cubicBezTo>
                  <a:cubicBezTo>
                    <a:pt x="9318" y="15261"/>
                    <a:pt x="10376" y="10800"/>
                    <a:pt x="12600" y="7513"/>
                  </a:cubicBezTo>
                  <a:cubicBezTo>
                    <a:pt x="14824" y="4226"/>
                    <a:pt x="18212" y="21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9340459" y="4111764"/>
              <a:ext cx="137004" cy="36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543" fill="norm" stroke="1" extrusionOk="0">
                  <a:moveTo>
                    <a:pt x="20867" y="1080"/>
                  </a:moveTo>
                  <a:cubicBezTo>
                    <a:pt x="19900" y="575"/>
                    <a:pt x="18933" y="69"/>
                    <a:pt x="17804" y="6"/>
                  </a:cubicBezTo>
                  <a:cubicBezTo>
                    <a:pt x="16676" y="-57"/>
                    <a:pt x="15386" y="322"/>
                    <a:pt x="12485" y="2027"/>
                  </a:cubicBezTo>
                  <a:cubicBezTo>
                    <a:pt x="9583" y="3732"/>
                    <a:pt x="5070" y="6764"/>
                    <a:pt x="2491" y="9417"/>
                  </a:cubicBezTo>
                  <a:cubicBezTo>
                    <a:pt x="-88" y="12069"/>
                    <a:pt x="-733" y="14343"/>
                    <a:pt x="879" y="16301"/>
                  </a:cubicBezTo>
                  <a:cubicBezTo>
                    <a:pt x="2491" y="18259"/>
                    <a:pt x="6360" y="19901"/>
                    <a:pt x="10228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9494101" y="4183575"/>
              <a:ext cx="135264" cy="266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091" fill="norm" stroke="1" extrusionOk="0">
                  <a:moveTo>
                    <a:pt x="18045" y="6300"/>
                  </a:moveTo>
                  <a:cubicBezTo>
                    <a:pt x="17063" y="5463"/>
                    <a:pt x="16082" y="4626"/>
                    <a:pt x="14609" y="4207"/>
                  </a:cubicBezTo>
                  <a:cubicBezTo>
                    <a:pt x="13136" y="3789"/>
                    <a:pt x="11173" y="3789"/>
                    <a:pt x="8718" y="5128"/>
                  </a:cubicBezTo>
                  <a:cubicBezTo>
                    <a:pt x="6263" y="6468"/>
                    <a:pt x="3318" y="9147"/>
                    <a:pt x="1682" y="11910"/>
                  </a:cubicBezTo>
                  <a:cubicBezTo>
                    <a:pt x="45" y="14672"/>
                    <a:pt x="-282" y="17519"/>
                    <a:pt x="209" y="19193"/>
                  </a:cubicBezTo>
                  <a:cubicBezTo>
                    <a:pt x="700" y="20868"/>
                    <a:pt x="2009" y="21370"/>
                    <a:pt x="4627" y="20951"/>
                  </a:cubicBezTo>
                  <a:cubicBezTo>
                    <a:pt x="7245" y="20533"/>
                    <a:pt x="11173" y="19193"/>
                    <a:pt x="14445" y="16430"/>
                  </a:cubicBezTo>
                  <a:cubicBezTo>
                    <a:pt x="17718" y="13668"/>
                    <a:pt x="20336" y="9482"/>
                    <a:pt x="20827" y="6468"/>
                  </a:cubicBezTo>
                  <a:cubicBezTo>
                    <a:pt x="21318" y="3454"/>
                    <a:pt x="19682" y="1612"/>
                    <a:pt x="16900" y="691"/>
                  </a:cubicBezTo>
                  <a:cubicBezTo>
                    <a:pt x="14118" y="-230"/>
                    <a:pt x="10191" y="-230"/>
                    <a:pt x="7245" y="691"/>
                  </a:cubicBezTo>
                  <a:cubicBezTo>
                    <a:pt x="4300" y="1612"/>
                    <a:pt x="2336" y="3454"/>
                    <a:pt x="2500" y="5965"/>
                  </a:cubicBezTo>
                  <a:cubicBezTo>
                    <a:pt x="2663" y="8477"/>
                    <a:pt x="4954" y="11658"/>
                    <a:pt x="7409" y="13584"/>
                  </a:cubicBezTo>
                  <a:cubicBezTo>
                    <a:pt x="9863" y="15510"/>
                    <a:pt x="12482" y="16179"/>
                    <a:pt x="15100" y="16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9661612" y="4441014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9553662" y="4036500"/>
              <a:ext cx="88901" cy="137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13453"/>
                  </a:moveTo>
                  <a:cubicBezTo>
                    <a:pt x="2571" y="10181"/>
                    <a:pt x="5143" y="6908"/>
                    <a:pt x="7971" y="4290"/>
                  </a:cubicBezTo>
                  <a:cubicBezTo>
                    <a:pt x="10800" y="1672"/>
                    <a:pt x="13886" y="-292"/>
                    <a:pt x="15686" y="35"/>
                  </a:cubicBezTo>
                  <a:cubicBezTo>
                    <a:pt x="17486" y="363"/>
                    <a:pt x="18000" y="2981"/>
                    <a:pt x="18771" y="6908"/>
                  </a:cubicBezTo>
                  <a:cubicBezTo>
                    <a:pt x="19543" y="10835"/>
                    <a:pt x="20571" y="16072"/>
                    <a:pt x="21600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9814012" y="4383864"/>
              <a:ext cx="1968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10102145" y="4198280"/>
              <a:ext cx="202169" cy="257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212" fill="norm" stroke="1" extrusionOk="0">
                  <a:moveTo>
                    <a:pt x="12976" y="4822"/>
                  </a:moveTo>
                  <a:cubicBezTo>
                    <a:pt x="11874" y="4647"/>
                    <a:pt x="10772" y="4473"/>
                    <a:pt x="8568" y="6215"/>
                  </a:cubicBezTo>
                  <a:cubicBezTo>
                    <a:pt x="6364" y="7957"/>
                    <a:pt x="3058" y="11615"/>
                    <a:pt x="1405" y="14054"/>
                  </a:cubicBezTo>
                  <a:cubicBezTo>
                    <a:pt x="-248" y="16493"/>
                    <a:pt x="-248" y="17712"/>
                    <a:pt x="413" y="18931"/>
                  </a:cubicBezTo>
                  <a:cubicBezTo>
                    <a:pt x="1074" y="20151"/>
                    <a:pt x="2397" y="21370"/>
                    <a:pt x="5042" y="21196"/>
                  </a:cubicBezTo>
                  <a:cubicBezTo>
                    <a:pt x="7687" y="21022"/>
                    <a:pt x="11654" y="19454"/>
                    <a:pt x="14630" y="16231"/>
                  </a:cubicBezTo>
                  <a:cubicBezTo>
                    <a:pt x="17605" y="13009"/>
                    <a:pt x="19589" y="8131"/>
                    <a:pt x="20470" y="5170"/>
                  </a:cubicBezTo>
                  <a:cubicBezTo>
                    <a:pt x="21352" y="2209"/>
                    <a:pt x="21132" y="1164"/>
                    <a:pt x="20470" y="554"/>
                  </a:cubicBezTo>
                  <a:cubicBezTo>
                    <a:pt x="19809" y="-56"/>
                    <a:pt x="18707" y="-230"/>
                    <a:pt x="16503" y="380"/>
                  </a:cubicBezTo>
                  <a:cubicBezTo>
                    <a:pt x="14299" y="989"/>
                    <a:pt x="10993" y="2383"/>
                    <a:pt x="9119" y="4386"/>
                  </a:cubicBezTo>
                  <a:cubicBezTo>
                    <a:pt x="7246" y="6389"/>
                    <a:pt x="6805" y="9002"/>
                    <a:pt x="7907" y="11267"/>
                  </a:cubicBezTo>
                  <a:cubicBezTo>
                    <a:pt x="9009" y="13531"/>
                    <a:pt x="11654" y="15447"/>
                    <a:pt x="14299" y="17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10275118" y="4461073"/>
              <a:ext cx="135795" cy="131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33" fill="norm" stroke="1" extrusionOk="0">
                  <a:moveTo>
                    <a:pt x="384" y="4980"/>
                  </a:moveTo>
                  <a:cubicBezTo>
                    <a:pt x="51" y="3266"/>
                    <a:pt x="-281" y="1551"/>
                    <a:pt x="384" y="694"/>
                  </a:cubicBezTo>
                  <a:cubicBezTo>
                    <a:pt x="1048" y="-163"/>
                    <a:pt x="2710" y="-163"/>
                    <a:pt x="4205" y="351"/>
                  </a:cubicBezTo>
                  <a:cubicBezTo>
                    <a:pt x="5701" y="866"/>
                    <a:pt x="7030" y="1894"/>
                    <a:pt x="7861" y="4294"/>
                  </a:cubicBezTo>
                  <a:cubicBezTo>
                    <a:pt x="8691" y="6694"/>
                    <a:pt x="9024" y="10466"/>
                    <a:pt x="8525" y="13037"/>
                  </a:cubicBezTo>
                  <a:cubicBezTo>
                    <a:pt x="8027" y="15608"/>
                    <a:pt x="6697" y="16980"/>
                    <a:pt x="5202" y="18180"/>
                  </a:cubicBezTo>
                  <a:cubicBezTo>
                    <a:pt x="3707" y="19380"/>
                    <a:pt x="2045" y="20408"/>
                    <a:pt x="2045" y="20923"/>
                  </a:cubicBezTo>
                  <a:cubicBezTo>
                    <a:pt x="2045" y="21437"/>
                    <a:pt x="3707" y="21437"/>
                    <a:pt x="6365" y="21094"/>
                  </a:cubicBezTo>
                  <a:cubicBezTo>
                    <a:pt x="9024" y="20751"/>
                    <a:pt x="12679" y="20066"/>
                    <a:pt x="15337" y="19208"/>
                  </a:cubicBezTo>
                  <a:cubicBezTo>
                    <a:pt x="17996" y="18351"/>
                    <a:pt x="19657" y="17323"/>
                    <a:pt x="21319" y="16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10169612" y="4016507"/>
              <a:ext cx="165101" cy="176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19942"/>
                  </a:moveTo>
                  <a:cubicBezTo>
                    <a:pt x="1662" y="15056"/>
                    <a:pt x="3323" y="10171"/>
                    <a:pt x="4708" y="7085"/>
                  </a:cubicBezTo>
                  <a:cubicBezTo>
                    <a:pt x="6092" y="3999"/>
                    <a:pt x="7200" y="2714"/>
                    <a:pt x="8446" y="1685"/>
                  </a:cubicBezTo>
                  <a:cubicBezTo>
                    <a:pt x="9692" y="656"/>
                    <a:pt x="11077" y="-115"/>
                    <a:pt x="12185" y="14"/>
                  </a:cubicBezTo>
                  <a:cubicBezTo>
                    <a:pt x="13292" y="142"/>
                    <a:pt x="14123" y="1171"/>
                    <a:pt x="15646" y="4899"/>
                  </a:cubicBezTo>
                  <a:cubicBezTo>
                    <a:pt x="17169" y="8628"/>
                    <a:pt x="19385" y="15056"/>
                    <a:pt x="2160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10455362" y="4187014"/>
              <a:ext cx="113285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600" fill="norm" stroke="1" extrusionOk="0">
                  <a:moveTo>
                    <a:pt x="4800" y="0"/>
                  </a:moveTo>
                  <a:cubicBezTo>
                    <a:pt x="8000" y="1029"/>
                    <a:pt x="11200" y="2057"/>
                    <a:pt x="14600" y="4114"/>
                  </a:cubicBezTo>
                  <a:cubicBezTo>
                    <a:pt x="18000" y="6171"/>
                    <a:pt x="21600" y="9257"/>
                    <a:pt x="21400" y="11714"/>
                  </a:cubicBezTo>
                  <a:cubicBezTo>
                    <a:pt x="21200" y="14171"/>
                    <a:pt x="17200" y="16000"/>
                    <a:pt x="13000" y="17543"/>
                  </a:cubicBezTo>
                  <a:cubicBezTo>
                    <a:pt x="8800" y="19086"/>
                    <a:pt x="4400" y="20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7721634" y="4446840"/>
              <a:ext cx="593416" cy="1035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567" fill="norm" stroke="1" extrusionOk="0">
                  <a:moveTo>
                    <a:pt x="21258" y="1334"/>
                  </a:moveTo>
                  <a:cubicBezTo>
                    <a:pt x="21411" y="937"/>
                    <a:pt x="21564" y="540"/>
                    <a:pt x="21411" y="298"/>
                  </a:cubicBezTo>
                  <a:cubicBezTo>
                    <a:pt x="21258" y="55"/>
                    <a:pt x="20798" y="-33"/>
                    <a:pt x="19419" y="11"/>
                  </a:cubicBezTo>
                  <a:cubicBezTo>
                    <a:pt x="18041" y="55"/>
                    <a:pt x="15743" y="231"/>
                    <a:pt x="13598" y="584"/>
                  </a:cubicBezTo>
                  <a:cubicBezTo>
                    <a:pt x="11453" y="937"/>
                    <a:pt x="9462" y="1466"/>
                    <a:pt x="8236" y="2325"/>
                  </a:cubicBezTo>
                  <a:cubicBezTo>
                    <a:pt x="7011" y="3185"/>
                    <a:pt x="6551" y="4375"/>
                    <a:pt x="6360" y="5830"/>
                  </a:cubicBezTo>
                  <a:cubicBezTo>
                    <a:pt x="6168" y="7285"/>
                    <a:pt x="6245" y="9004"/>
                    <a:pt x="6053" y="10591"/>
                  </a:cubicBezTo>
                  <a:cubicBezTo>
                    <a:pt x="5862" y="12178"/>
                    <a:pt x="5402" y="13632"/>
                    <a:pt x="4521" y="15087"/>
                  </a:cubicBezTo>
                  <a:cubicBezTo>
                    <a:pt x="3641" y="16542"/>
                    <a:pt x="2338" y="17996"/>
                    <a:pt x="1419" y="19010"/>
                  </a:cubicBezTo>
                  <a:cubicBezTo>
                    <a:pt x="500" y="20024"/>
                    <a:pt x="-36" y="20597"/>
                    <a:pt x="2" y="20884"/>
                  </a:cubicBezTo>
                  <a:cubicBezTo>
                    <a:pt x="41" y="21170"/>
                    <a:pt x="653" y="21170"/>
                    <a:pt x="2070" y="21148"/>
                  </a:cubicBezTo>
                  <a:cubicBezTo>
                    <a:pt x="3487" y="21126"/>
                    <a:pt x="5709" y="21082"/>
                    <a:pt x="7394" y="21148"/>
                  </a:cubicBezTo>
                  <a:cubicBezTo>
                    <a:pt x="9079" y="21214"/>
                    <a:pt x="10228" y="21391"/>
                    <a:pt x="11377" y="21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7940762" y="5348558"/>
              <a:ext cx="203883" cy="273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474" fill="norm" stroke="1" extrusionOk="0">
                  <a:moveTo>
                    <a:pt x="9720" y="1536"/>
                  </a:moveTo>
                  <a:cubicBezTo>
                    <a:pt x="8424" y="871"/>
                    <a:pt x="7128" y="206"/>
                    <a:pt x="7128" y="40"/>
                  </a:cubicBezTo>
                  <a:cubicBezTo>
                    <a:pt x="7128" y="-126"/>
                    <a:pt x="8424" y="206"/>
                    <a:pt x="10908" y="1452"/>
                  </a:cubicBezTo>
                  <a:cubicBezTo>
                    <a:pt x="13392" y="2699"/>
                    <a:pt x="17064" y="4859"/>
                    <a:pt x="19116" y="6852"/>
                  </a:cubicBezTo>
                  <a:cubicBezTo>
                    <a:pt x="21168" y="8846"/>
                    <a:pt x="21600" y="10674"/>
                    <a:pt x="19008" y="12751"/>
                  </a:cubicBezTo>
                  <a:cubicBezTo>
                    <a:pt x="16416" y="14828"/>
                    <a:pt x="10800" y="17154"/>
                    <a:pt x="7128" y="18649"/>
                  </a:cubicBezTo>
                  <a:cubicBezTo>
                    <a:pt x="3456" y="20145"/>
                    <a:pt x="1728" y="20809"/>
                    <a:pt x="0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8391612" y="5203014"/>
              <a:ext cx="1778001" cy="669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15944"/>
                  </a:moveTo>
                  <a:cubicBezTo>
                    <a:pt x="77" y="17512"/>
                    <a:pt x="154" y="19079"/>
                    <a:pt x="231" y="20067"/>
                  </a:cubicBezTo>
                  <a:cubicBezTo>
                    <a:pt x="309" y="21055"/>
                    <a:pt x="386" y="21464"/>
                    <a:pt x="463" y="21532"/>
                  </a:cubicBezTo>
                  <a:cubicBezTo>
                    <a:pt x="540" y="21600"/>
                    <a:pt x="617" y="21327"/>
                    <a:pt x="681" y="20033"/>
                  </a:cubicBezTo>
                  <a:cubicBezTo>
                    <a:pt x="746" y="18738"/>
                    <a:pt x="797" y="16421"/>
                    <a:pt x="784" y="14037"/>
                  </a:cubicBezTo>
                  <a:cubicBezTo>
                    <a:pt x="771" y="11652"/>
                    <a:pt x="694" y="9199"/>
                    <a:pt x="591" y="7393"/>
                  </a:cubicBezTo>
                  <a:cubicBezTo>
                    <a:pt x="489" y="5587"/>
                    <a:pt x="360" y="4429"/>
                    <a:pt x="270" y="3645"/>
                  </a:cubicBezTo>
                  <a:cubicBezTo>
                    <a:pt x="180" y="2862"/>
                    <a:pt x="129" y="2453"/>
                    <a:pt x="167" y="2249"/>
                  </a:cubicBezTo>
                  <a:cubicBezTo>
                    <a:pt x="206" y="2044"/>
                    <a:pt x="334" y="2044"/>
                    <a:pt x="900" y="1942"/>
                  </a:cubicBezTo>
                  <a:cubicBezTo>
                    <a:pt x="1466" y="1840"/>
                    <a:pt x="2469" y="1635"/>
                    <a:pt x="3394" y="1431"/>
                  </a:cubicBezTo>
                  <a:cubicBezTo>
                    <a:pt x="4320" y="1226"/>
                    <a:pt x="5169" y="1022"/>
                    <a:pt x="6146" y="818"/>
                  </a:cubicBezTo>
                  <a:cubicBezTo>
                    <a:pt x="7123" y="613"/>
                    <a:pt x="8229" y="409"/>
                    <a:pt x="9206" y="273"/>
                  </a:cubicBezTo>
                  <a:cubicBezTo>
                    <a:pt x="10183" y="136"/>
                    <a:pt x="11031" y="68"/>
                    <a:pt x="11841" y="34"/>
                  </a:cubicBezTo>
                  <a:cubicBezTo>
                    <a:pt x="12651" y="0"/>
                    <a:pt x="13423" y="0"/>
                    <a:pt x="14323" y="0"/>
                  </a:cubicBezTo>
                  <a:cubicBezTo>
                    <a:pt x="15223" y="0"/>
                    <a:pt x="16251" y="0"/>
                    <a:pt x="17293" y="102"/>
                  </a:cubicBezTo>
                  <a:cubicBezTo>
                    <a:pt x="18334" y="204"/>
                    <a:pt x="19389" y="409"/>
                    <a:pt x="20083" y="511"/>
                  </a:cubicBezTo>
                  <a:cubicBezTo>
                    <a:pt x="20777" y="613"/>
                    <a:pt x="21111" y="613"/>
                    <a:pt x="21304" y="750"/>
                  </a:cubicBezTo>
                  <a:cubicBezTo>
                    <a:pt x="21497" y="886"/>
                    <a:pt x="21549" y="1158"/>
                    <a:pt x="21600" y="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8594812" y="5483359"/>
              <a:ext cx="152401" cy="277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4345"/>
                  </a:moveTo>
                  <a:cubicBezTo>
                    <a:pt x="1200" y="8436"/>
                    <a:pt x="2400" y="12527"/>
                    <a:pt x="3000" y="14982"/>
                  </a:cubicBezTo>
                  <a:cubicBezTo>
                    <a:pt x="3600" y="17436"/>
                    <a:pt x="3600" y="18254"/>
                    <a:pt x="4050" y="19236"/>
                  </a:cubicBezTo>
                  <a:cubicBezTo>
                    <a:pt x="4500" y="20218"/>
                    <a:pt x="5400" y="21363"/>
                    <a:pt x="6150" y="21445"/>
                  </a:cubicBezTo>
                  <a:cubicBezTo>
                    <a:pt x="6900" y="21527"/>
                    <a:pt x="7500" y="20545"/>
                    <a:pt x="8400" y="17763"/>
                  </a:cubicBezTo>
                  <a:cubicBezTo>
                    <a:pt x="9300" y="14982"/>
                    <a:pt x="10500" y="10400"/>
                    <a:pt x="11400" y="7291"/>
                  </a:cubicBezTo>
                  <a:cubicBezTo>
                    <a:pt x="12300" y="4182"/>
                    <a:pt x="12900" y="2545"/>
                    <a:pt x="13800" y="1482"/>
                  </a:cubicBezTo>
                  <a:cubicBezTo>
                    <a:pt x="14700" y="418"/>
                    <a:pt x="15900" y="-73"/>
                    <a:pt x="17250" y="9"/>
                  </a:cubicBezTo>
                  <a:cubicBezTo>
                    <a:pt x="18600" y="91"/>
                    <a:pt x="20100" y="745"/>
                    <a:pt x="21600" y="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8728210" y="5651033"/>
              <a:ext cx="120603" cy="98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296" fill="norm" stroke="1" extrusionOk="0">
                  <a:moveTo>
                    <a:pt x="16750" y="3373"/>
                  </a:moveTo>
                  <a:cubicBezTo>
                    <a:pt x="15260" y="1994"/>
                    <a:pt x="13771" y="615"/>
                    <a:pt x="11164" y="156"/>
                  </a:cubicBezTo>
                  <a:cubicBezTo>
                    <a:pt x="8557" y="-304"/>
                    <a:pt x="4833" y="156"/>
                    <a:pt x="2598" y="2913"/>
                  </a:cubicBezTo>
                  <a:cubicBezTo>
                    <a:pt x="364" y="5670"/>
                    <a:pt x="-381" y="10726"/>
                    <a:pt x="178" y="13024"/>
                  </a:cubicBezTo>
                  <a:cubicBezTo>
                    <a:pt x="736" y="15322"/>
                    <a:pt x="2598" y="14862"/>
                    <a:pt x="4088" y="13483"/>
                  </a:cubicBezTo>
                  <a:cubicBezTo>
                    <a:pt x="5578" y="12105"/>
                    <a:pt x="6695" y="9807"/>
                    <a:pt x="7998" y="9347"/>
                  </a:cubicBezTo>
                  <a:cubicBezTo>
                    <a:pt x="9302" y="8887"/>
                    <a:pt x="10791" y="10266"/>
                    <a:pt x="13026" y="12564"/>
                  </a:cubicBezTo>
                  <a:cubicBezTo>
                    <a:pt x="15260" y="14862"/>
                    <a:pt x="18240" y="18079"/>
                    <a:pt x="21219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8880562" y="5609414"/>
              <a:ext cx="107951" cy="182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2979"/>
                  </a:moveTo>
                  <a:cubicBezTo>
                    <a:pt x="2118" y="3228"/>
                    <a:pt x="4235" y="3476"/>
                    <a:pt x="6141" y="5710"/>
                  </a:cubicBezTo>
                  <a:cubicBezTo>
                    <a:pt x="8047" y="7945"/>
                    <a:pt x="9741" y="12166"/>
                    <a:pt x="10588" y="14897"/>
                  </a:cubicBezTo>
                  <a:cubicBezTo>
                    <a:pt x="11435" y="17628"/>
                    <a:pt x="11435" y="18869"/>
                    <a:pt x="10588" y="19862"/>
                  </a:cubicBezTo>
                  <a:cubicBezTo>
                    <a:pt x="9741" y="20855"/>
                    <a:pt x="8047" y="21600"/>
                    <a:pt x="6988" y="21352"/>
                  </a:cubicBezTo>
                  <a:cubicBezTo>
                    <a:pt x="5929" y="21103"/>
                    <a:pt x="5506" y="19862"/>
                    <a:pt x="6141" y="17007"/>
                  </a:cubicBezTo>
                  <a:cubicBezTo>
                    <a:pt x="6776" y="14152"/>
                    <a:pt x="8471" y="9683"/>
                    <a:pt x="11224" y="6579"/>
                  </a:cubicBezTo>
                  <a:cubicBezTo>
                    <a:pt x="13976" y="3476"/>
                    <a:pt x="17788" y="17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9064564" y="5499005"/>
              <a:ext cx="165249" cy="319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481" fill="norm" stroke="1" extrusionOk="0">
                  <a:moveTo>
                    <a:pt x="21079" y="3149"/>
                  </a:moveTo>
                  <a:cubicBezTo>
                    <a:pt x="19729" y="2155"/>
                    <a:pt x="18379" y="1160"/>
                    <a:pt x="17029" y="592"/>
                  </a:cubicBezTo>
                  <a:cubicBezTo>
                    <a:pt x="15679" y="23"/>
                    <a:pt x="14329" y="-119"/>
                    <a:pt x="13114" y="94"/>
                  </a:cubicBezTo>
                  <a:cubicBezTo>
                    <a:pt x="11899" y="307"/>
                    <a:pt x="10819" y="876"/>
                    <a:pt x="8659" y="2936"/>
                  </a:cubicBezTo>
                  <a:cubicBezTo>
                    <a:pt x="6499" y="4997"/>
                    <a:pt x="3259" y="8549"/>
                    <a:pt x="1504" y="11534"/>
                  </a:cubicBezTo>
                  <a:cubicBezTo>
                    <a:pt x="-251" y="14518"/>
                    <a:pt x="-521" y="16934"/>
                    <a:pt x="964" y="18497"/>
                  </a:cubicBezTo>
                  <a:cubicBezTo>
                    <a:pt x="2449" y="20060"/>
                    <a:pt x="5689" y="20770"/>
                    <a:pt x="8929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9218964" y="5594598"/>
              <a:ext cx="144199" cy="198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147" fill="norm" stroke="1" extrusionOk="0">
                  <a:moveTo>
                    <a:pt x="21326" y="3600"/>
                  </a:moveTo>
                  <a:cubicBezTo>
                    <a:pt x="19761" y="2700"/>
                    <a:pt x="18196" y="1800"/>
                    <a:pt x="15691" y="1912"/>
                  </a:cubicBezTo>
                  <a:cubicBezTo>
                    <a:pt x="13187" y="2025"/>
                    <a:pt x="9743" y="3150"/>
                    <a:pt x="6926" y="5738"/>
                  </a:cubicBezTo>
                  <a:cubicBezTo>
                    <a:pt x="4109" y="8325"/>
                    <a:pt x="1917" y="12375"/>
                    <a:pt x="822" y="15188"/>
                  </a:cubicBezTo>
                  <a:cubicBezTo>
                    <a:pt x="-274" y="18000"/>
                    <a:pt x="-274" y="19575"/>
                    <a:pt x="822" y="20475"/>
                  </a:cubicBezTo>
                  <a:cubicBezTo>
                    <a:pt x="1917" y="21375"/>
                    <a:pt x="4109" y="21600"/>
                    <a:pt x="7552" y="19687"/>
                  </a:cubicBezTo>
                  <a:cubicBezTo>
                    <a:pt x="10996" y="17775"/>
                    <a:pt x="15691" y="13725"/>
                    <a:pt x="18196" y="10462"/>
                  </a:cubicBezTo>
                  <a:cubicBezTo>
                    <a:pt x="20700" y="7200"/>
                    <a:pt x="21013" y="4725"/>
                    <a:pt x="21013" y="2925"/>
                  </a:cubicBezTo>
                  <a:cubicBezTo>
                    <a:pt x="21013" y="1125"/>
                    <a:pt x="20700" y="0"/>
                    <a:pt x="18822" y="0"/>
                  </a:cubicBezTo>
                  <a:cubicBezTo>
                    <a:pt x="16943" y="0"/>
                    <a:pt x="13500" y="1125"/>
                    <a:pt x="11465" y="3263"/>
                  </a:cubicBezTo>
                  <a:cubicBezTo>
                    <a:pt x="9430" y="5400"/>
                    <a:pt x="8804" y="8550"/>
                    <a:pt x="9743" y="11250"/>
                  </a:cubicBezTo>
                  <a:cubicBezTo>
                    <a:pt x="10683" y="13950"/>
                    <a:pt x="13187" y="16200"/>
                    <a:pt x="15691" y="18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9426662" y="5755464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9318712" y="5470210"/>
              <a:ext cx="114301" cy="107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7" fill="norm" stroke="1" extrusionOk="0">
                  <a:moveTo>
                    <a:pt x="0" y="16102"/>
                  </a:moveTo>
                  <a:cubicBezTo>
                    <a:pt x="2000" y="11949"/>
                    <a:pt x="4000" y="7795"/>
                    <a:pt x="6000" y="4679"/>
                  </a:cubicBezTo>
                  <a:cubicBezTo>
                    <a:pt x="8000" y="1564"/>
                    <a:pt x="10000" y="-513"/>
                    <a:pt x="11400" y="110"/>
                  </a:cubicBezTo>
                  <a:cubicBezTo>
                    <a:pt x="12800" y="733"/>
                    <a:pt x="13600" y="4056"/>
                    <a:pt x="15200" y="8002"/>
                  </a:cubicBezTo>
                  <a:cubicBezTo>
                    <a:pt x="16800" y="11949"/>
                    <a:pt x="19200" y="16518"/>
                    <a:pt x="21600" y="21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9490162" y="5495114"/>
              <a:ext cx="109988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600" fill="norm" stroke="1" extrusionOk="0">
                  <a:moveTo>
                    <a:pt x="2356" y="0"/>
                  </a:moveTo>
                  <a:cubicBezTo>
                    <a:pt x="8247" y="3120"/>
                    <a:pt x="14138" y="6240"/>
                    <a:pt x="17476" y="8820"/>
                  </a:cubicBezTo>
                  <a:cubicBezTo>
                    <a:pt x="20815" y="11400"/>
                    <a:pt x="21600" y="13440"/>
                    <a:pt x="18262" y="15480"/>
                  </a:cubicBezTo>
                  <a:cubicBezTo>
                    <a:pt x="14924" y="17520"/>
                    <a:pt x="7462" y="19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9655262" y="5711014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9732521" y="5653864"/>
              <a:ext cx="24342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4896"/>
                    <a:pt x="6300" y="9792"/>
                    <a:pt x="2700" y="12960"/>
                  </a:cubicBezTo>
                  <a:cubicBezTo>
                    <a:pt x="-900" y="16128"/>
                    <a:pt x="-900" y="17568"/>
                    <a:pt x="2700" y="18720"/>
                  </a:cubicBezTo>
                  <a:cubicBezTo>
                    <a:pt x="6300" y="19872"/>
                    <a:pt x="13500" y="20736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9890212" y="5564964"/>
              <a:ext cx="139701" cy="245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0" y="0"/>
                  </a:moveTo>
                  <a:cubicBezTo>
                    <a:pt x="0" y="6277"/>
                    <a:pt x="0" y="12554"/>
                    <a:pt x="491" y="16246"/>
                  </a:cubicBezTo>
                  <a:cubicBezTo>
                    <a:pt x="982" y="19938"/>
                    <a:pt x="1964" y="21046"/>
                    <a:pt x="3109" y="21323"/>
                  </a:cubicBezTo>
                  <a:cubicBezTo>
                    <a:pt x="4255" y="21600"/>
                    <a:pt x="5564" y="21046"/>
                    <a:pt x="7855" y="18185"/>
                  </a:cubicBezTo>
                  <a:cubicBezTo>
                    <a:pt x="10145" y="15323"/>
                    <a:pt x="13418" y="10154"/>
                    <a:pt x="15873" y="6831"/>
                  </a:cubicBezTo>
                  <a:cubicBezTo>
                    <a:pt x="18327" y="3508"/>
                    <a:pt x="19964" y="2031"/>
                    <a:pt x="21600" y="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10012513" y="5699041"/>
              <a:ext cx="106300" cy="132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0821" fill="norm" stroke="1" extrusionOk="0">
                  <a:moveTo>
                    <a:pt x="21270" y="5867"/>
                  </a:moveTo>
                  <a:cubicBezTo>
                    <a:pt x="19999" y="4538"/>
                    <a:pt x="18729" y="3209"/>
                    <a:pt x="16823" y="1879"/>
                  </a:cubicBezTo>
                  <a:cubicBezTo>
                    <a:pt x="14917" y="550"/>
                    <a:pt x="12376" y="-779"/>
                    <a:pt x="9411" y="550"/>
                  </a:cubicBezTo>
                  <a:cubicBezTo>
                    <a:pt x="6446" y="1879"/>
                    <a:pt x="3058" y="5867"/>
                    <a:pt x="1364" y="9190"/>
                  </a:cubicBezTo>
                  <a:cubicBezTo>
                    <a:pt x="-330" y="12513"/>
                    <a:pt x="-330" y="15172"/>
                    <a:pt x="729" y="16335"/>
                  </a:cubicBezTo>
                  <a:cubicBezTo>
                    <a:pt x="1788" y="17498"/>
                    <a:pt x="3905" y="17166"/>
                    <a:pt x="6235" y="15338"/>
                  </a:cubicBezTo>
                  <a:cubicBezTo>
                    <a:pt x="8564" y="13510"/>
                    <a:pt x="11105" y="10187"/>
                    <a:pt x="13011" y="7695"/>
                  </a:cubicBezTo>
                  <a:cubicBezTo>
                    <a:pt x="14917" y="5203"/>
                    <a:pt x="16188" y="3541"/>
                    <a:pt x="16399" y="3541"/>
                  </a:cubicBezTo>
                  <a:cubicBezTo>
                    <a:pt x="16611" y="3541"/>
                    <a:pt x="15764" y="5203"/>
                    <a:pt x="16188" y="8359"/>
                  </a:cubicBezTo>
                  <a:cubicBezTo>
                    <a:pt x="16611" y="11516"/>
                    <a:pt x="18305" y="16169"/>
                    <a:pt x="19999" y="20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10175962" y="5711014"/>
              <a:ext cx="107951" cy="168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430"/>
                  </a:moveTo>
                  <a:cubicBezTo>
                    <a:pt x="2118" y="2160"/>
                    <a:pt x="4235" y="1890"/>
                    <a:pt x="5718" y="2430"/>
                  </a:cubicBezTo>
                  <a:cubicBezTo>
                    <a:pt x="7200" y="2970"/>
                    <a:pt x="8047" y="4320"/>
                    <a:pt x="8894" y="6345"/>
                  </a:cubicBezTo>
                  <a:cubicBezTo>
                    <a:pt x="9741" y="8370"/>
                    <a:pt x="10588" y="11070"/>
                    <a:pt x="10588" y="13230"/>
                  </a:cubicBezTo>
                  <a:cubicBezTo>
                    <a:pt x="10588" y="15390"/>
                    <a:pt x="9741" y="17010"/>
                    <a:pt x="8471" y="18495"/>
                  </a:cubicBezTo>
                  <a:cubicBezTo>
                    <a:pt x="7200" y="19980"/>
                    <a:pt x="5506" y="21330"/>
                    <a:pt x="4024" y="21465"/>
                  </a:cubicBezTo>
                  <a:cubicBezTo>
                    <a:pt x="2541" y="21600"/>
                    <a:pt x="1271" y="20520"/>
                    <a:pt x="2329" y="18090"/>
                  </a:cubicBezTo>
                  <a:cubicBezTo>
                    <a:pt x="3388" y="15660"/>
                    <a:pt x="6776" y="11880"/>
                    <a:pt x="10376" y="8640"/>
                  </a:cubicBezTo>
                  <a:cubicBezTo>
                    <a:pt x="13976" y="5400"/>
                    <a:pt x="17788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10328362" y="5609565"/>
              <a:ext cx="152401" cy="30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21600" y="1777"/>
                  </a:moveTo>
                  <a:cubicBezTo>
                    <a:pt x="21000" y="1032"/>
                    <a:pt x="20400" y="287"/>
                    <a:pt x="19350" y="63"/>
                  </a:cubicBezTo>
                  <a:cubicBezTo>
                    <a:pt x="18300" y="-160"/>
                    <a:pt x="16800" y="138"/>
                    <a:pt x="13650" y="2000"/>
                  </a:cubicBezTo>
                  <a:cubicBezTo>
                    <a:pt x="10500" y="3862"/>
                    <a:pt x="5700" y="7288"/>
                    <a:pt x="3150" y="10789"/>
                  </a:cubicBezTo>
                  <a:cubicBezTo>
                    <a:pt x="600" y="14290"/>
                    <a:pt x="300" y="17865"/>
                    <a:pt x="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10457745" y="5693699"/>
              <a:ext cx="168851" cy="179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0872" fill="norm" stroke="1" extrusionOk="0">
                  <a:moveTo>
                    <a:pt x="16883" y="7898"/>
                  </a:moveTo>
                  <a:cubicBezTo>
                    <a:pt x="15842" y="7162"/>
                    <a:pt x="14801" y="6426"/>
                    <a:pt x="12719" y="6794"/>
                  </a:cubicBezTo>
                  <a:cubicBezTo>
                    <a:pt x="10637" y="7162"/>
                    <a:pt x="7514" y="8635"/>
                    <a:pt x="5172" y="10598"/>
                  </a:cubicBezTo>
                  <a:cubicBezTo>
                    <a:pt x="2830" y="12562"/>
                    <a:pt x="1268" y="15017"/>
                    <a:pt x="488" y="16858"/>
                  </a:cubicBezTo>
                  <a:cubicBezTo>
                    <a:pt x="-293" y="18698"/>
                    <a:pt x="-293" y="19926"/>
                    <a:pt x="1659" y="20539"/>
                  </a:cubicBezTo>
                  <a:cubicBezTo>
                    <a:pt x="3611" y="21153"/>
                    <a:pt x="7514" y="21153"/>
                    <a:pt x="11158" y="18453"/>
                  </a:cubicBezTo>
                  <a:cubicBezTo>
                    <a:pt x="14801" y="15753"/>
                    <a:pt x="18184" y="10353"/>
                    <a:pt x="19746" y="6917"/>
                  </a:cubicBezTo>
                  <a:cubicBezTo>
                    <a:pt x="21307" y="3480"/>
                    <a:pt x="21047" y="2008"/>
                    <a:pt x="19095" y="1026"/>
                  </a:cubicBezTo>
                  <a:cubicBezTo>
                    <a:pt x="17143" y="44"/>
                    <a:pt x="13500" y="-447"/>
                    <a:pt x="11158" y="535"/>
                  </a:cubicBezTo>
                  <a:cubicBezTo>
                    <a:pt x="8815" y="1517"/>
                    <a:pt x="7774" y="3971"/>
                    <a:pt x="8295" y="7039"/>
                  </a:cubicBezTo>
                  <a:cubicBezTo>
                    <a:pt x="8815" y="10108"/>
                    <a:pt x="10897" y="13789"/>
                    <a:pt x="12979" y="17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10597750" y="5876114"/>
              <a:ext cx="92563" cy="107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472" fill="norm" stroke="1" extrusionOk="0">
                  <a:moveTo>
                    <a:pt x="12351" y="0"/>
                  </a:moveTo>
                  <a:cubicBezTo>
                    <a:pt x="13311" y="4659"/>
                    <a:pt x="14271" y="9318"/>
                    <a:pt x="13791" y="12494"/>
                  </a:cubicBezTo>
                  <a:cubicBezTo>
                    <a:pt x="13311" y="15671"/>
                    <a:pt x="11391" y="17365"/>
                    <a:pt x="8271" y="18635"/>
                  </a:cubicBezTo>
                  <a:cubicBezTo>
                    <a:pt x="5151" y="19906"/>
                    <a:pt x="831" y="20753"/>
                    <a:pt x="111" y="21176"/>
                  </a:cubicBezTo>
                  <a:cubicBezTo>
                    <a:pt x="-609" y="21600"/>
                    <a:pt x="2271" y="21600"/>
                    <a:pt x="6351" y="20965"/>
                  </a:cubicBezTo>
                  <a:cubicBezTo>
                    <a:pt x="10431" y="20329"/>
                    <a:pt x="15711" y="19059"/>
                    <a:pt x="20991" y="17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10544262" y="5564992"/>
              <a:ext cx="152401" cy="146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0" y="21287"/>
                  </a:moveTo>
                  <a:cubicBezTo>
                    <a:pt x="2100" y="16967"/>
                    <a:pt x="4200" y="12647"/>
                    <a:pt x="6150" y="9253"/>
                  </a:cubicBezTo>
                  <a:cubicBezTo>
                    <a:pt x="8100" y="5858"/>
                    <a:pt x="9900" y="3390"/>
                    <a:pt x="11550" y="1847"/>
                  </a:cubicBezTo>
                  <a:cubicBezTo>
                    <a:pt x="13200" y="304"/>
                    <a:pt x="14700" y="-313"/>
                    <a:pt x="15450" y="150"/>
                  </a:cubicBezTo>
                  <a:cubicBezTo>
                    <a:pt x="16200" y="613"/>
                    <a:pt x="16200" y="2156"/>
                    <a:pt x="17100" y="5396"/>
                  </a:cubicBezTo>
                  <a:cubicBezTo>
                    <a:pt x="18000" y="8636"/>
                    <a:pt x="19800" y="13573"/>
                    <a:pt x="21600" y="18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10696662" y="5615764"/>
              <a:ext cx="168765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600" fill="norm" stroke="1" extrusionOk="0">
                  <a:moveTo>
                    <a:pt x="10400" y="0"/>
                  </a:moveTo>
                  <a:cubicBezTo>
                    <a:pt x="13067" y="913"/>
                    <a:pt x="15733" y="1825"/>
                    <a:pt x="17867" y="3549"/>
                  </a:cubicBezTo>
                  <a:cubicBezTo>
                    <a:pt x="20000" y="5273"/>
                    <a:pt x="21600" y="7808"/>
                    <a:pt x="21200" y="10192"/>
                  </a:cubicBezTo>
                  <a:cubicBezTo>
                    <a:pt x="20800" y="12575"/>
                    <a:pt x="18400" y="14806"/>
                    <a:pt x="14533" y="16682"/>
                  </a:cubicBezTo>
                  <a:cubicBezTo>
                    <a:pt x="10667" y="18558"/>
                    <a:pt x="5333" y="200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7921712" y="6415864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7839162" y="6580964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8207462" y="6269814"/>
              <a:ext cx="2520951" cy="681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14645"/>
                  </a:moveTo>
                  <a:cubicBezTo>
                    <a:pt x="54" y="15314"/>
                    <a:pt x="109" y="15983"/>
                    <a:pt x="199" y="16986"/>
                  </a:cubicBezTo>
                  <a:cubicBezTo>
                    <a:pt x="290" y="17989"/>
                    <a:pt x="417" y="19326"/>
                    <a:pt x="508" y="20162"/>
                  </a:cubicBezTo>
                  <a:cubicBezTo>
                    <a:pt x="598" y="20998"/>
                    <a:pt x="653" y="21333"/>
                    <a:pt x="725" y="21466"/>
                  </a:cubicBezTo>
                  <a:cubicBezTo>
                    <a:pt x="798" y="21600"/>
                    <a:pt x="889" y="21533"/>
                    <a:pt x="1007" y="20764"/>
                  </a:cubicBezTo>
                  <a:cubicBezTo>
                    <a:pt x="1124" y="19995"/>
                    <a:pt x="1270" y="18524"/>
                    <a:pt x="1396" y="16518"/>
                  </a:cubicBezTo>
                  <a:cubicBezTo>
                    <a:pt x="1523" y="14511"/>
                    <a:pt x="1632" y="11970"/>
                    <a:pt x="1714" y="9697"/>
                  </a:cubicBezTo>
                  <a:cubicBezTo>
                    <a:pt x="1795" y="7423"/>
                    <a:pt x="1850" y="5417"/>
                    <a:pt x="1859" y="4146"/>
                  </a:cubicBezTo>
                  <a:cubicBezTo>
                    <a:pt x="1868" y="2876"/>
                    <a:pt x="1832" y="2341"/>
                    <a:pt x="1877" y="2006"/>
                  </a:cubicBezTo>
                  <a:cubicBezTo>
                    <a:pt x="1922" y="1672"/>
                    <a:pt x="2049" y="1538"/>
                    <a:pt x="2430" y="1337"/>
                  </a:cubicBezTo>
                  <a:cubicBezTo>
                    <a:pt x="2811" y="1137"/>
                    <a:pt x="3446" y="869"/>
                    <a:pt x="4126" y="669"/>
                  </a:cubicBezTo>
                  <a:cubicBezTo>
                    <a:pt x="4806" y="468"/>
                    <a:pt x="5531" y="334"/>
                    <a:pt x="6257" y="234"/>
                  </a:cubicBezTo>
                  <a:cubicBezTo>
                    <a:pt x="6982" y="134"/>
                    <a:pt x="7708" y="67"/>
                    <a:pt x="8470" y="33"/>
                  </a:cubicBezTo>
                  <a:cubicBezTo>
                    <a:pt x="9231" y="0"/>
                    <a:pt x="10029" y="0"/>
                    <a:pt x="10709" y="0"/>
                  </a:cubicBezTo>
                  <a:cubicBezTo>
                    <a:pt x="11389" y="0"/>
                    <a:pt x="11952" y="0"/>
                    <a:pt x="12505" y="33"/>
                  </a:cubicBezTo>
                  <a:cubicBezTo>
                    <a:pt x="13058" y="67"/>
                    <a:pt x="13602" y="134"/>
                    <a:pt x="14255" y="267"/>
                  </a:cubicBezTo>
                  <a:cubicBezTo>
                    <a:pt x="14908" y="401"/>
                    <a:pt x="15670" y="602"/>
                    <a:pt x="16404" y="869"/>
                  </a:cubicBezTo>
                  <a:cubicBezTo>
                    <a:pt x="17139" y="1137"/>
                    <a:pt x="17846" y="1471"/>
                    <a:pt x="18589" y="1939"/>
                  </a:cubicBezTo>
                  <a:cubicBezTo>
                    <a:pt x="19333" y="2407"/>
                    <a:pt x="20113" y="3009"/>
                    <a:pt x="20621" y="3511"/>
                  </a:cubicBezTo>
                  <a:cubicBezTo>
                    <a:pt x="21128" y="4012"/>
                    <a:pt x="21364" y="4414"/>
                    <a:pt x="21600" y="4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8555721" y="6607919"/>
              <a:ext cx="111059" cy="188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424" fill="norm" stroke="1" extrusionOk="0">
                  <a:moveTo>
                    <a:pt x="20587" y="3424"/>
                  </a:moveTo>
                  <a:cubicBezTo>
                    <a:pt x="20187" y="2224"/>
                    <a:pt x="19787" y="1024"/>
                    <a:pt x="18187" y="424"/>
                  </a:cubicBezTo>
                  <a:cubicBezTo>
                    <a:pt x="16587" y="-176"/>
                    <a:pt x="13787" y="-176"/>
                    <a:pt x="10587" y="664"/>
                  </a:cubicBezTo>
                  <a:cubicBezTo>
                    <a:pt x="7387" y="1504"/>
                    <a:pt x="3787" y="3184"/>
                    <a:pt x="1787" y="4744"/>
                  </a:cubicBezTo>
                  <a:cubicBezTo>
                    <a:pt x="-213" y="6304"/>
                    <a:pt x="-613" y="7744"/>
                    <a:pt x="987" y="8944"/>
                  </a:cubicBezTo>
                  <a:cubicBezTo>
                    <a:pt x="2587" y="10144"/>
                    <a:pt x="6187" y="11104"/>
                    <a:pt x="9187" y="11944"/>
                  </a:cubicBezTo>
                  <a:cubicBezTo>
                    <a:pt x="12187" y="12784"/>
                    <a:pt x="14587" y="13504"/>
                    <a:pt x="16787" y="14584"/>
                  </a:cubicBezTo>
                  <a:cubicBezTo>
                    <a:pt x="18987" y="15664"/>
                    <a:pt x="20987" y="17104"/>
                    <a:pt x="20987" y="18304"/>
                  </a:cubicBezTo>
                  <a:cubicBezTo>
                    <a:pt x="20987" y="19504"/>
                    <a:pt x="18987" y="20464"/>
                    <a:pt x="16387" y="20944"/>
                  </a:cubicBezTo>
                  <a:cubicBezTo>
                    <a:pt x="13787" y="21424"/>
                    <a:pt x="10587" y="21424"/>
                    <a:pt x="7387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8708601" y="6655153"/>
              <a:ext cx="152912" cy="133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0955" fill="norm" stroke="1" extrusionOk="0">
                  <a:moveTo>
                    <a:pt x="960" y="12279"/>
                  </a:moveTo>
                  <a:cubicBezTo>
                    <a:pt x="5398" y="9620"/>
                    <a:pt x="9836" y="6962"/>
                    <a:pt x="12499" y="4802"/>
                  </a:cubicBezTo>
                  <a:cubicBezTo>
                    <a:pt x="15162" y="2642"/>
                    <a:pt x="16050" y="980"/>
                    <a:pt x="15606" y="316"/>
                  </a:cubicBezTo>
                  <a:cubicBezTo>
                    <a:pt x="15162" y="-349"/>
                    <a:pt x="13387" y="-17"/>
                    <a:pt x="10724" y="1811"/>
                  </a:cubicBezTo>
                  <a:cubicBezTo>
                    <a:pt x="8061" y="3639"/>
                    <a:pt x="4510" y="6962"/>
                    <a:pt x="2439" y="9454"/>
                  </a:cubicBezTo>
                  <a:cubicBezTo>
                    <a:pt x="368" y="11946"/>
                    <a:pt x="-224" y="13608"/>
                    <a:pt x="72" y="15768"/>
                  </a:cubicBezTo>
                  <a:cubicBezTo>
                    <a:pt x="368" y="17928"/>
                    <a:pt x="1551" y="20586"/>
                    <a:pt x="5250" y="20919"/>
                  </a:cubicBezTo>
                  <a:cubicBezTo>
                    <a:pt x="8949" y="21251"/>
                    <a:pt x="15162" y="19257"/>
                    <a:pt x="21376" y="17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8842462" y="6421703"/>
              <a:ext cx="114301" cy="135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0" y="3071"/>
                  </a:moveTo>
                  <a:cubicBezTo>
                    <a:pt x="1200" y="1742"/>
                    <a:pt x="2400" y="413"/>
                    <a:pt x="4000" y="80"/>
                  </a:cubicBezTo>
                  <a:cubicBezTo>
                    <a:pt x="5600" y="-252"/>
                    <a:pt x="7600" y="413"/>
                    <a:pt x="9400" y="2739"/>
                  </a:cubicBezTo>
                  <a:cubicBezTo>
                    <a:pt x="11200" y="5065"/>
                    <a:pt x="12800" y="9053"/>
                    <a:pt x="12200" y="12210"/>
                  </a:cubicBezTo>
                  <a:cubicBezTo>
                    <a:pt x="11600" y="15366"/>
                    <a:pt x="8800" y="17693"/>
                    <a:pt x="6400" y="19188"/>
                  </a:cubicBezTo>
                  <a:cubicBezTo>
                    <a:pt x="4000" y="20683"/>
                    <a:pt x="2000" y="21348"/>
                    <a:pt x="2000" y="21348"/>
                  </a:cubicBezTo>
                  <a:cubicBezTo>
                    <a:pt x="2000" y="21348"/>
                    <a:pt x="4000" y="20683"/>
                    <a:pt x="7600" y="20019"/>
                  </a:cubicBezTo>
                  <a:cubicBezTo>
                    <a:pt x="11200" y="19354"/>
                    <a:pt x="16400" y="18690"/>
                    <a:pt x="21600" y="18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8979817" y="6504764"/>
              <a:ext cx="180146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600" fill="norm" stroke="1" extrusionOk="0">
                  <a:moveTo>
                    <a:pt x="20890" y="0"/>
                  </a:moveTo>
                  <a:cubicBezTo>
                    <a:pt x="17945" y="441"/>
                    <a:pt x="14999" y="882"/>
                    <a:pt x="11563" y="2792"/>
                  </a:cubicBezTo>
                  <a:cubicBezTo>
                    <a:pt x="8126" y="4702"/>
                    <a:pt x="4199" y="8082"/>
                    <a:pt x="1990" y="10873"/>
                  </a:cubicBezTo>
                  <a:cubicBezTo>
                    <a:pt x="-219" y="13665"/>
                    <a:pt x="-710" y="15869"/>
                    <a:pt x="1131" y="17559"/>
                  </a:cubicBezTo>
                  <a:cubicBezTo>
                    <a:pt x="2972" y="19249"/>
                    <a:pt x="7145" y="20424"/>
                    <a:pt x="113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9191017" y="6533372"/>
              <a:ext cx="162890" cy="225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1" h="20939" fill="norm" stroke="1" extrusionOk="0">
                  <a:moveTo>
                    <a:pt x="13520" y="9127"/>
                  </a:moveTo>
                  <a:cubicBezTo>
                    <a:pt x="11940" y="8735"/>
                    <a:pt x="10359" y="8342"/>
                    <a:pt x="7857" y="9520"/>
                  </a:cubicBezTo>
                  <a:cubicBezTo>
                    <a:pt x="5355" y="10698"/>
                    <a:pt x="1930" y="13447"/>
                    <a:pt x="613" y="15706"/>
                  </a:cubicBezTo>
                  <a:cubicBezTo>
                    <a:pt x="-704" y="17964"/>
                    <a:pt x="86" y="19731"/>
                    <a:pt x="3116" y="20517"/>
                  </a:cubicBezTo>
                  <a:cubicBezTo>
                    <a:pt x="6145" y="21302"/>
                    <a:pt x="11413" y="21106"/>
                    <a:pt x="15101" y="18946"/>
                  </a:cubicBezTo>
                  <a:cubicBezTo>
                    <a:pt x="18789" y="16786"/>
                    <a:pt x="20896" y="12662"/>
                    <a:pt x="20106" y="9127"/>
                  </a:cubicBezTo>
                  <a:cubicBezTo>
                    <a:pt x="19316" y="5593"/>
                    <a:pt x="15628" y="2647"/>
                    <a:pt x="12598" y="1175"/>
                  </a:cubicBezTo>
                  <a:cubicBezTo>
                    <a:pt x="9569" y="-298"/>
                    <a:pt x="7198" y="-298"/>
                    <a:pt x="5355" y="684"/>
                  </a:cubicBezTo>
                  <a:cubicBezTo>
                    <a:pt x="3511" y="1666"/>
                    <a:pt x="2194" y="3629"/>
                    <a:pt x="3906" y="5986"/>
                  </a:cubicBezTo>
                  <a:cubicBezTo>
                    <a:pt x="5618" y="8342"/>
                    <a:pt x="10359" y="11091"/>
                    <a:pt x="15101" y="13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9401262" y="6746064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9280612" y="6436640"/>
              <a:ext cx="127001" cy="112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21274"/>
                  </a:moveTo>
                  <a:cubicBezTo>
                    <a:pt x="3240" y="15674"/>
                    <a:pt x="6480" y="10074"/>
                    <a:pt x="8640" y="6274"/>
                  </a:cubicBezTo>
                  <a:cubicBezTo>
                    <a:pt x="10800" y="2474"/>
                    <a:pt x="11880" y="474"/>
                    <a:pt x="13140" y="74"/>
                  </a:cubicBezTo>
                  <a:cubicBezTo>
                    <a:pt x="14400" y="-326"/>
                    <a:pt x="15840" y="874"/>
                    <a:pt x="17280" y="4274"/>
                  </a:cubicBezTo>
                  <a:cubicBezTo>
                    <a:pt x="18720" y="7674"/>
                    <a:pt x="20160" y="13274"/>
                    <a:pt x="21600" y="18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9471112" y="6473014"/>
              <a:ext cx="112837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600" fill="norm" stroke="1" extrusionOk="0">
                  <a:moveTo>
                    <a:pt x="0" y="0"/>
                  </a:moveTo>
                  <a:cubicBezTo>
                    <a:pt x="5105" y="1883"/>
                    <a:pt x="10211" y="3766"/>
                    <a:pt x="14335" y="6314"/>
                  </a:cubicBezTo>
                  <a:cubicBezTo>
                    <a:pt x="18458" y="8862"/>
                    <a:pt x="21600" y="12074"/>
                    <a:pt x="20815" y="14732"/>
                  </a:cubicBezTo>
                  <a:cubicBezTo>
                    <a:pt x="20029" y="17391"/>
                    <a:pt x="15316" y="19495"/>
                    <a:pt x="106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9760950" y="6693148"/>
              <a:ext cx="256263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189" y="21600"/>
                  </a:moveTo>
                  <a:cubicBezTo>
                    <a:pt x="12" y="15916"/>
                    <a:pt x="-165" y="10232"/>
                    <a:pt x="278" y="6253"/>
                  </a:cubicBezTo>
                  <a:cubicBezTo>
                    <a:pt x="720" y="2274"/>
                    <a:pt x="1783" y="0"/>
                    <a:pt x="5412" y="0"/>
                  </a:cubicBezTo>
                  <a:cubicBezTo>
                    <a:pt x="9042" y="0"/>
                    <a:pt x="15238" y="2274"/>
                    <a:pt x="21435" y="4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9883862" y="6638114"/>
              <a:ext cx="190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909"/>
                    <a:pt x="12000" y="7817"/>
                    <a:pt x="8400" y="11417"/>
                  </a:cubicBezTo>
                  <a:cubicBezTo>
                    <a:pt x="4800" y="15017"/>
                    <a:pt x="2400" y="18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10124055" y="6649594"/>
              <a:ext cx="77308" cy="191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499" fill="norm" stroke="1" extrusionOk="0">
                  <a:moveTo>
                    <a:pt x="20760" y="3697"/>
                  </a:moveTo>
                  <a:cubicBezTo>
                    <a:pt x="19055" y="2747"/>
                    <a:pt x="17349" y="1798"/>
                    <a:pt x="14507" y="1086"/>
                  </a:cubicBezTo>
                  <a:cubicBezTo>
                    <a:pt x="11665" y="374"/>
                    <a:pt x="7686" y="-101"/>
                    <a:pt x="4560" y="18"/>
                  </a:cubicBezTo>
                  <a:cubicBezTo>
                    <a:pt x="1434" y="136"/>
                    <a:pt x="-840" y="848"/>
                    <a:pt x="297" y="2629"/>
                  </a:cubicBezTo>
                  <a:cubicBezTo>
                    <a:pt x="1434" y="4409"/>
                    <a:pt x="5981" y="7257"/>
                    <a:pt x="9960" y="9512"/>
                  </a:cubicBezTo>
                  <a:cubicBezTo>
                    <a:pt x="13939" y="11767"/>
                    <a:pt x="17349" y="13429"/>
                    <a:pt x="17918" y="15209"/>
                  </a:cubicBezTo>
                  <a:cubicBezTo>
                    <a:pt x="18486" y="16989"/>
                    <a:pt x="16213" y="18888"/>
                    <a:pt x="13655" y="19956"/>
                  </a:cubicBezTo>
                  <a:cubicBezTo>
                    <a:pt x="11097" y="21024"/>
                    <a:pt x="8255" y="21262"/>
                    <a:pt x="5413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10242159" y="6684665"/>
              <a:ext cx="130654" cy="152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096" fill="norm" stroke="1" extrusionOk="0">
                  <a:moveTo>
                    <a:pt x="3620" y="9342"/>
                  </a:moveTo>
                  <a:cubicBezTo>
                    <a:pt x="7333" y="9342"/>
                    <a:pt x="11045" y="9342"/>
                    <a:pt x="13577" y="8613"/>
                  </a:cubicBezTo>
                  <a:cubicBezTo>
                    <a:pt x="16108" y="7883"/>
                    <a:pt x="17458" y="6424"/>
                    <a:pt x="18302" y="4818"/>
                  </a:cubicBezTo>
                  <a:cubicBezTo>
                    <a:pt x="19146" y="3213"/>
                    <a:pt x="19483" y="1461"/>
                    <a:pt x="18808" y="586"/>
                  </a:cubicBezTo>
                  <a:cubicBezTo>
                    <a:pt x="18133" y="-290"/>
                    <a:pt x="16445" y="-290"/>
                    <a:pt x="13239" y="1315"/>
                  </a:cubicBezTo>
                  <a:cubicBezTo>
                    <a:pt x="10033" y="2921"/>
                    <a:pt x="5308" y="6132"/>
                    <a:pt x="2608" y="9196"/>
                  </a:cubicBezTo>
                  <a:cubicBezTo>
                    <a:pt x="-92" y="12261"/>
                    <a:pt x="-767" y="15180"/>
                    <a:pt x="920" y="17224"/>
                  </a:cubicBezTo>
                  <a:cubicBezTo>
                    <a:pt x="2608" y="19267"/>
                    <a:pt x="6658" y="20434"/>
                    <a:pt x="10370" y="20872"/>
                  </a:cubicBezTo>
                  <a:cubicBezTo>
                    <a:pt x="14083" y="21310"/>
                    <a:pt x="17458" y="21018"/>
                    <a:pt x="20833" y="20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10340791" y="6498414"/>
              <a:ext cx="95522" cy="149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487" fill="norm" stroke="1" extrusionOk="0">
                  <a:moveTo>
                    <a:pt x="7104" y="0"/>
                  </a:moveTo>
                  <a:cubicBezTo>
                    <a:pt x="11330" y="3042"/>
                    <a:pt x="15556" y="6085"/>
                    <a:pt x="16730" y="9127"/>
                  </a:cubicBezTo>
                  <a:cubicBezTo>
                    <a:pt x="17904" y="12169"/>
                    <a:pt x="16026" y="15211"/>
                    <a:pt x="13443" y="17189"/>
                  </a:cubicBezTo>
                  <a:cubicBezTo>
                    <a:pt x="10861" y="19166"/>
                    <a:pt x="7574" y="20079"/>
                    <a:pt x="4756" y="20687"/>
                  </a:cubicBezTo>
                  <a:cubicBezTo>
                    <a:pt x="1939" y="21296"/>
                    <a:pt x="-409" y="21600"/>
                    <a:pt x="61" y="21448"/>
                  </a:cubicBezTo>
                  <a:cubicBezTo>
                    <a:pt x="530" y="21296"/>
                    <a:pt x="3817" y="20687"/>
                    <a:pt x="7808" y="20535"/>
                  </a:cubicBezTo>
                  <a:cubicBezTo>
                    <a:pt x="11800" y="20383"/>
                    <a:pt x="16495" y="20687"/>
                    <a:pt x="21191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10474351" y="6626120"/>
              <a:ext cx="177862" cy="285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388" fill="norm" stroke="1" extrusionOk="0">
                  <a:moveTo>
                    <a:pt x="21105" y="423"/>
                  </a:moveTo>
                  <a:cubicBezTo>
                    <a:pt x="19347" y="106"/>
                    <a:pt x="17589" y="-212"/>
                    <a:pt x="15705" y="185"/>
                  </a:cubicBezTo>
                  <a:cubicBezTo>
                    <a:pt x="13821" y="582"/>
                    <a:pt x="11812" y="1694"/>
                    <a:pt x="9175" y="3997"/>
                  </a:cubicBezTo>
                  <a:cubicBezTo>
                    <a:pt x="6538" y="6300"/>
                    <a:pt x="3272" y="9794"/>
                    <a:pt x="1514" y="12494"/>
                  </a:cubicBezTo>
                  <a:cubicBezTo>
                    <a:pt x="-244" y="15194"/>
                    <a:pt x="-495" y="17100"/>
                    <a:pt x="886" y="18450"/>
                  </a:cubicBezTo>
                  <a:cubicBezTo>
                    <a:pt x="2268" y="19800"/>
                    <a:pt x="5282" y="20594"/>
                    <a:pt x="8296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10618924" y="6684013"/>
              <a:ext cx="160554" cy="220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459" fill="norm" stroke="1" extrusionOk="0">
                  <a:moveTo>
                    <a:pt x="20139" y="11585"/>
                  </a:moveTo>
                  <a:cubicBezTo>
                    <a:pt x="20139" y="9939"/>
                    <a:pt x="20139" y="8293"/>
                    <a:pt x="18755" y="7162"/>
                  </a:cubicBezTo>
                  <a:cubicBezTo>
                    <a:pt x="17370" y="6030"/>
                    <a:pt x="14601" y="5413"/>
                    <a:pt x="11278" y="6750"/>
                  </a:cubicBezTo>
                  <a:cubicBezTo>
                    <a:pt x="7955" y="8088"/>
                    <a:pt x="4078" y="11379"/>
                    <a:pt x="2001" y="13539"/>
                  </a:cubicBezTo>
                  <a:cubicBezTo>
                    <a:pt x="-76" y="15699"/>
                    <a:pt x="-353" y="16728"/>
                    <a:pt x="339" y="18168"/>
                  </a:cubicBezTo>
                  <a:cubicBezTo>
                    <a:pt x="1032" y="19608"/>
                    <a:pt x="2693" y="21459"/>
                    <a:pt x="5878" y="21459"/>
                  </a:cubicBezTo>
                  <a:cubicBezTo>
                    <a:pt x="9062" y="21459"/>
                    <a:pt x="13770" y="19608"/>
                    <a:pt x="16816" y="17036"/>
                  </a:cubicBezTo>
                  <a:cubicBezTo>
                    <a:pt x="19862" y="14465"/>
                    <a:pt x="21247" y="11173"/>
                    <a:pt x="20970" y="8190"/>
                  </a:cubicBezTo>
                  <a:cubicBezTo>
                    <a:pt x="20693" y="5208"/>
                    <a:pt x="18755" y="2533"/>
                    <a:pt x="16955" y="1196"/>
                  </a:cubicBezTo>
                  <a:cubicBezTo>
                    <a:pt x="15155" y="-141"/>
                    <a:pt x="13493" y="-141"/>
                    <a:pt x="12109" y="168"/>
                  </a:cubicBezTo>
                  <a:cubicBezTo>
                    <a:pt x="10724" y="476"/>
                    <a:pt x="9616" y="1093"/>
                    <a:pt x="10447" y="3150"/>
                  </a:cubicBezTo>
                  <a:cubicBezTo>
                    <a:pt x="11278" y="5208"/>
                    <a:pt x="14047" y="8705"/>
                    <a:pt x="16816" y="12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10731498" y="6908720"/>
              <a:ext cx="123915" cy="97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119" fill="norm" stroke="1" extrusionOk="0">
                  <a:moveTo>
                    <a:pt x="7154" y="531"/>
                  </a:moveTo>
                  <a:cubicBezTo>
                    <a:pt x="8985" y="72"/>
                    <a:pt x="10815" y="-388"/>
                    <a:pt x="11730" y="531"/>
                  </a:cubicBezTo>
                  <a:cubicBezTo>
                    <a:pt x="12646" y="1450"/>
                    <a:pt x="12646" y="3748"/>
                    <a:pt x="10998" y="6735"/>
                  </a:cubicBezTo>
                  <a:cubicBezTo>
                    <a:pt x="9351" y="9723"/>
                    <a:pt x="6056" y="13399"/>
                    <a:pt x="3676" y="15927"/>
                  </a:cubicBezTo>
                  <a:cubicBezTo>
                    <a:pt x="1296" y="18455"/>
                    <a:pt x="-168" y="19833"/>
                    <a:pt x="15" y="20523"/>
                  </a:cubicBezTo>
                  <a:cubicBezTo>
                    <a:pt x="198" y="21212"/>
                    <a:pt x="2029" y="21212"/>
                    <a:pt x="5873" y="20982"/>
                  </a:cubicBezTo>
                  <a:cubicBezTo>
                    <a:pt x="9717" y="20752"/>
                    <a:pt x="15574" y="20293"/>
                    <a:pt x="21432" y="19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10709362" y="6583738"/>
              <a:ext cx="127001" cy="92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15" fill="norm" stroke="1" extrusionOk="0">
                  <a:moveTo>
                    <a:pt x="0" y="19106"/>
                  </a:moveTo>
                  <a:cubicBezTo>
                    <a:pt x="2520" y="15350"/>
                    <a:pt x="5040" y="11593"/>
                    <a:pt x="6840" y="8541"/>
                  </a:cubicBezTo>
                  <a:cubicBezTo>
                    <a:pt x="8640" y="5489"/>
                    <a:pt x="9720" y="3141"/>
                    <a:pt x="11160" y="1498"/>
                  </a:cubicBezTo>
                  <a:cubicBezTo>
                    <a:pt x="12600" y="-146"/>
                    <a:pt x="14400" y="-1085"/>
                    <a:pt x="16200" y="2202"/>
                  </a:cubicBezTo>
                  <a:cubicBezTo>
                    <a:pt x="18000" y="5489"/>
                    <a:pt x="19800" y="13002"/>
                    <a:pt x="21600" y="20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10855412" y="6650814"/>
              <a:ext cx="134407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600" fill="norm" stroke="1" extrusionOk="0">
                  <a:moveTo>
                    <a:pt x="10800" y="0"/>
                  </a:moveTo>
                  <a:cubicBezTo>
                    <a:pt x="14727" y="1479"/>
                    <a:pt x="18655" y="2959"/>
                    <a:pt x="20127" y="5277"/>
                  </a:cubicBezTo>
                  <a:cubicBezTo>
                    <a:pt x="21600" y="7595"/>
                    <a:pt x="20618" y="10751"/>
                    <a:pt x="16855" y="13611"/>
                  </a:cubicBezTo>
                  <a:cubicBezTo>
                    <a:pt x="13091" y="16471"/>
                    <a:pt x="6545" y="190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6" name="Drawing"/>
          <p:cNvGrpSpPr/>
          <p:nvPr/>
        </p:nvGrpSpPr>
        <p:grpSpPr>
          <a:xfrm>
            <a:off x="592570" y="1330239"/>
            <a:ext cx="12393181" cy="8080799"/>
            <a:chOff x="0" y="0"/>
            <a:chExt cx="12393179" cy="8080798"/>
          </a:xfrm>
        </p:grpSpPr>
        <p:sp>
          <p:nvSpPr>
            <p:cNvPr id="2174" name="Line"/>
            <p:cNvSpPr/>
            <p:nvPr/>
          </p:nvSpPr>
          <p:spPr>
            <a:xfrm>
              <a:off x="2512579" y="210693"/>
              <a:ext cx="25401" cy="351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253"/>
                  </a:moveTo>
                  <a:cubicBezTo>
                    <a:pt x="3600" y="2602"/>
                    <a:pt x="7200" y="1952"/>
                    <a:pt x="9000" y="1301"/>
                  </a:cubicBezTo>
                  <a:cubicBezTo>
                    <a:pt x="10800" y="651"/>
                    <a:pt x="10800" y="0"/>
                    <a:pt x="11700" y="0"/>
                  </a:cubicBezTo>
                  <a:cubicBezTo>
                    <a:pt x="12600" y="0"/>
                    <a:pt x="14400" y="651"/>
                    <a:pt x="14400" y="3253"/>
                  </a:cubicBezTo>
                  <a:cubicBezTo>
                    <a:pt x="14400" y="5855"/>
                    <a:pt x="12600" y="10410"/>
                    <a:pt x="13500" y="13793"/>
                  </a:cubicBezTo>
                  <a:cubicBezTo>
                    <a:pt x="14400" y="17176"/>
                    <a:pt x="18000" y="193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2658629" y="384260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600"/>
                    <a:pt x="0" y="9600"/>
                    <a:pt x="818" y="6000"/>
                  </a:cubicBezTo>
                  <a:cubicBezTo>
                    <a:pt x="1636" y="2400"/>
                    <a:pt x="3273" y="1200"/>
                    <a:pt x="6873" y="600"/>
                  </a:cubicBezTo>
                  <a:cubicBezTo>
                    <a:pt x="10473" y="0"/>
                    <a:pt x="1603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2923250" y="289010"/>
              <a:ext cx="117869" cy="217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1380" fill="norm" stroke="1" extrusionOk="0">
                  <a:moveTo>
                    <a:pt x="20476" y="0"/>
                  </a:moveTo>
                  <a:cubicBezTo>
                    <a:pt x="16752" y="0"/>
                    <a:pt x="13028" y="0"/>
                    <a:pt x="9676" y="623"/>
                  </a:cubicBezTo>
                  <a:cubicBezTo>
                    <a:pt x="6324" y="1246"/>
                    <a:pt x="3345" y="2492"/>
                    <a:pt x="1669" y="3738"/>
                  </a:cubicBezTo>
                  <a:cubicBezTo>
                    <a:pt x="-7" y="4985"/>
                    <a:pt x="-379" y="6231"/>
                    <a:pt x="366" y="7062"/>
                  </a:cubicBezTo>
                  <a:cubicBezTo>
                    <a:pt x="1111" y="7892"/>
                    <a:pt x="2973" y="8308"/>
                    <a:pt x="5766" y="8827"/>
                  </a:cubicBezTo>
                  <a:cubicBezTo>
                    <a:pt x="8559" y="9346"/>
                    <a:pt x="12283" y="9969"/>
                    <a:pt x="15449" y="11319"/>
                  </a:cubicBezTo>
                  <a:cubicBezTo>
                    <a:pt x="18614" y="12669"/>
                    <a:pt x="21221" y="14746"/>
                    <a:pt x="20662" y="16615"/>
                  </a:cubicBezTo>
                  <a:cubicBezTo>
                    <a:pt x="20104" y="18485"/>
                    <a:pt x="16380" y="20146"/>
                    <a:pt x="13587" y="20873"/>
                  </a:cubicBezTo>
                  <a:cubicBezTo>
                    <a:pt x="10793" y="21600"/>
                    <a:pt x="8931" y="21392"/>
                    <a:pt x="7069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3109479" y="346160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3115266" y="243976"/>
              <a:ext cx="19614" cy="4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19981" fill="norm" stroke="1" extrusionOk="0">
                  <a:moveTo>
                    <a:pt x="7055" y="19981"/>
                  </a:moveTo>
                  <a:cubicBezTo>
                    <a:pt x="2735" y="11529"/>
                    <a:pt x="-1585" y="3077"/>
                    <a:pt x="575" y="729"/>
                  </a:cubicBezTo>
                  <a:cubicBezTo>
                    <a:pt x="2735" y="-1619"/>
                    <a:pt x="11375" y="2138"/>
                    <a:pt x="20015" y="5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3166122" y="112947"/>
              <a:ext cx="146053" cy="351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224" fill="norm" stroke="1" extrusionOk="0">
                  <a:moveTo>
                    <a:pt x="16736" y="13315"/>
                  </a:moveTo>
                  <a:cubicBezTo>
                    <a:pt x="15502" y="12932"/>
                    <a:pt x="14268" y="12548"/>
                    <a:pt x="11645" y="12996"/>
                  </a:cubicBezTo>
                  <a:cubicBezTo>
                    <a:pt x="9022" y="13443"/>
                    <a:pt x="5011" y="14721"/>
                    <a:pt x="2696" y="16063"/>
                  </a:cubicBezTo>
                  <a:cubicBezTo>
                    <a:pt x="382" y="17405"/>
                    <a:pt x="-235" y="18811"/>
                    <a:pt x="74" y="19833"/>
                  </a:cubicBezTo>
                  <a:cubicBezTo>
                    <a:pt x="382" y="20856"/>
                    <a:pt x="1616" y="21495"/>
                    <a:pt x="4239" y="21112"/>
                  </a:cubicBezTo>
                  <a:cubicBezTo>
                    <a:pt x="6862" y="20728"/>
                    <a:pt x="10874" y="19322"/>
                    <a:pt x="13805" y="16319"/>
                  </a:cubicBezTo>
                  <a:cubicBezTo>
                    <a:pt x="16736" y="13315"/>
                    <a:pt x="18588" y="8714"/>
                    <a:pt x="19668" y="5966"/>
                  </a:cubicBezTo>
                  <a:cubicBezTo>
                    <a:pt x="20748" y="3218"/>
                    <a:pt x="21056" y="2323"/>
                    <a:pt x="21211" y="1557"/>
                  </a:cubicBezTo>
                  <a:cubicBezTo>
                    <a:pt x="21365" y="790"/>
                    <a:pt x="21365" y="151"/>
                    <a:pt x="20594" y="23"/>
                  </a:cubicBezTo>
                  <a:cubicBezTo>
                    <a:pt x="19822" y="-105"/>
                    <a:pt x="18279" y="278"/>
                    <a:pt x="17199" y="1748"/>
                  </a:cubicBezTo>
                  <a:cubicBezTo>
                    <a:pt x="16119" y="3218"/>
                    <a:pt x="15502" y="5774"/>
                    <a:pt x="16119" y="8458"/>
                  </a:cubicBezTo>
                  <a:cubicBezTo>
                    <a:pt x="16736" y="11142"/>
                    <a:pt x="18588" y="13954"/>
                    <a:pt x="20439" y="16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3356728" y="17336"/>
              <a:ext cx="284973" cy="403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327" fill="norm" stroke="1" extrusionOk="0">
                  <a:moveTo>
                    <a:pt x="1922" y="18393"/>
                  </a:moveTo>
                  <a:cubicBezTo>
                    <a:pt x="2711" y="18169"/>
                    <a:pt x="3499" y="17946"/>
                    <a:pt x="4287" y="17498"/>
                  </a:cubicBezTo>
                  <a:cubicBezTo>
                    <a:pt x="5076" y="17050"/>
                    <a:pt x="5864" y="16379"/>
                    <a:pt x="5706" y="15987"/>
                  </a:cubicBezTo>
                  <a:cubicBezTo>
                    <a:pt x="5549" y="15595"/>
                    <a:pt x="4445" y="15483"/>
                    <a:pt x="3341" y="15819"/>
                  </a:cubicBezTo>
                  <a:cubicBezTo>
                    <a:pt x="2238" y="16155"/>
                    <a:pt x="1134" y="16938"/>
                    <a:pt x="503" y="17666"/>
                  </a:cubicBezTo>
                  <a:cubicBezTo>
                    <a:pt x="-127" y="18393"/>
                    <a:pt x="-285" y="19065"/>
                    <a:pt x="740" y="19792"/>
                  </a:cubicBezTo>
                  <a:cubicBezTo>
                    <a:pt x="1765" y="20520"/>
                    <a:pt x="3972" y="21303"/>
                    <a:pt x="6416" y="21079"/>
                  </a:cubicBezTo>
                  <a:cubicBezTo>
                    <a:pt x="8860" y="20855"/>
                    <a:pt x="11540" y="19624"/>
                    <a:pt x="13038" y="18729"/>
                  </a:cubicBezTo>
                  <a:cubicBezTo>
                    <a:pt x="14535" y="17834"/>
                    <a:pt x="14851" y="17274"/>
                    <a:pt x="14614" y="16882"/>
                  </a:cubicBezTo>
                  <a:cubicBezTo>
                    <a:pt x="14378" y="16491"/>
                    <a:pt x="13589" y="16267"/>
                    <a:pt x="12880" y="16323"/>
                  </a:cubicBezTo>
                  <a:cubicBezTo>
                    <a:pt x="12170" y="16379"/>
                    <a:pt x="11540" y="16714"/>
                    <a:pt x="11067" y="17162"/>
                  </a:cubicBezTo>
                  <a:cubicBezTo>
                    <a:pt x="10594" y="17610"/>
                    <a:pt x="10279" y="18169"/>
                    <a:pt x="10042" y="18729"/>
                  </a:cubicBezTo>
                  <a:cubicBezTo>
                    <a:pt x="9806" y="19289"/>
                    <a:pt x="9648" y="19848"/>
                    <a:pt x="9884" y="20296"/>
                  </a:cubicBezTo>
                  <a:cubicBezTo>
                    <a:pt x="10121" y="20743"/>
                    <a:pt x="10751" y="21079"/>
                    <a:pt x="11461" y="21247"/>
                  </a:cubicBezTo>
                  <a:cubicBezTo>
                    <a:pt x="12170" y="21415"/>
                    <a:pt x="12959" y="21415"/>
                    <a:pt x="14299" y="20240"/>
                  </a:cubicBezTo>
                  <a:cubicBezTo>
                    <a:pt x="15639" y="19065"/>
                    <a:pt x="17531" y="16714"/>
                    <a:pt x="18792" y="13861"/>
                  </a:cubicBezTo>
                  <a:cubicBezTo>
                    <a:pt x="20054" y="11007"/>
                    <a:pt x="20684" y="7649"/>
                    <a:pt x="21000" y="5299"/>
                  </a:cubicBezTo>
                  <a:cubicBezTo>
                    <a:pt x="21315" y="2949"/>
                    <a:pt x="21315" y="1606"/>
                    <a:pt x="20921" y="822"/>
                  </a:cubicBezTo>
                  <a:cubicBezTo>
                    <a:pt x="20527" y="39"/>
                    <a:pt x="19738" y="-185"/>
                    <a:pt x="18950" y="151"/>
                  </a:cubicBezTo>
                  <a:cubicBezTo>
                    <a:pt x="18162" y="487"/>
                    <a:pt x="17373" y="1382"/>
                    <a:pt x="16822" y="3452"/>
                  </a:cubicBezTo>
                  <a:cubicBezTo>
                    <a:pt x="16270" y="5523"/>
                    <a:pt x="15954" y="8768"/>
                    <a:pt x="16506" y="11622"/>
                  </a:cubicBezTo>
                  <a:cubicBezTo>
                    <a:pt x="17058" y="14476"/>
                    <a:pt x="18477" y="16938"/>
                    <a:pt x="19896" y="19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4367630" y="299264"/>
              <a:ext cx="62650" cy="116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0524" fill="norm" stroke="1" extrusionOk="0">
                  <a:moveTo>
                    <a:pt x="21311" y="2664"/>
                  </a:moveTo>
                  <a:cubicBezTo>
                    <a:pt x="19151" y="1175"/>
                    <a:pt x="16991" y="-315"/>
                    <a:pt x="14111" y="57"/>
                  </a:cubicBezTo>
                  <a:cubicBezTo>
                    <a:pt x="11231" y="430"/>
                    <a:pt x="7631" y="2664"/>
                    <a:pt x="5111" y="4899"/>
                  </a:cubicBezTo>
                  <a:cubicBezTo>
                    <a:pt x="2591" y="7133"/>
                    <a:pt x="1151" y="9368"/>
                    <a:pt x="431" y="11975"/>
                  </a:cubicBezTo>
                  <a:cubicBezTo>
                    <a:pt x="-289" y="14582"/>
                    <a:pt x="-289" y="17561"/>
                    <a:pt x="1871" y="19237"/>
                  </a:cubicBezTo>
                  <a:cubicBezTo>
                    <a:pt x="4031" y="20913"/>
                    <a:pt x="8351" y="21285"/>
                    <a:pt x="11591" y="18306"/>
                  </a:cubicBezTo>
                  <a:cubicBezTo>
                    <a:pt x="14831" y="15326"/>
                    <a:pt x="16991" y="8995"/>
                    <a:pt x="19151" y="2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4500129" y="225510"/>
              <a:ext cx="107951" cy="201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8100"/>
                  </a:moveTo>
                  <a:cubicBezTo>
                    <a:pt x="2118" y="7650"/>
                    <a:pt x="4235" y="7200"/>
                    <a:pt x="5929" y="7538"/>
                  </a:cubicBezTo>
                  <a:cubicBezTo>
                    <a:pt x="7624" y="7875"/>
                    <a:pt x="8894" y="9000"/>
                    <a:pt x="9741" y="10912"/>
                  </a:cubicBezTo>
                  <a:cubicBezTo>
                    <a:pt x="10588" y="12825"/>
                    <a:pt x="11012" y="15525"/>
                    <a:pt x="10588" y="17438"/>
                  </a:cubicBezTo>
                  <a:cubicBezTo>
                    <a:pt x="10165" y="19350"/>
                    <a:pt x="8894" y="20475"/>
                    <a:pt x="7200" y="21037"/>
                  </a:cubicBezTo>
                  <a:cubicBezTo>
                    <a:pt x="5506" y="21600"/>
                    <a:pt x="3388" y="21600"/>
                    <a:pt x="2329" y="20475"/>
                  </a:cubicBezTo>
                  <a:cubicBezTo>
                    <a:pt x="1271" y="19350"/>
                    <a:pt x="1271" y="17100"/>
                    <a:pt x="4659" y="13500"/>
                  </a:cubicBezTo>
                  <a:cubicBezTo>
                    <a:pt x="8047" y="9900"/>
                    <a:pt x="14824" y="49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5478029" y="129128"/>
              <a:ext cx="10584" cy="312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1391"/>
                  </a:moveTo>
                  <a:cubicBezTo>
                    <a:pt x="0" y="662"/>
                    <a:pt x="0" y="-68"/>
                    <a:pt x="2160" y="5"/>
                  </a:cubicBezTo>
                  <a:cubicBezTo>
                    <a:pt x="4320" y="78"/>
                    <a:pt x="8640" y="954"/>
                    <a:pt x="12960" y="3654"/>
                  </a:cubicBezTo>
                  <a:cubicBezTo>
                    <a:pt x="17280" y="6354"/>
                    <a:pt x="21600" y="10878"/>
                    <a:pt x="21600" y="14162"/>
                  </a:cubicBezTo>
                  <a:cubicBezTo>
                    <a:pt x="21600" y="17446"/>
                    <a:pt x="17280" y="19489"/>
                    <a:pt x="12960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5560579" y="308060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4400"/>
                    <a:pt x="10473" y="7200"/>
                    <a:pt x="14073" y="3600"/>
                  </a:cubicBezTo>
                  <a:cubicBezTo>
                    <a:pt x="17673" y="0"/>
                    <a:pt x="1963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5868294" y="54060"/>
              <a:ext cx="66936" cy="374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75" fill="norm" stroke="1" extrusionOk="0">
                  <a:moveTo>
                    <a:pt x="21345" y="0"/>
                  </a:moveTo>
                  <a:cubicBezTo>
                    <a:pt x="17970" y="0"/>
                    <a:pt x="14595" y="0"/>
                    <a:pt x="11557" y="1092"/>
                  </a:cubicBezTo>
                  <a:cubicBezTo>
                    <a:pt x="8520" y="2184"/>
                    <a:pt x="5820" y="4369"/>
                    <a:pt x="3795" y="7220"/>
                  </a:cubicBezTo>
                  <a:cubicBezTo>
                    <a:pt x="1770" y="10072"/>
                    <a:pt x="420" y="13591"/>
                    <a:pt x="82" y="16018"/>
                  </a:cubicBezTo>
                  <a:cubicBezTo>
                    <a:pt x="-255" y="18445"/>
                    <a:pt x="420" y="19780"/>
                    <a:pt x="2445" y="20569"/>
                  </a:cubicBezTo>
                  <a:cubicBezTo>
                    <a:pt x="4470" y="21357"/>
                    <a:pt x="7845" y="21600"/>
                    <a:pt x="9870" y="21418"/>
                  </a:cubicBezTo>
                  <a:cubicBezTo>
                    <a:pt x="11895" y="21236"/>
                    <a:pt x="12570" y="20629"/>
                    <a:pt x="13245" y="20022"/>
                  </a:cubicBezTo>
                  <a:cubicBezTo>
                    <a:pt x="13920" y="19416"/>
                    <a:pt x="14595" y="18809"/>
                    <a:pt x="15270" y="18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5827279" y="295360"/>
              <a:ext cx="298451" cy="102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0"/>
                  </a:moveTo>
                  <a:cubicBezTo>
                    <a:pt x="3983" y="882"/>
                    <a:pt x="7966" y="1763"/>
                    <a:pt x="10417" y="2204"/>
                  </a:cubicBezTo>
                  <a:cubicBezTo>
                    <a:pt x="12868" y="2645"/>
                    <a:pt x="13787" y="2645"/>
                    <a:pt x="13787" y="2424"/>
                  </a:cubicBezTo>
                  <a:cubicBezTo>
                    <a:pt x="13787" y="2204"/>
                    <a:pt x="12868" y="1763"/>
                    <a:pt x="11949" y="2204"/>
                  </a:cubicBezTo>
                  <a:cubicBezTo>
                    <a:pt x="11030" y="2645"/>
                    <a:pt x="10111" y="3967"/>
                    <a:pt x="9498" y="5731"/>
                  </a:cubicBezTo>
                  <a:cubicBezTo>
                    <a:pt x="8885" y="7494"/>
                    <a:pt x="8579" y="9698"/>
                    <a:pt x="8426" y="11902"/>
                  </a:cubicBezTo>
                  <a:cubicBezTo>
                    <a:pt x="8272" y="14106"/>
                    <a:pt x="8272" y="16310"/>
                    <a:pt x="8655" y="17412"/>
                  </a:cubicBezTo>
                  <a:cubicBezTo>
                    <a:pt x="9038" y="18514"/>
                    <a:pt x="9804" y="18514"/>
                    <a:pt x="10723" y="16751"/>
                  </a:cubicBezTo>
                  <a:cubicBezTo>
                    <a:pt x="11643" y="14988"/>
                    <a:pt x="12715" y="11461"/>
                    <a:pt x="13481" y="8816"/>
                  </a:cubicBezTo>
                  <a:cubicBezTo>
                    <a:pt x="14247" y="6171"/>
                    <a:pt x="14706" y="4408"/>
                    <a:pt x="14783" y="5069"/>
                  </a:cubicBezTo>
                  <a:cubicBezTo>
                    <a:pt x="14860" y="5731"/>
                    <a:pt x="14553" y="8816"/>
                    <a:pt x="14400" y="11461"/>
                  </a:cubicBezTo>
                  <a:cubicBezTo>
                    <a:pt x="14247" y="14106"/>
                    <a:pt x="14247" y="16310"/>
                    <a:pt x="14553" y="18073"/>
                  </a:cubicBezTo>
                  <a:cubicBezTo>
                    <a:pt x="14860" y="19837"/>
                    <a:pt x="15472" y="21159"/>
                    <a:pt x="16162" y="21380"/>
                  </a:cubicBezTo>
                  <a:cubicBezTo>
                    <a:pt x="16851" y="21600"/>
                    <a:pt x="17617" y="20718"/>
                    <a:pt x="18230" y="18955"/>
                  </a:cubicBezTo>
                  <a:cubicBezTo>
                    <a:pt x="18843" y="17192"/>
                    <a:pt x="19302" y="14547"/>
                    <a:pt x="19762" y="12122"/>
                  </a:cubicBezTo>
                  <a:cubicBezTo>
                    <a:pt x="20221" y="9698"/>
                    <a:pt x="20681" y="7494"/>
                    <a:pt x="20987" y="8376"/>
                  </a:cubicBezTo>
                  <a:cubicBezTo>
                    <a:pt x="21294" y="9257"/>
                    <a:pt x="21447" y="13224"/>
                    <a:pt x="21600" y="17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6144779" y="168360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6208279" y="54060"/>
              <a:ext cx="190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080"/>
                    <a:pt x="12000" y="8160"/>
                    <a:pt x="8400" y="11760"/>
                  </a:cubicBezTo>
                  <a:cubicBezTo>
                    <a:pt x="4800" y="15360"/>
                    <a:pt x="2400" y="18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6325558" y="253291"/>
              <a:ext cx="200222" cy="132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063" fill="norm" stroke="1" extrusionOk="0">
                  <a:moveTo>
                    <a:pt x="2383" y="9745"/>
                  </a:moveTo>
                  <a:cubicBezTo>
                    <a:pt x="3508" y="8732"/>
                    <a:pt x="4633" y="7720"/>
                    <a:pt x="5645" y="6032"/>
                  </a:cubicBezTo>
                  <a:cubicBezTo>
                    <a:pt x="6658" y="4345"/>
                    <a:pt x="7558" y="1982"/>
                    <a:pt x="7445" y="801"/>
                  </a:cubicBezTo>
                  <a:cubicBezTo>
                    <a:pt x="7333" y="-380"/>
                    <a:pt x="6208" y="-380"/>
                    <a:pt x="4745" y="1645"/>
                  </a:cubicBezTo>
                  <a:cubicBezTo>
                    <a:pt x="3283" y="3670"/>
                    <a:pt x="1483" y="7720"/>
                    <a:pt x="583" y="10757"/>
                  </a:cubicBezTo>
                  <a:cubicBezTo>
                    <a:pt x="-317" y="13795"/>
                    <a:pt x="-317" y="15820"/>
                    <a:pt x="1595" y="17676"/>
                  </a:cubicBezTo>
                  <a:cubicBezTo>
                    <a:pt x="3508" y="19532"/>
                    <a:pt x="7333" y="21220"/>
                    <a:pt x="10933" y="21051"/>
                  </a:cubicBezTo>
                  <a:cubicBezTo>
                    <a:pt x="14533" y="20882"/>
                    <a:pt x="17908" y="18857"/>
                    <a:pt x="21283" y="16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6481971" y="0"/>
              <a:ext cx="157604" cy="398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418" fill="norm" stroke="1" extrusionOk="0">
                  <a:moveTo>
                    <a:pt x="13737" y="16546"/>
                  </a:moveTo>
                  <a:cubicBezTo>
                    <a:pt x="9993" y="16546"/>
                    <a:pt x="6249" y="16546"/>
                    <a:pt x="3945" y="16830"/>
                  </a:cubicBezTo>
                  <a:cubicBezTo>
                    <a:pt x="1641" y="17114"/>
                    <a:pt x="777" y="17683"/>
                    <a:pt x="345" y="18251"/>
                  </a:cubicBezTo>
                  <a:cubicBezTo>
                    <a:pt x="-87" y="18820"/>
                    <a:pt x="-87" y="19388"/>
                    <a:pt x="201" y="19956"/>
                  </a:cubicBezTo>
                  <a:cubicBezTo>
                    <a:pt x="489" y="20525"/>
                    <a:pt x="1065" y="21093"/>
                    <a:pt x="2217" y="21321"/>
                  </a:cubicBezTo>
                  <a:cubicBezTo>
                    <a:pt x="3369" y="21548"/>
                    <a:pt x="5097" y="21434"/>
                    <a:pt x="7401" y="20354"/>
                  </a:cubicBezTo>
                  <a:cubicBezTo>
                    <a:pt x="9705" y="19274"/>
                    <a:pt x="12585" y="17228"/>
                    <a:pt x="14889" y="14443"/>
                  </a:cubicBezTo>
                  <a:cubicBezTo>
                    <a:pt x="17193" y="11657"/>
                    <a:pt x="18921" y="8133"/>
                    <a:pt x="19929" y="5803"/>
                  </a:cubicBezTo>
                  <a:cubicBezTo>
                    <a:pt x="20937" y="3472"/>
                    <a:pt x="21225" y="2335"/>
                    <a:pt x="21369" y="1483"/>
                  </a:cubicBezTo>
                  <a:cubicBezTo>
                    <a:pt x="21513" y="630"/>
                    <a:pt x="21513" y="62"/>
                    <a:pt x="20793" y="5"/>
                  </a:cubicBezTo>
                  <a:cubicBezTo>
                    <a:pt x="20073" y="-52"/>
                    <a:pt x="18633" y="403"/>
                    <a:pt x="16905" y="2279"/>
                  </a:cubicBezTo>
                  <a:cubicBezTo>
                    <a:pt x="15177" y="4154"/>
                    <a:pt x="13161" y="7451"/>
                    <a:pt x="12729" y="10407"/>
                  </a:cubicBezTo>
                  <a:cubicBezTo>
                    <a:pt x="12297" y="13363"/>
                    <a:pt x="13449" y="15977"/>
                    <a:pt x="14601" y="18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7335669" y="187410"/>
              <a:ext cx="237327" cy="21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228" fill="norm" stroke="1" extrusionOk="0">
                  <a:moveTo>
                    <a:pt x="1410" y="0"/>
                  </a:moveTo>
                  <a:cubicBezTo>
                    <a:pt x="837" y="5815"/>
                    <a:pt x="263" y="11631"/>
                    <a:pt x="72" y="15162"/>
                  </a:cubicBezTo>
                  <a:cubicBezTo>
                    <a:pt x="-119" y="18692"/>
                    <a:pt x="72" y="19938"/>
                    <a:pt x="646" y="20665"/>
                  </a:cubicBezTo>
                  <a:cubicBezTo>
                    <a:pt x="1219" y="21392"/>
                    <a:pt x="2175" y="21600"/>
                    <a:pt x="3131" y="20146"/>
                  </a:cubicBezTo>
                  <a:cubicBezTo>
                    <a:pt x="4086" y="18692"/>
                    <a:pt x="5042" y="15577"/>
                    <a:pt x="5902" y="13396"/>
                  </a:cubicBezTo>
                  <a:cubicBezTo>
                    <a:pt x="6762" y="11215"/>
                    <a:pt x="7527" y="9969"/>
                    <a:pt x="8100" y="9865"/>
                  </a:cubicBezTo>
                  <a:cubicBezTo>
                    <a:pt x="8674" y="9762"/>
                    <a:pt x="9056" y="10800"/>
                    <a:pt x="9534" y="12358"/>
                  </a:cubicBezTo>
                  <a:cubicBezTo>
                    <a:pt x="10012" y="13915"/>
                    <a:pt x="10585" y="15992"/>
                    <a:pt x="11159" y="17446"/>
                  </a:cubicBezTo>
                  <a:cubicBezTo>
                    <a:pt x="11732" y="18900"/>
                    <a:pt x="12306" y="19731"/>
                    <a:pt x="13070" y="20250"/>
                  </a:cubicBezTo>
                  <a:cubicBezTo>
                    <a:pt x="13835" y="20769"/>
                    <a:pt x="14791" y="20977"/>
                    <a:pt x="15651" y="20562"/>
                  </a:cubicBezTo>
                  <a:cubicBezTo>
                    <a:pt x="16511" y="20146"/>
                    <a:pt x="17276" y="19108"/>
                    <a:pt x="18231" y="16096"/>
                  </a:cubicBezTo>
                  <a:cubicBezTo>
                    <a:pt x="19187" y="13085"/>
                    <a:pt x="20334" y="8100"/>
                    <a:pt x="20908" y="4985"/>
                  </a:cubicBezTo>
                  <a:cubicBezTo>
                    <a:pt x="21481" y="1869"/>
                    <a:pt x="21481" y="623"/>
                    <a:pt x="21385" y="519"/>
                  </a:cubicBezTo>
                  <a:cubicBezTo>
                    <a:pt x="21290" y="415"/>
                    <a:pt x="21099" y="1454"/>
                    <a:pt x="20908" y="2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7577677" y="299508"/>
              <a:ext cx="129203" cy="67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0367" fill="norm" stroke="1" extrusionOk="0">
                  <a:moveTo>
                    <a:pt x="11860" y="10190"/>
                  </a:moveTo>
                  <a:cubicBezTo>
                    <a:pt x="11860" y="7014"/>
                    <a:pt x="11860" y="3837"/>
                    <a:pt x="10814" y="1931"/>
                  </a:cubicBezTo>
                  <a:cubicBezTo>
                    <a:pt x="9769" y="25"/>
                    <a:pt x="7679" y="-610"/>
                    <a:pt x="5763" y="661"/>
                  </a:cubicBezTo>
                  <a:cubicBezTo>
                    <a:pt x="3847" y="1931"/>
                    <a:pt x="2105" y="5108"/>
                    <a:pt x="1060" y="8919"/>
                  </a:cubicBezTo>
                  <a:cubicBezTo>
                    <a:pt x="14" y="12731"/>
                    <a:pt x="-334" y="17178"/>
                    <a:pt x="363" y="18766"/>
                  </a:cubicBezTo>
                  <a:cubicBezTo>
                    <a:pt x="1060" y="20355"/>
                    <a:pt x="2801" y="19084"/>
                    <a:pt x="4369" y="17496"/>
                  </a:cubicBezTo>
                  <a:cubicBezTo>
                    <a:pt x="5937" y="15908"/>
                    <a:pt x="7331" y="14002"/>
                    <a:pt x="8724" y="14637"/>
                  </a:cubicBezTo>
                  <a:cubicBezTo>
                    <a:pt x="10118" y="15272"/>
                    <a:pt x="11511" y="18449"/>
                    <a:pt x="13079" y="19719"/>
                  </a:cubicBezTo>
                  <a:cubicBezTo>
                    <a:pt x="14647" y="20990"/>
                    <a:pt x="16389" y="20355"/>
                    <a:pt x="17782" y="18131"/>
                  </a:cubicBezTo>
                  <a:cubicBezTo>
                    <a:pt x="19176" y="15908"/>
                    <a:pt x="20221" y="12096"/>
                    <a:pt x="21266" y="8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7731056" y="181060"/>
              <a:ext cx="20274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600" fill="norm" stroke="1" extrusionOk="0">
                  <a:moveTo>
                    <a:pt x="20688" y="2160"/>
                  </a:moveTo>
                  <a:cubicBezTo>
                    <a:pt x="20688" y="1080"/>
                    <a:pt x="20688" y="0"/>
                    <a:pt x="19608" y="0"/>
                  </a:cubicBezTo>
                  <a:cubicBezTo>
                    <a:pt x="18528" y="0"/>
                    <a:pt x="16368" y="1080"/>
                    <a:pt x="12048" y="4500"/>
                  </a:cubicBezTo>
                  <a:cubicBezTo>
                    <a:pt x="7728" y="7920"/>
                    <a:pt x="1248" y="13680"/>
                    <a:pt x="168" y="16920"/>
                  </a:cubicBezTo>
                  <a:cubicBezTo>
                    <a:pt x="-912" y="20160"/>
                    <a:pt x="3408" y="20880"/>
                    <a:pt x="77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7771749" y="161009"/>
              <a:ext cx="151097" cy="262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082" fill="norm" stroke="1" extrusionOk="0">
                  <a:moveTo>
                    <a:pt x="14011" y="13857"/>
                  </a:moveTo>
                  <a:cubicBezTo>
                    <a:pt x="12827" y="13346"/>
                    <a:pt x="11644" y="12836"/>
                    <a:pt x="9720" y="12921"/>
                  </a:cubicBezTo>
                  <a:cubicBezTo>
                    <a:pt x="7797" y="13006"/>
                    <a:pt x="5134" y="13686"/>
                    <a:pt x="3359" y="14622"/>
                  </a:cubicBezTo>
                  <a:cubicBezTo>
                    <a:pt x="1583" y="15557"/>
                    <a:pt x="696" y="16748"/>
                    <a:pt x="252" y="18023"/>
                  </a:cubicBezTo>
                  <a:cubicBezTo>
                    <a:pt x="-192" y="19299"/>
                    <a:pt x="-192" y="20660"/>
                    <a:pt x="1435" y="21000"/>
                  </a:cubicBezTo>
                  <a:cubicBezTo>
                    <a:pt x="3063" y="21340"/>
                    <a:pt x="6318" y="20660"/>
                    <a:pt x="9572" y="18194"/>
                  </a:cubicBezTo>
                  <a:cubicBezTo>
                    <a:pt x="12827" y="15727"/>
                    <a:pt x="16082" y="11475"/>
                    <a:pt x="17857" y="8669"/>
                  </a:cubicBezTo>
                  <a:cubicBezTo>
                    <a:pt x="19633" y="5863"/>
                    <a:pt x="19929" y="4502"/>
                    <a:pt x="20372" y="3227"/>
                  </a:cubicBezTo>
                  <a:cubicBezTo>
                    <a:pt x="20816" y="1951"/>
                    <a:pt x="21408" y="760"/>
                    <a:pt x="20964" y="250"/>
                  </a:cubicBezTo>
                  <a:cubicBezTo>
                    <a:pt x="20520" y="-260"/>
                    <a:pt x="19041" y="-90"/>
                    <a:pt x="17857" y="1696"/>
                  </a:cubicBezTo>
                  <a:cubicBezTo>
                    <a:pt x="16674" y="3482"/>
                    <a:pt x="15786" y="6883"/>
                    <a:pt x="15786" y="9349"/>
                  </a:cubicBezTo>
                  <a:cubicBezTo>
                    <a:pt x="15786" y="11816"/>
                    <a:pt x="16674" y="13346"/>
                    <a:pt x="17561" y="14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7979929" y="200110"/>
              <a:ext cx="1" cy="889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7992629" y="283603"/>
              <a:ext cx="63501" cy="152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21600" y="2531"/>
                  </a:moveTo>
                  <a:cubicBezTo>
                    <a:pt x="18720" y="1347"/>
                    <a:pt x="15840" y="164"/>
                    <a:pt x="12960" y="16"/>
                  </a:cubicBezTo>
                  <a:cubicBezTo>
                    <a:pt x="10080" y="-132"/>
                    <a:pt x="7200" y="756"/>
                    <a:pt x="5400" y="1939"/>
                  </a:cubicBezTo>
                  <a:cubicBezTo>
                    <a:pt x="3600" y="3123"/>
                    <a:pt x="2880" y="4602"/>
                    <a:pt x="3600" y="6673"/>
                  </a:cubicBezTo>
                  <a:cubicBezTo>
                    <a:pt x="4320" y="8745"/>
                    <a:pt x="6480" y="11408"/>
                    <a:pt x="7920" y="13479"/>
                  </a:cubicBezTo>
                  <a:cubicBezTo>
                    <a:pt x="9360" y="15550"/>
                    <a:pt x="10080" y="17030"/>
                    <a:pt x="10080" y="18509"/>
                  </a:cubicBezTo>
                  <a:cubicBezTo>
                    <a:pt x="10080" y="19989"/>
                    <a:pt x="9360" y="21468"/>
                    <a:pt x="7560" y="21320"/>
                  </a:cubicBezTo>
                  <a:cubicBezTo>
                    <a:pt x="5760" y="21172"/>
                    <a:pt x="2880" y="19397"/>
                    <a:pt x="0" y="17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8379979" y="121793"/>
              <a:ext cx="57151" cy="300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803"/>
                  </a:moveTo>
                  <a:cubicBezTo>
                    <a:pt x="20800" y="3042"/>
                    <a:pt x="20000" y="2282"/>
                    <a:pt x="20000" y="1521"/>
                  </a:cubicBezTo>
                  <a:cubicBezTo>
                    <a:pt x="20000" y="761"/>
                    <a:pt x="20800" y="0"/>
                    <a:pt x="20800" y="0"/>
                  </a:cubicBezTo>
                  <a:cubicBezTo>
                    <a:pt x="20800" y="0"/>
                    <a:pt x="20000" y="761"/>
                    <a:pt x="17600" y="3727"/>
                  </a:cubicBezTo>
                  <a:cubicBezTo>
                    <a:pt x="15200" y="6693"/>
                    <a:pt x="11200" y="11865"/>
                    <a:pt x="8000" y="15211"/>
                  </a:cubicBezTo>
                  <a:cubicBezTo>
                    <a:pt x="4800" y="18558"/>
                    <a:pt x="2400" y="200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8299546" y="167797"/>
              <a:ext cx="258234" cy="83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1416" y="21204"/>
                  </a:moveTo>
                  <a:cubicBezTo>
                    <a:pt x="708" y="17424"/>
                    <a:pt x="0" y="13644"/>
                    <a:pt x="0" y="10944"/>
                  </a:cubicBezTo>
                  <a:cubicBezTo>
                    <a:pt x="0" y="8244"/>
                    <a:pt x="708" y="6624"/>
                    <a:pt x="3275" y="4734"/>
                  </a:cubicBezTo>
                  <a:cubicBezTo>
                    <a:pt x="5843" y="2844"/>
                    <a:pt x="10269" y="684"/>
                    <a:pt x="13633" y="144"/>
                  </a:cubicBezTo>
                  <a:cubicBezTo>
                    <a:pt x="16997" y="-396"/>
                    <a:pt x="19298" y="684"/>
                    <a:pt x="21600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8496199" y="274787"/>
              <a:ext cx="99205" cy="141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50" h="21193" fill="norm" stroke="1" extrusionOk="0">
                  <a:moveTo>
                    <a:pt x="2157" y="7852"/>
                  </a:moveTo>
                  <a:cubicBezTo>
                    <a:pt x="4698" y="8169"/>
                    <a:pt x="7240" y="8487"/>
                    <a:pt x="9993" y="8011"/>
                  </a:cubicBezTo>
                  <a:cubicBezTo>
                    <a:pt x="12745" y="7534"/>
                    <a:pt x="15710" y="6264"/>
                    <a:pt x="17616" y="4834"/>
                  </a:cubicBezTo>
                  <a:cubicBezTo>
                    <a:pt x="19522" y="3405"/>
                    <a:pt x="20369" y="1817"/>
                    <a:pt x="19522" y="864"/>
                  </a:cubicBezTo>
                  <a:cubicBezTo>
                    <a:pt x="18675" y="-89"/>
                    <a:pt x="16134" y="-407"/>
                    <a:pt x="12957" y="705"/>
                  </a:cubicBezTo>
                  <a:cubicBezTo>
                    <a:pt x="9781" y="1817"/>
                    <a:pt x="5969" y="4358"/>
                    <a:pt x="3216" y="7375"/>
                  </a:cubicBezTo>
                  <a:cubicBezTo>
                    <a:pt x="463" y="10393"/>
                    <a:pt x="-1231" y="13887"/>
                    <a:pt x="1098" y="16269"/>
                  </a:cubicBezTo>
                  <a:cubicBezTo>
                    <a:pt x="3428" y="18652"/>
                    <a:pt x="9781" y="19922"/>
                    <a:pt x="16134" y="21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8641883" y="286639"/>
              <a:ext cx="61947" cy="140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064" fill="norm" stroke="1" extrusionOk="0">
                  <a:moveTo>
                    <a:pt x="21071" y="2261"/>
                  </a:moveTo>
                  <a:cubicBezTo>
                    <a:pt x="17471" y="1626"/>
                    <a:pt x="13871" y="991"/>
                    <a:pt x="10271" y="514"/>
                  </a:cubicBezTo>
                  <a:cubicBezTo>
                    <a:pt x="6671" y="38"/>
                    <a:pt x="3071" y="-280"/>
                    <a:pt x="1271" y="355"/>
                  </a:cubicBezTo>
                  <a:cubicBezTo>
                    <a:pt x="-529" y="991"/>
                    <a:pt x="-529" y="2579"/>
                    <a:pt x="1991" y="5120"/>
                  </a:cubicBezTo>
                  <a:cubicBezTo>
                    <a:pt x="4511" y="7661"/>
                    <a:pt x="9551" y="11155"/>
                    <a:pt x="12431" y="13696"/>
                  </a:cubicBezTo>
                  <a:cubicBezTo>
                    <a:pt x="15311" y="16238"/>
                    <a:pt x="16031" y="17826"/>
                    <a:pt x="14591" y="19096"/>
                  </a:cubicBezTo>
                  <a:cubicBezTo>
                    <a:pt x="13151" y="20367"/>
                    <a:pt x="9551" y="21320"/>
                    <a:pt x="7031" y="21002"/>
                  </a:cubicBezTo>
                  <a:cubicBezTo>
                    <a:pt x="4511" y="20685"/>
                    <a:pt x="3071" y="19096"/>
                    <a:pt x="1631" y="17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8804895" y="85810"/>
              <a:ext cx="83085" cy="341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493" fill="norm" stroke="1" extrusionOk="0">
                  <a:moveTo>
                    <a:pt x="21196" y="0"/>
                  </a:moveTo>
                  <a:cubicBezTo>
                    <a:pt x="15796" y="3333"/>
                    <a:pt x="10396" y="6667"/>
                    <a:pt x="6616" y="10000"/>
                  </a:cubicBezTo>
                  <a:cubicBezTo>
                    <a:pt x="2836" y="13333"/>
                    <a:pt x="676" y="16667"/>
                    <a:pt x="136" y="18667"/>
                  </a:cubicBezTo>
                  <a:cubicBezTo>
                    <a:pt x="-404" y="20667"/>
                    <a:pt x="676" y="21333"/>
                    <a:pt x="3106" y="21467"/>
                  </a:cubicBezTo>
                  <a:cubicBezTo>
                    <a:pt x="5536" y="21600"/>
                    <a:pt x="9316" y="21200"/>
                    <a:pt x="13096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8768490" y="301710"/>
              <a:ext cx="15124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2501" y="0"/>
                  </a:moveTo>
                  <a:cubicBezTo>
                    <a:pt x="1021" y="0"/>
                    <a:pt x="-458" y="0"/>
                    <a:pt x="134" y="1200"/>
                  </a:cubicBezTo>
                  <a:cubicBezTo>
                    <a:pt x="726" y="2400"/>
                    <a:pt x="3389" y="4800"/>
                    <a:pt x="7235" y="8400"/>
                  </a:cubicBezTo>
                  <a:cubicBezTo>
                    <a:pt x="11082" y="12000"/>
                    <a:pt x="16112" y="16800"/>
                    <a:pt x="211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2277629" y="676360"/>
              <a:ext cx="63119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4" y="20777"/>
                    <a:pt x="348" y="19954"/>
                    <a:pt x="569" y="19337"/>
                  </a:cubicBezTo>
                  <a:cubicBezTo>
                    <a:pt x="790" y="18720"/>
                    <a:pt x="1058" y="18309"/>
                    <a:pt x="1329" y="17794"/>
                  </a:cubicBezTo>
                  <a:cubicBezTo>
                    <a:pt x="1601" y="17280"/>
                    <a:pt x="1876" y="16663"/>
                    <a:pt x="2140" y="16046"/>
                  </a:cubicBezTo>
                  <a:cubicBezTo>
                    <a:pt x="2405" y="15429"/>
                    <a:pt x="2658" y="14811"/>
                    <a:pt x="2926" y="14091"/>
                  </a:cubicBezTo>
                  <a:cubicBezTo>
                    <a:pt x="3194" y="13371"/>
                    <a:pt x="3477" y="12549"/>
                    <a:pt x="3777" y="11829"/>
                  </a:cubicBezTo>
                  <a:cubicBezTo>
                    <a:pt x="4078" y="11109"/>
                    <a:pt x="4397" y="10491"/>
                    <a:pt x="4672" y="9874"/>
                  </a:cubicBezTo>
                  <a:cubicBezTo>
                    <a:pt x="4947" y="9257"/>
                    <a:pt x="5179" y="8640"/>
                    <a:pt x="5494" y="7920"/>
                  </a:cubicBezTo>
                  <a:cubicBezTo>
                    <a:pt x="5809" y="7200"/>
                    <a:pt x="6208" y="6377"/>
                    <a:pt x="6537" y="5863"/>
                  </a:cubicBezTo>
                  <a:cubicBezTo>
                    <a:pt x="6867" y="5349"/>
                    <a:pt x="7128" y="5143"/>
                    <a:pt x="7406" y="4937"/>
                  </a:cubicBezTo>
                  <a:cubicBezTo>
                    <a:pt x="7685" y="4731"/>
                    <a:pt x="7982" y="4526"/>
                    <a:pt x="8279" y="4320"/>
                  </a:cubicBezTo>
                  <a:cubicBezTo>
                    <a:pt x="8576" y="4114"/>
                    <a:pt x="8873" y="3909"/>
                    <a:pt x="9170" y="3703"/>
                  </a:cubicBezTo>
                  <a:cubicBezTo>
                    <a:pt x="9467" y="3497"/>
                    <a:pt x="9764" y="3291"/>
                    <a:pt x="10068" y="3189"/>
                  </a:cubicBezTo>
                  <a:cubicBezTo>
                    <a:pt x="10373" y="3086"/>
                    <a:pt x="10684" y="3086"/>
                    <a:pt x="10992" y="2983"/>
                  </a:cubicBezTo>
                  <a:cubicBezTo>
                    <a:pt x="11300" y="2880"/>
                    <a:pt x="11604" y="2674"/>
                    <a:pt x="11912" y="2469"/>
                  </a:cubicBezTo>
                  <a:cubicBezTo>
                    <a:pt x="12220" y="2263"/>
                    <a:pt x="12531" y="2057"/>
                    <a:pt x="12843" y="1851"/>
                  </a:cubicBezTo>
                  <a:cubicBezTo>
                    <a:pt x="13154" y="1646"/>
                    <a:pt x="13466" y="1440"/>
                    <a:pt x="13777" y="1234"/>
                  </a:cubicBezTo>
                  <a:cubicBezTo>
                    <a:pt x="14089" y="1029"/>
                    <a:pt x="14400" y="823"/>
                    <a:pt x="14711" y="617"/>
                  </a:cubicBezTo>
                  <a:cubicBezTo>
                    <a:pt x="15023" y="411"/>
                    <a:pt x="15334" y="206"/>
                    <a:pt x="15642" y="103"/>
                  </a:cubicBezTo>
                  <a:cubicBezTo>
                    <a:pt x="15950" y="0"/>
                    <a:pt x="16254" y="0"/>
                    <a:pt x="16551" y="0"/>
                  </a:cubicBezTo>
                  <a:cubicBezTo>
                    <a:pt x="16848" y="0"/>
                    <a:pt x="17138" y="0"/>
                    <a:pt x="17410" y="0"/>
                  </a:cubicBezTo>
                  <a:cubicBezTo>
                    <a:pt x="17681" y="0"/>
                    <a:pt x="17935" y="0"/>
                    <a:pt x="18192" y="103"/>
                  </a:cubicBezTo>
                  <a:cubicBezTo>
                    <a:pt x="18449" y="206"/>
                    <a:pt x="18710" y="411"/>
                    <a:pt x="18996" y="617"/>
                  </a:cubicBezTo>
                  <a:cubicBezTo>
                    <a:pt x="19282" y="823"/>
                    <a:pt x="19594" y="1029"/>
                    <a:pt x="19916" y="1234"/>
                  </a:cubicBezTo>
                  <a:cubicBezTo>
                    <a:pt x="20238" y="1440"/>
                    <a:pt x="20571" y="1646"/>
                    <a:pt x="20854" y="1851"/>
                  </a:cubicBezTo>
                  <a:cubicBezTo>
                    <a:pt x="21136" y="2057"/>
                    <a:pt x="21368" y="2263"/>
                    <a:pt x="21600" y="2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2353829" y="854160"/>
              <a:ext cx="59880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0" y="21098"/>
                    <a:pt x="519" y="20595"/>
                    <a:pt x="775" y="20344"/>
                  </a:cubicBezTo>
                  <a:cubicBezTo>
                    <a:pt x="1031" y="20093"/>
                    <a:pt x="1283" y="20093"/>
                    <a:pt x="1573" y="20009"/>
                  </a:cubicBezTo>
                  <a:cubicBezTo>
                    <a:pt x="1863" y="19926"/>
                    <a:pt x="2191" y="19758"/>
                    <a:pt x="2478" y="19423"/>
                  </a:cubicBezTo>
                  <a:cubicBezTo>
                    <a:pt x="2764" y="19088"/>
                    <a:pt x="3008" y="18586"/>
                    <a:pt x="3276" y="17916"/>
                  </a:cubicBezTo>
                  <a:cubicBezTo>
                    <a:pt x="3543" y="17247"/>
                    <a:pt x="3833" y="16409"/>
                    <a:pt x="4123" y="15656"/>
                  </a:cubicBezTo>
                  <a:cubicBezTo>
                    <a:pt x="4413" y="14902"/>
                    <a:pt x="4703" y="14233"/>
                    <a:pt x="5016" y="13395"/>
                  </a:cubicBezTo>
                  <a:cubicBezTo>
                    <a:pt x="5329" y="12558"/>
                    <a:pt x="5665" y="11553"/>
                    <a:pt x="5925" y="10884"/>
                  </a:cubicBezTo>
                  <a:cubicBezTo>
                    <a:pt x="6185" y="10214"/>
                    <a:pt x="6368" y="9879"/>
                    <a:pt x="6551" y="9460"/>
                  </a:cubicBezTo>
                  <a:cubicBezTo>
                    <a:pt x="6734" y="9042"/>
                    <a:pt x="6917" y="8540"/>
                    <a:pt x="7101" y="8037"/>
                  </a:cubicBezTo>
                  <a:cubicBezTo>
                    <a:pt x="7284" y="7535"/>
                    <a:pt x="7467" y="7033"/>
                    <a:pt x="7773" y="6363"/>
                  </a:cubicBezTo>
                  <a:cubicBezTo>
                    <a:pt x="8078" y="5693"/>
                    <a:pt x="8506" y="4856"/>
                    <a:pt x="8929" y="4102"/>
                  </a:cubicBezTo>
                  <a:cubicBezTo>
                    <a:pt x="9353" y="3349"/>
                    <a:pt x="9773" y="2679"/>
                    <a:pt x="10094" y="2177"/>
                  </a:cubicBezTo>
                  <a:cubicBezTo>
                    <a:pt x="10414" y="1674"/>
                    <a:pt x="10636" y="1340"/>
                    <a:pt x="10968" y="1005"/>
                  </a:cubicBezTo>
                  <a:cubicBezTo>
                    <a:pt x="11300" y="670"/>
                    <a:pt x="11743" y="335"/>
                    <a:pt x="12087" y="167"/>
                  </a:cubicBezTo>
                  <a:cubicBezTo>
                    <a:pt x="12430" y="0"/>
                    <a:pt x="12674" y="0"/>
                    <a:pt x="12911" y="0"/>
                  </a:cubicBezTo>
                  <a:cubicBezTo>
                    <a:pt x="13148" y="0"/>
                    <a:pt x="13377" y="0"/>
                    <a:pt x="13709" y="0"/>
                  </a:cubicBezTo>
                  <a:cubicBezTo>
                    <a:pt x="14041" y="0"/>
                    <a:pt x="14476" y="0"/>
                    <a:pt x="14812" y="84"/>
                  </a:cubicBezTo>
                  <a:cubicBezTo>
                    <a:pt x="15148" y="167"/>
                    <a:pt x="15385" y="335"/>
                    <a:pt x="15725" y="670"/>
                  </a:cubicBezTo>
                  <a:cubicBezTo>
                    <a:pt x="16064" y="1005"/>
                    <a:pt x="16507" y="1507"/>
                    <a:pt x="16923" y="2177"/>
                  </a:cubicBezTo>
                  <a:cubicBezTo>
                    <a:pt x="17340" y="2847"/>
                    <a:pt x="17729" y="3684"/>
                    <a:pt x="18034" y="4270"/>
                  </a:cubicBezTo>
                  <a:cubicBezTo>
                    <a:pt x="18340" y="4856"/>
                    <a:pt x="18561" y="5191"/>
                    <a:pt x="18855" y="5693"/>
                  </a:cubicBezTo>
                  <a:cubicBezTo>
                    <a:pt x="19149" y="6195"/>
                    <a:pt x="19516" y="6865"/>
                    <a:pt x="19890" y="7535"/>
                  </a:cubicBezTo>
                  <a:cubicBezTo>
                    <a:pt x="20264" y="8205"/>
                    <a:pt x="20646" y="8874"/>
                    <a:pt x="20932" y="9377"/>
                  </a:cubicBezTo>
                  <a:cubicBezTo>
                    <a:pt x="21218" y="9879"/>
                    <a:pt x="21409" y="10214"/>
                    <a:pt x="21600" y="10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696479" y="1603460"/>
              <a:ext cx="254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708"/>
                    <a:pt x="7200" y="9415"/>
                    <a:pt x="10800" y="13015"/>
                  </a:cubicBezTo>
                  <a:cubicBezTo>
                    <a:pt x="14400" y="16615"/>
                    <a:pt x="18000" y="191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709179" y="1549396"/>
              <a:ext cx="191606" cy="430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34" fill="norm" stroke="1" extrusionOk="0">
                  <a:moveTo>
                    <a:pt x="0" y="3956"/>
                  </a:moveTo>
                  <a:cubicBezTo>
                    <a:pt x="237" y="2902"/>
                    <a:pt x="475" y="1849"/>
                    <a:pt x="1780" y="1111"/>
                  </a:cubicBezTo>
                  <a:cubicBezTo>
                    <a:pt x="3086" y="373"/>
                    <a:pt x="5459" y="-48"/>
                    <a:pt x="8189" y="5"/>
                  </a:cubicBezTo>
                  <a:cubicBezTo>
                    <a:pt x="10919" y="57"/>
                    <a:pt x="14004" y="584"/>
                    <a:pt x="16615" y="2217"/>
                  </a:cubicBezTo>
                  <a:cubicBezTo>
                    <a:pt x="19226" y="3851"/>
                    <a:pt x="21363" y="6590"/>
                    <a:pt x="21481" y="9172"/>
                  </a:cubicBezTo>
                  <a:cubicBezTo>
                    <a:pt x="21600" y="11753"/>
                    <a:pt x="19701" y="14176"/>
                    <a:pt x="16497" y="16178"/>
                  </a:cubicBezTo>
                  <a:cubicBezTo>
                    <a:pt x="13292" y="18180"/>
                    <a:pt x="8782" y="19761"/>
                    <a:pt x="5815" y="20604"/>
                  </a:cubicBezTo>
                  <a:cubicBezTo>
                    <a:pt x="2848" y="21447"/>
                    <a:pt x="1424" y="21552"/>
                    <a:pt x="831" y="21341"/>
                  </a:cubicBezTo>
                  <a:cubicBezTo>
                    <a:pt x="237" y="21131"/>
                    <a:pt x="475" y="20604"/>
                    <a:pt x="1899" y="19972"/>
                  </a:cubicBezTo>
                  <a:cubicBezTo>
                    <a:pt x="3323" y="19339"/>
                    <a:pt x="5934" y="18602"/>
                    <a:pt x="8545" y="17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1077479" y="1749510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1083829" y="1863810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1531414" y="1559486"/>
              <a:ext cx="111216" cy="444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74" fill="norm" stroke="1" extrusionOk="0">
                  <a:moveTo>
                    <a:pt x="21413" y="2422"/>
                  </a:moveTo>
                  <a:cubicBezTo>
                    <a:pt x="18153" y="1709"/>
                    <a:pt x="14892" y="996"/>
                    <a:pt x="11428" y="537"/>
                  </a:cubicBezTo>
                  <a:cubicBezTo>
                    <a:pt x="7964" y="79"/>
                    <a:pt x="4296" y="-125"/>
                    <a:pt x="2462" y="79"/>
                  </a:cubicBezTo>
                  <a:cubicBezTo>
                    <a:pt x="628" y="283"/>
                    <a:pt x="628" y="894"/>
                    <a:pt x="2258" y="1709"/>
                  </a:cubicBezTo>
                  <a:cubicBezTo>
                    <a:pt x="3888" y="2524"/>
                    <a:pt x="7149" y="3543"/>
                    <a:pt x="9798" y="4817"/>
                  </a:cubicBezTo>
                  <a:cubicBezTo>
                    <a:pt x="12447" y="6090"/>
                    <a:pt x="14485" y="7618"/>
                    <a:pt x="14281" y="8994"/>
                  </a:cubicBezTo>
                  <a:cubicBezTo>
                    <a:pt x="14077" y="10369"/>
                    <a:pt x="11632" y="11592"/>
                    <a:pt x="9390" y="12305"/>
                  </a:cubicBezTo>
                  <a:cubicBezTo>
                    <a:pt x="7149" y="13018"/>
                    <a:pt x="5111" y="13222"/>
                    <a:pt x="3277" y="13171"/>
                  </a:cubicBezTo>
                  <a:cubicBezTo>
                    <a:pt x="1443" y="13120"/>
                    <a:pt x="-187" y="12815"/>
                    <a:pt x="17" y="12560"/>
                  </a:cubicBezTo>
                  <a:cubicBezTo>
                    <a:pt x="221" y="12305"/>
                    <a:pt x="2258" y="12101"/>
                    <a:pt x="4296" y="12050"/>
                  </a:cubicBezTo>
                  <a:cubicBezTo>
                    <a:pt x="6334" y="12000"/>
                    <a:pt x="8371" y="12101"/>
                    <a:pt x="10002" y="12407"/>
                  </a:cubicBezTo>
                  <a:cubicBezTo>
                    <a:pt x="11632" y="12713"/>
                    <a:pt x="12855" y="13222"/>
                    <a:pt x="12651" y="14292"/>
                  </a:cubicBezTo>
                  <a:cubicBezTo>
                    <a:pt x="12447" y="15362"/>
                    <a:pt x="10817" y="16992"/>
                    <a:pt x="9594" y="18062"/>
                  </a:cubicBezTo>
                  <a:cubicBezTo>
                    <a:pt x="8371" y="19132"/>
                    <a:pt x="7556" y="19641"/>
                    <a:pt x="6945" y="20150"/>
                  </a:cubicBezTo>
                  <a:cubicBezTo>
                    <a:pt x="6334" y="20660"/>
                    <a:pt x="5926" y="21169"/>
                    <a:pt x="6741" y="21322"/>
                  </a:cubicBezTo>
                  <a:cubicBezTo>
                    <a:pt x="7556" y="21475"/>
                    <a:pt x="9594" y="21271"/>
                    <a:pt x="11836" y="20915"/>
                  </a:cubicBezTo>
                  <a:cubicBezTo>
                    <a:pt x="14077" y="20558"/>
                    <a:pt x="16522" y="20049"/>
                    <a:pt x="18968" y="19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1782329" y="1635210"/>
              <a:ext cx="2286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00" y="3130"/>
                    <a:pt x="7600" y="6261"/>
                    <a:pt x="11200" y="9861"/>
                  </a:cubicBezTo>
                  <a:cubicBezTo>
                    <a:pt x="14800" y="13461"/>
                    <a:pt x="18200" y="175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1871229" y="1623452"/>
              <a:ext cx="139701" cy="335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21600" y="755"/>
                  </a:moveTo>
                  <a:cubicBezTo>
                    <a:pt x="20291" y="348"/>
                    <a:pt x="18982" y="-60"/>
                    <a:pt x="17836" y="8"/>
                  </a:cubicBezTo>
                  <a:cubicBezTo>
                    <a:pt x="16691" y="76"/>
                    <a:pt x="15709" y="619"/>
                    <a:pt x="13582" y="2861"/>
                  </a:cubicBezTo>
                  <a:cubicBezTo>
                    <a:pt x="11455" y="5102"/>
                    <a:pt x="8182" y="9042"/>
                    <a:pt x="5727" y="12438"/>
                  </a:cubicBezTo>
                  <a:cubicBezTo>
                    <a:pt x="3273" y="15834"/>
                    <a:pt x="1636" y="18687"/>
                    <a:pt x="0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2074429" y="1863810"/>
              <a:ext cx="1" cy="825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2150629" y="1965410"/>
              <a:ext cx="69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4320"/>
                    <a:pt x="11127" y="8640"/>
                    <a:pt x="7527" y="12240"/>
                  </a:cubicBezTo>
                  <a:cubicBezTo>
                    <a:pt x="3927" y="15840"/>
                    <a:pt x="1964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2372879" y="1654260"/>
              <a:ext cx="1905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480"/>
                    <a:pt x="8640" y="8960"/>
                    <a:pt x="12240" y="12560"/>
                  </a:cubicBezTo>
                  <a:cubicBezTo>
                    <a:pt x="15840" y="16160"/>
                    <a:pt x="18720" y="18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2449079" y="1622510"/>
              <a:ext cx="1206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2607"/>
                    <a:pt x="14779" y="5214"/>
                    <a:pt x="11179" y="8814"/>
                  </a:cubicBezTo>
                  <a:cubicBezTo>
                    <a:pt x="7579" y="12414"/>
                    <a:pt x="3789" y="170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2620529" y="1864868"/>
              <a:ext cx="88901" cy="137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3763"/>
                  </a:moveTo>
                  <a:cubicBezTo>
                    <a:pt x="1543" y="2454"/>
                    <a:pt x="3086" y="1145"/>
                    <a:pt x="5400" y="491"/>
                  </a:cubicBezTo>
                  <a:cubicBezTo>
                    <a:pt x="7714" y="-164"/>
                    <a:pt x="10800" y="-164"/>
                    <a:pt x="13114" y="491"/>
                  </a:cubicBezTo>
                  <a:cubicBezTo>
                    <a:pt x="15429" y="1145"/>
                    <a:pt x="16971" y="2454"/>
                    <a:pt x="15686" y="5236"/>
                  </a:cubicBezTo>
                  <a:cubicBezTo>
                    <a:pt x="14400" y="8018"/>
                    <a:pt x="10286" y="12272"/>
                    <a:pt x="7457" y="15218"/>
                  </a:cubicBezTo>
                  <a:cubicBezTo>
                    <a:pt x="4629" y="18163"/>
                    <a:pt x="3086" y="19800"/>
                    <a:pt x="3600" y="20618"/>
                  </a:cubicBezTo>
                  <a:cubicBezTo>
                    <a:pt x="4114" y="21436"/>
                    <a:pt x="6686" y="21436"/>
                    <a:pt x="10029" y="21109"/>
                  </a:cubicBezTo>
                  <a:cubicBezTo>
                    <a:pt x="13371" y="20781"/>
                    <a:pt x="17486" y="20127"/>
                    <a:pt x="21600" y="19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2741179" y="2022560"/>
              <a:ext cx="825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2976129" y="2016210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3293629" y="1971760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3611129" y="2016210"/>
              <a:ext cx="50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3903229" y="1647910"/>
              <a:ext cx="254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0"/>
                    <a:pt x="1800" y="0"/>
                    <a:pt x="3690" y="1320"/>
                  </a:cubicBezTo>
                  <a:cubicBezTo>
                    <a:pt x="5580" y="2640"/>
                    <a:pt x="8460" y="5280"/>
                    <a:pt x="11430" y="8520"/>
                  </a:cubicBezTo>
                  <a:cubicBezTo>
                    <a:pt x="14400" y="11760"/>
                    <a:pt x="17460" y="15600"/>
                    <a:pt x="19170" y="17880"/>
                  </a:cubicBezTo>
                  <a:cubicBezTo>
                    <a:pt x="20880" y="20160"/>
                    <a:pt x="21240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4017529" y="1647910"/>
              <a:ext cx="1524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326"/>
                    <a:pt x="14400" y="4652"/>
                    <a:pt x="10950" y="7698"/>
                  </a:cubicBezTo>
                  <a:cubicBezTo>
                    <a:pt x="7500" y="10745"/>
                    <a:pt x="4200" y="14511"/>
                    <a:pt x="2400" y="16948"/>
                  </a:cubicBezTo>
                  <a:cubicBezTo>
                    <a:pt x="600" y="19385"/>
                    <a:pt x="300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4227873" y="1909993"/>
              <a:ext cx="94457" cy="12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305" fill="norm" stroke="1" extrusionOk="0">
                  <a:moveTo>
                    <a:pt x="5580" y="5105"/>
                  </a:moveTo>
                  <a:cubicBezTo>
                    <a:pt x="4620" y="8705"/>
                    <a:pt x="3660" y="12305"/>
                    <a:pt x="2700" y="15005"/>
                  </a:cubicBezTo>
                  <a:cubicBezTo>
                    <a:pt x="1740" y="17705"/>
                    <a:pt x="780" y="19505"/>
                    <a:pt x="300" y="19325"/>
                  </a:cubicBezTo>
                  <a:cubicBezTo>
                    <a:pt x="-180" y="19145"/>
                    <a:pt x="-180" y="16985"/>
                    <a:pt x="1020" y="14105"/>
                  </a:cubicBezTo>
                  <a:cubicBezTo>
                    <a:pt x="2220" y="11225"/>
                    <a:pt x="4620" y="7625"/>
                    <a:pt x="6780" y="4925"/>
                  </a:cubicBezTo>
                  <a:cubicBezTo>
                    <a:pt x="8940" y="2225"/>
                    <a:pt x="10860" y="425"/>
                    <a:pt x="12780" y="65"/>
                  </a:cubicBezTo>
                  <a:cubicBezTo>
                    <a:pt x="14700" y="-295"/>
                    <a:pt x="16620" y="785"/>
                    <a:pt x="18060" y="4565"/>
                  </a:cubicBezTo>
                  <a:cubicBezTo>
                    <a:pt x="19500" y="8345"/>
                    <a:pt x="20460" y="14825"/>
                    <a:pt x="21420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4392179" y="1565360"/>
              <a:ext cx="117309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600" fill="norm" stroke="1" extrusionOk="0">
                  <a:moveTo>
                    <a:pt x="5684" y="0"/>
                  </a:moveTo>
                  <a:cubicBezTo>
                    <a:pt x="10232" y="762"/>
                    <a:pt x="14779" y="1525"/>
                    <a:pt x="17621" y="2372"/>
                  </a:cubicBezTo>
                  <a:cubicBezTo>
                    <a:pt x="20463" y="3219"/>
                    <a:pt x="21600" y="4151"/>
                    <a:pt x="20463" y="5252"/>
                  </a:cubicBezTo>
                  <a:cubicBezTo>
                    <a:pt x="19326" y="6353"/>
                    <a:pt x="15916" y="7624"/>
                    <a:pt x="14021" y="8682"/>
                  </a:cubicBezTo>
                  <a:cubicBezTo>
                    <a:pt x="12126" y="9741"/>
                    <a:pt x="11747" y="10588"/>
                    <a:pt x="13263" y="11647"/>
                  </a:cubicBezTo>
                  <a:cubicBezTo>
                    <a:pt x="14779" y="12706"/>
                    <a:pt x="18189" y="13976"/>
                    <a:pt x="19895" y="15035"/>
                  </a:cubicBezTo>
                  <a:cubicBezTo>
                    <a:pt x="21600" y="16094"/>
                    <a:pt x="21600" y="16941"/>
                    <a:pt x="18000" y="18000"/>
                  </a:cubicBezTo>
                  <a:cubicBezTo>
                    <a:pt x="14400" y="19059"/>
                    <a:pt x="7200" y="203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4784753" y="1787610"/>
              <a:ext cx="382127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775" y="21600"/>
                  </a:moveTo>
                  <a:cubicBezTo>
                    <a:pt x="301" y="20769"/>
                    <a:pt x="-174" y="19938"/>
                    <a:pt x="63" y="16892"/>
                  </a:cubicBezTo>
                  <a:cubicBezTo>
                    <a:pt x="301" y="13846"/>
                    <a:pt x="1250" y="8585"/>
                    <a:pt x="2556" y="5262"/>
                  </a:cubicBezTo>
                  <a:cubicBezTo>
                    <a:pt x="3861" y="1938"/>
                    <a:pt x="5523" y="554"/>
                    <a:pt x="6888" y="1523"/>
                  </a:cubicBezTo>
                  <a:cubicBezTo>
                    <a:pt x="8252" y="2492"/>
                    <a:pt x="9321" y="5815"/>
                    <a:pt x="10151" y="9000"/>
                  </a:cubicBezTo>
                  <a:cubicBezTo>
                    <a:pt x="10982" y="12185"/>
                    <a:pt x="11575" y="15231"/>
                    <a:pt x="12169" y="17169"/>
                  </a:cubicBezTo>
                  <a:cubicBezTo>
                    <a:pt x="12762" y="19108"/>
                    <a:pt x="13356" y="19938"/>
                    <a:pt x="13949" y="19800"/>
                  </a:cubicBezTo>
                  <a:cubicBezTo>
                    <a:pt x="14542" y="19662"/>
                    <a:pt x="15136" y="18554"/>
                    <a:pt x="16145" y="15508"/>
                  </a:cubicBezTo>
                  <a:cubicBezTo>
                    <a:pt x="17153" y="12462"/>
                    <a:pt x="18578" y="7477"/>
                    <a:pt x="19527" y="4569"/>
                  </a:cubicBezTo>
                  <a:cubicBezTo>
                    <a:pt x="20477" y="1662"/>
                    <a:pt x="20951" y="831"/>
                    <a:pt x="214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4804929" y="1603460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4792229" y="1506093"/>
              <a:ext cx="6351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21600" y="10800"/>
                    <a:pt x="21600" y="0"/>
                    <a:pt x="18000" y="0"/>
                  </a:cubicBezTo>
                  <a:cubicBezTo>
                    <a:pt x="14400" y="0"/>
                    <a:pt x="7200" y="1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4862079" y="1635210"/>
              <a:ext cx="12701" cy="52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320"/>
                    <a:pt x="14400" y="8640"/>
                    <a:pt x="10800" y="12960"/>
                  </a:cubicBezTo>
                  <a:cubicBezTo>
                    <a:pt x="7200" y="17280"/>
                    <a:pt x="3600" y="21600"/>
                    <a:pt x="1800" y="21600"/>
                  </a:cubicBezTo>
                  <a:cubicBezTo>
                    <a:pt x="0" y="21600"/>
                    <a:pt x="0" y="17280"/>
                    <a:pt x="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4874779" y="1533610"/>
              <a:ext cx="12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4915240" y="1312356"/>
              <a:ext cx="143220" cy="361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306" fill="norm" stroke="1" extrusionOk="0">
                  <a:moveTo>
                    <a:pt x="15616" y="15298"/>
                  </a:moveTo>
                  <a:cubicBezTo>
                    <a:pt x="14990" y="14674"/>
                    <a:pt x="14364" y="14050"/>
                    <a:pt x="12486" y="13675"/>
                  </a:cubicBezTo>
                  <a:cubicBezTo>
                    <a:pt x="10608" y="13301"/>
                    <a:pt x="7477" y="13176"/>
                    <a:pt x="4973" y="13800"/>
                  </a:cubicBezTo>
                  <a:cubicBezTo>
                    <a:pt x="2468" y="14424"/>
                    <a:pt x="590" y="15798"/>
                    <a:pt x="121" y="17171"/>
                  </a:cubicBezTo>
                  <a:cubicBezTo>
                    <a:pt x="-349" y="18544"/>
                    <a:pt x="590" y="19918"/>
                    <a:pt x="2312" y="20667"/>
                  </a:cubicBezTo>
                  <a:cubicBezTo>
                    <a:pt x="4034" y="21416"/>
                    <a:pt x="6538" y="21541"/>
                    <a:pt x="9199" y="20854"/>
                  </a:cubicBezTo>
                  <a:cubicBezTo>
                    <a:pt x="11860" y="20168"/>
                    <a:pt x="14677" y="18669"/>
                    <a:pt x="16712" y="15673"/>
                  </a:cubicBezTo>
                  <a:cubicBezTo>
                    <a:pt x="18747" y="12676"/>
                    <a:pt x="19999" y="8181"/>
                    <a:pt x="20625" y="5559"/>
                  </a:cubicBezTo>
                  <a:cubicBezTo>
                    <a:pt x="21251" y="2938"/>
                    <a:pt x="21251" y="2188"/>
                    <a:pt x="21094" y="1439"/>
                  </a:cubicBezTo>
                  <a:cubicBezTo>
                    <a:pt x="20938" y="690"/>
                    <a:pt x="20625" y="-59"/>
                    <a:pt x="19999" y="3"/>
                  </a:cubicBezTo>
                  <a:cubicBezTo>
                    <a:pt x="19373" y="66"/>
                    <a:pt x="18434" y="940"/>
                    <a:pt x="17964" y="3687"/>
                  </a:cubicBezTo>
                  <a:cubicBezTo>
                    <a:pt x="17494" y="6433"/>
                    <a:pt x="17494" y="11053"/>
                    <a:pt x="17651" y="14050"/>
                  </a:cubicBezTo>
                  <a:cubicBezTo>
                    <a:pt x="17808" y="17046"/>
                    <a:pt x="18121" y="18420"/>
                    <a:pt x="18434" y="19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5509779" y="1628860"/>
              <a:ext cx="2349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81" y="3688"/>
                    <a:pt x="8562" y="7376"/>
                    <a:pt x="12162" y="10976"/>
                  </a:cubicBezTo>
                  <a:cubicBezTo>
                    <a:pt x="15762" y="14576"/>
                    <a:pt x="18681" y="180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5573279" y="1571710"/>
              <a:ext cx="1651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38" y="960"/>
                    <a:pt x="18277" y="1920"/>
                    <a:pt x="15646" y="3840"/>
                  </a:cubicBezTo>
                  <a:cubicBezTo>
                    <a:pt x="13015" y="5760"/>
                    <a:pt x="9415" y="8640"/>
                    <a:pt x="6646" y="11760"/>
                  </a:cubicBezTo>
                  <a:cubicBezTo>
                    <a:pt x="3877" y="14880"/>
                    <a:pt x="1938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5901762" y="1588796"/>
              <a:ext cx="173168" cy="325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13" fill="norm" stroke="1" extrusionOk="0">
                  <a:moveTo>
                    <a:pt x="21291" y="544"/>
                  </a:moveTo>
                  <a:cubicBezTo>
                    <a:pt x="18428" y="128"/>
                    <a:pt x="15566" y="-287"/>
                    <a:pt x="12833" y="267"/>
                  </a:cubicBezTo>
                  <a:cubicBezTo>
                    <a:pt x="10101" y="821"/>
                    <a:pt x="7498" y="2344"/>
                    <a:pt x="5286" y="4767"/>
                  </a:cubicBezTo>
                  <a:cubicBezTo>
                    <a:pt x="3074" y="7190"/>
                    <a:pt x="1252" y="10513"/>
                    <a:pt x="472" y="13213"/>
                  </a:cubicBezTo>
                  <a:cubicBezTo>
                    <a:pt x="-309" y="15913"/>
                    <a:pt x="-49" y="17990"/>
                    <a:pt x="732" y="19236"/>
                  </a:cubicBezTo>
                  <a:cubicBezTo>
                    <a:pt x="1513" y="20482"/>
                    <a:pt x="2814" y="20898"/>
                    <a:pt x="4115" y="21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6075996" y="1598058"/>
              <a:ext cx="199863" cy="303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354" fill="norm" stroke="1" extrusionOk="0">
                  <a:moveTo>
                    <a:pt x="17925" y="3061"/>
                  </a:moveTo>
                  <a:cubicBezTo>
                    <a:pt x="14585" y="3657"/>
                    <a:pt x="11245" y="4253"/>
                    <a:pt x="8239" y="6041"/>
                  </a:cubicBezTo>
                  <a:cubicBezTo>
                    <a:pt x="5232" y="7828"/>
                    <a:pt x="2560" y="10807"/>
                    <a:pt x="1224" y="13116"/>
                  </a:cubicBezTo>
                  <a:cubicBezTo>
                    <a:pt x="-112" y="15425"/>
                    <a:pt x="-112" y="17064"/>
                    <a:pt x="111" y="18256"/>
                  </a:cubicBezTo>
                  <a:cubicBezTo>
                    <a:pt x="333" y="19447"/>
                    <a:pt x="779" y="20192"/>
                    <a:pt x="1558" y="20714"/>
                  </a:cubicBezTo>
                  <a:cubicBezTo>
                    <a:pt x="2337" y="21235"/>
                    <a:pt x="3451" y="21533"/>
                    <a:pt x="5678" y="21235"/>
                  </a:cubicBezTo>
                  <a:cubicBezTo>
                    <a:pt x="7904" y="20937"/>
                    <a:pt x="11245" y="20043"/>
                    <a:pt x="14140" y="17883"/>
                  </a:cubicBezTo>
                  <a:cubicBezTo>
                    <a:pt x="17034" y="15723"/>
                    <a:pt x="19484" y="12297"/>
                    <a:pt x="20486" y="9243"/>
                  </a:cubicBezTo>
                  <a:cubicBezTo>
                    <a:pt x="21488" y="6190"/>
                    <a:pt x="21043" y="3508"/>
                    <a:pt x="19595" y="1944"/>
                  </a:cubicBezTo>
                  <a:cubicBezTo>
                    <a:pt x="18148" y="380"/>
                    <a:pt x="15698" y="-67"/>
                    <a:pt x="13249" y="7"/>
                  </a:cubicBezTo>
                  <a:cubicBezTo>
                    <a:pt x="10799" y="82"/>
                    <a:pt x="8350" y="678"/>
                    <a:pt x="6902" y="1721"/>
                  </a:cubicBezTo>
                  <a:cubicBezTo>
                    <a:pt x="5455" y="2763"/>
                    <a:pt x="5010" y="4253"/>
                    <a:pt x="5900" y="5445"/>
                  </a:cubicBezTo>
                  <a:cubicBezTo>
                    <a:pt x="6791" y="6636"/>
                    <a:pt x="9018" y="7530"/>
                    <a:pt x="11133" y="7977"/>
                  </a:cubicBezTo>
                  <a:cubicBezTo>
                    <a:pt x="13249" y="8424"/>
                    <a:pt x="15253" y="8424"/>
                    <a:pt x="17257" y="8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6246379" y="1539960"/>
              <a:ext cx="141438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17153" y="0"/>
                  </a:moveTo>
                  <a:cubicBezTo>
                    <a:pt x="18741" y="2231"/>
                    <a:pt x="20329" y="4462"/>
                    <a:pt x="20965" y="7048"/>
                  </a:cubicBezTo>
                  <a:cubicBezTo>
                    <a:pt x="21600" y="9634"/>
                    <a:pt x="21282" y="12575"/>
                    <a:pt x="17629" y="15059"/>
                  </a:cubicBezTo>
                  <a:cubicBezTo>
                    <a:pt x="13976" y="17544"/>
                    <a:pt x="6988" y="195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6043179" y="2067010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6087629" y="2124160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7967734" y="1584138"/>
              <a:ext cx="214602" cy="472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16" fill="norm" stroke="1" extrusionOk="0">
                  <a:moveTo>
                    <a:pt x="584" y="880"/>
                  </a:moveTo>
                  <a:cubicBezTo>
                    <a:pt x="796" y="398"/>
                    <a:pt x="1008" y="-84"/>
                    <a:pt x="1114" y="12"/>
                  </a:cubicBezTo>
                  <a:cubicBezTo>
                    <a:pt x="1220" y="109"/>
                    <a:pt x="1220" y="784"/>
                    <a:pt x="1431" y="2520"/>
                  </a:cubicBezTo>
                  <a:cubicBezTo>
                    <a:pt x="1643" y="4255"/>
                    <a:pt x="2067" y="7052"/>
                    <a:pt x="2278" y="10137"/>
                  </a:cubicBezTo>
                  <a:cubicBezTo>
                    <a:pt x="2490" y="13223"/>
                    <a:pt x="2490" y="16598"/>
                    <a:pt x="2384" y="18671"/>
                  </a:cubicBezTo>
                  <a:cubicBezTo>
                    <a:pt x="2278" y="20745"/>
                    <a:pt x="2067" y="21516"/>
                    <a:pt x="1749" y="21516"/>
                  </a:cubicBezTo>
                  <a:cubicBezTo>
                    <a:pt x="1431" y="21516"/>
                    <a:pt x="1008" y="20745"/>
                    <a:pt x="690" y="19828"/>
                  </a:cubicBezTo>
                  <a:cubicBezTo>
                    <a:pt x="373" y="18912"/>
                    <a:pt x="161" y="17852"/>
                    <a:pt x="55" y="17080"/>
                  </a:cubicBezTo>
                  <a:cubicBezTo>
                    <a:pt x="-51" y="16309"/>
                    <a:pt x="-51" y="15827"/>
                    <a:pt x="478" y="15489"/>
                  </a:cubicBezTo>
                  <a:cubicBezTo>
                    <a:pt x="1008" y="15152"/>
                    <a:pt x="2067" y="14959"/>
                    <a:pt x="4078" y="14477"/>
                  </a:cubicBezTo>
                  <a:cubicBezTo>
                    <a:pt x="6090" y="13995"/>
                    <a:pt x="9055" y="13223"/>
                    <a:pt x="11914" y="11632"/>
                  </a:cubicBezTo>
                  <a:cubicBezTo>
                    <a:pt x="14773" y="10041"/>
                    <a:pt x="17525" y="7630"/>
                    <a:pt x="19114" y="5895"/>
                  </a:cubicBezTo>
                  <a:cubicBezTo>
                    <a:pt x="20702" y="4159"/>
                    <a:pt x="21125" y="3098"/>
                    <a:pt x="21337" y="2857"/>
                  </a:cubicBezTo>
                  <a:cubicBezTo>
                    <a:pt x="21549" y="2616"/>
                    <a:pt x="21549" y="3195"/>
                    <a:pt x="21020" y="4641"/>
                  </a:cubicBezTo>
                  <a:cubicBezTo>
                    <a:pt x="20490" y="6087"/>
                    <a:pt x="19431" y="8402"/>
                    <a:pt x="18902" y="10571"/>
                  </a:cubicBezTo>
                  <a:cubicBezTo>
                    <a:pt x="18373" y="12741"/>
                    <a:pt x="18373" y="14766"/>
                    <a:pt x="18373" y="16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8204196" y="1874247"/>
              <a:ext cx="100704" cy="157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3" h="20887" fill="norm" stroke="1" extrusionOk="0">
                  <a:moveTo>
                    <a:pt x="7364" y="3666"/>
                  </a:moveTo>
                  <a:cubicBezTo>
                    <a:pt x="4772" y="7033"/>
                    <a:pt x="2180" y="10399"/>
                    <a:pt x="884" y="13344"/>
                  </a:cubicBezTo>
                  <a:cubicBezTo>
                    <a:pt x="-412" y="16290"/>
                    <a:pt x="-412" y="18814"/>
                    <a:pt x="1748" y="20077"/>
                  </a:cubicBezTo>
                  <a:cubicBezTo>
                    <a:pt x="3908" y="21339"/>
                    <a:pt x="8228" y="21339"/>
                    <a:pt x="12116" y="18534"/>
                  </a:cubicBezTo>
                  <a:cubicBezTo>
                    <a:pt x="16004" y="15729"/>
                    <a:pt x="19460" y="10118"/>
                    <a:pt x="20324" y="6471"/>
                  </a:cubicBezTo>
                  <a:cubicBezTo>
                    <a:pt x="21188" y="2825"/>
                    <a:pt x="19460" y="1142"/>
                    <a:pt x="17516" y="440"/>
                  </a:cubicBezTo>
                  <a:cubicBezTo>
                    <a:pt x="15572" y="-261"/>
                    <a:pt x="13412" y="20"/>
                    <a:pt x="11252" y="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8424429" y="1743160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8449829" y="1914610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8769838" y="1639302"/>
              <a:ext cx="207042" cy="376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368" fill="norm" stroke="1" extrusionOk="0">
                  <a:moveTo>
                    <a:pt x="12704" y="5528"/>
                  </a:moveTo>
                  <a:cubicBezTo>
                    <a:pt x="12488" y="4568"/>
                    <a:pt x="12272" y="3608"/>
                    <a:pt x="11624" y="3308"/>
                  </a:cubicBezTo>
                  <a:cubicBezTo>
                    <a:pt x="10976" y="3008"/>
                    <a:pt x="9896" y="3368"/>
                    <a:pt x="7736" y="5168"/>
                  </a:cubicBezTo>
                  <a:cubicBezTo>
                    <a:pt x="5576" y="6968"/>
                    <a:pt x="2336" y="10208"/>
                    <a:pt x="932" y="13028"/>
                  </a:cubicBezTo>
                  <a:cubicBezTo>
                    <a:pt x="-472" y="15848"/>
                    <a:pt x="-40" y="18248"/>
                    <a:pt x="608" y="19628"/>
                  </a:cubicBezTo>
                  <a:cubicBezTo>
                    <a:pt x="1256" y="21008"/>
                    <a:pt x="2120" y="21368"/>
                    <a:pt x="3632" y="21368"/>
                  </a:cubicBezTo>
                  <a:cubicBezTo>
                    <a:pt x="5144" y="21368"/>
                    <a:pt x="7304" y="21008"/>
                    <a:pt x="9788" y="19688"/>
                  </a:cubicBezTo>
                  <a:cubicBezTo>
                    <a:pt x="12272" y="18368"/>
                    <a:pt x="15080" y="16088"/>
                    <a:pt x="17024" y="13148"/>
                  </a:cubicBezTo>
                  <a:cubicBezTo>
                    <a:pt x="18968" y="10208"/>
                    <a:pt x="20048" y="6608"/>
                    <a:pt x="19616" y="4148"/>
                  </a:cubicBezTo>
                  <a:cubicBezTo>
                    <a:pt x="19184" y="1688"/>
                    <a:pt x="17240" y="368"/>
                    <a:pt x="14756" y="68"/>
                  </a:cubicBezTo>
                  <a:cubicBezTo>
                    <a:pt x="12272" y="-232"/>
                    <a:pt x="9248" y="488"/>
                    <a:pt x="7628" y="1688"/>
                  </a:cubicBezTo>
                  <a:cubicBezTo>
                    <a:pt x="6008" y="2888"/>
                    <a:pt x="5792" y="4568"/>
                    <a:pt x="7304" y="5948"/>
                  </a:cubicBezTo>
                  <a:cubicBezTo>
                    <a:pt x="8816" y="7328"/>
                    <a:pt x="12056" y="8408"/>
                    <a:pt x="14648" y="8948"/>
                  </a:cubicBezTo>
                  <a:cubicBezTo>
                    <a:pt x="17240" y="9488"/>
                    <a:pt x="19184" y="9488"/>
                    <a:pt x="21128" y="9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9230879" y="1736810"/>
              <a:ext cx="252822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600" fill="norm" stroke="1" extrusionOk="0">
                  <a:moveTo>
                    <a:pt x="0" y="0"/>
                  </a:moveTo>
                  <a:cubicBezTo>
                    <a:pt x="4820" y="1738"/>
                    <a:pt x="9640" y="3476"/>
                    <a:pt x="12942" y="4717"/>
                  </a:cubicBezTo>
                  <a:cubicBezTo>
                    <a:pt x="16245" y="5959"/>
                    <a:pt x="18030" y="6703"/>
                    <a:pt x="19369" y="7697"/>
                  </a:cubicBezTo>
                  <a:cubicBezTo>
                    <a:pt x="20707" y="8690"/>
                    <a:pt x="21600" y="9931"/>
                    <a:pt x="21243" y="11048"/>
                  </a:cubicBezTo>
                  <a:cubicBezTo>
                    <a:pt x="20886" y="12166"/>
                    <a:pt x="19279" y="13159"/>
                    <a:pt x="17226" y="14897"/>
                  </a:cubicBezTo>
                  <a:cubicBezTo>
                    <a:pt x="15174" y="16634"/>
                    <a:pt x="12674" y="19117"/>
                    <a:pt x="101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9395979" y="1920960"/>
              <a:ext cx="2159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71" y="514"/>
                    <a:pt x="16941" y="1029"/>
                    <a:pt x="13341" y="4629"/>
                  </a:cubicBezTo>
                  <a:cubicBezTo>
                    <a:pt x="9741" y="8229"/>
                    <a:pt x="4871" y="14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9688873" y="1648822"/>
              <a:ext cx="188119" cy="303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356" fill="norm" stroke="1" extrusionOk="0">
                  <a:moveTo>
                    <a:pt x="17190" y="5299"/>
                  </a:moveTo>
                  <a:cubicBezTo>
                    <a:pt x="16950" y="4554"/>
                    <a:pt x="16710" y="3809"/>
                    <a:pt x="15990" y="3288"/>
                  </a:cubicBezTo>
                  <a:cubicBezTo>
                    <a:pt x="15270" y="2766"/>
                    <a:pt x="14070" y="2468"/>
                    <a:pt x="12870" y="2543"/>
                  </a:cubicBezTo>
                  <a:cubicBezTo>
                    <a:pt x="11670" y="2617"/>
                    <a:pt x="10470" y="3064"/>
                    <a:pt x="8550" y="4777"/>
                  </a:cubicBezTo>
                  <a:cubicBezTo>
                    <a:pt x="6630" y="6490"/>
                    <a:pt x="3990" y="9470"/>
                    <a:pt x="2430" y="12002"/>
                  </a:cubicBezTo>
                  <a:cubicBezTo>
                    <a:pt x="870" y="14535"/>
                    <a:pt x="390" y="16620"/>
                    <a:pt x="150" y="18035"/>
                  </a:cubicBezTo>
                  <a:cubicBezTo>
                    <a:pt x="-90" y="19450"/>
                    <a:pt x="-90" y="20195"/>
                    <a:pt x="510" y="20717"/>
                  </a:cubicBezTo>
                  <a:cubicBezTo>
                    <a:pt x="1110" y="21238"/>
                    <a:pt x="2310" y="21536"/>
                    <a:pt x="4710" y="21238"/>
                  </a:cubicBezTo>
                  <a:cubicBezTo>
                    <a:pt x="7110" y="20940"/>
                    <a:pt x="10710" y="20046"/>
                    <a:pt x="13710" y="17961"/>
                  </a:cubicBezTo>
                  <a:cubicBezTo>
                    <a:pt x="16710" y="15875"/>
                    <a:pt x="19110" y="12598"/>
                    <a:pt x="20310" y="9693"/>
                  </a:cubicBezTo>
                  <a:cubicBezTo>
                    <a:pt x="21510" y="6788"/>
                    <a:pt x="21510" y="4256"/>
                    <a:pt x="21030" y="2692"/>
                  </a:cubicBezTo>
                  <a:cubicBezTo>
                    <a:pt x="20550" y="1128"/>
                    <a:pt x="19590" y="532"/>
                    <a:pt x="18150" y="234"/>
                  </a:cubicBezTo>
                  <a:cubicBezTo>
                    <a:pt x="16710" y="-64"/>
                    <a:pt x="14790" y="-64"/>
                    <a:pt x="13350" y="159"/>
                  </a:cubicBezTo>
                  <a:cubicBezTo>
                    <a:pt x="11910" y="383"/>
                    <a:pt x="10950" y="830"/>
                    <a:pt x="11670" y="2543"/>
                  </a:cubicBezTo>
                  <a:cubicBezTo>
                    <a:pt x="12390" y="4256"/>
                    <a:pt x="14790" y="7235"/>
                    <a:pt x="17190" y="10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9842068" y="1920960"/>
              <a:ext cx="119062" cy="8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165" fill="norm" stroke="1" extrusionOk="0">
                  <a:moveTo>
                    <a:pt x="9948" y="0"/>
                  </a:moveTo>
                  <a:cubicBezTo>
                    <a:pt x="8053" y="527"/>
                    <a:pt x="6158" y="1054"/>
                    <a:pt x="4453" y="2898"/>
                  </a:cubicBezTo>
                  <a:cubicBezTo>
                    <a:pt x="2748" y="4741"/>
                    <a:pt x="1232" y="7902"/>
                    <a:pt x="474" y="11063"/>
                  </a:cubicBezTo>
                  <a:cubicBezTo>
                    <a:pt x="-284" y="14224"/>
                    <a:pt x="-284" y="17385"/>
                    <a:pt x="1611" y="19229"/>
                  </a:cubicBezTo>
                  <a:cubicBezTo>
                    <a:pt x="3505" y="21073"/>
                    <a:pt x="7295" y="21600"/>
                    <a:pt x="10516" y="20810"/>
                  </a:cubicBezTo>
                  <a:cubicBezTo>
                    <a:pt x="13737" y="20020"/>
                    <a:pt x="16390" y="17912"/>
                    <a:pt x="18284" y="15805"/>
                  </a:cubicBezTo>
                  <a:cubicBezTo>
                    <a:pt x="20179" y="13698"/>
                    <a:pt x="21316" y="11590"/>
                    <a:pt x="21316" y="9483"/>
                  </a:cubicBezTo>
                  <a:cubicBezTo>
                    <a:pt x="21316" y="7376"/>
                    <a:pt x="20179" y="5268"/>
                    <a:pt x="18284" y="4215"/>
                  </a:cubicBezTo>
                  <a:cubicBezTo>
                    <a:pt x="16390" y="3161"/>
                    <a:pt x="13737" y="3161"/>
                    <a:pt x="11084" y="3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10469129" y="1801540"/>
              <a:ext cx="133351" cy="198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1" fill="norm" stroke="1" extrusionOk="0">
                  <a:moveTo>
                    <a:pt x="0" y="1219"/>
                  </a:moveTo>
                  <a:cubicBezTo>
                    <a:pt x="2400" y="5719"/>
                    <a:pt x="4800" y="10219"/>
                    <a:pt x="6171" y="13144"/>
                  </a:cubicBezTo>
                  <a:cubicBezTo>
                    <a:pt x="7543" y="16069"/>
                    <a:pt x="7886" y="17419"/>
                    <a:pt x="8571" y="18656"/>
                  </a:cubicBezTo>
                  <a:cubicBezTo>
                    <a:pt x="9257" y="19894"/>
                    <a:pt x="10286" y="21019"/>
                    <a:pt x="11314" y="21132"/>
                  </a:cubicBezTo>
                  <a:cubicBezTo>
                    <a:pt x="12343" y="21244"/>
                    <a:pt x="13371" y="20344"/>
                    <a:pt x="14743" y="16969"/>
                  </a:cubicBezTo>
                  <a:cubicBezTo>
                    <a:pt x="16114" y="13594"/>
                    <a:pt x="17829" y="7744"/>
                    <a:pt x="19029" y="4256"/>
                  </a:cubicBezTo>
                  <a:cubicBezTo>
                    <a:pt x="20229" y="769"/>
                    <a:pt x="20914" y="-356"/>
                    <a:pt x="21257" y="94"/>
                  </a:cubicBezTo>
                  <a:cubicBezTo>
                    <a:pt x="21600" y="544"/>
                    <a:pt x="21600" y="2569"/>
                    <a:pt x="21600" y="4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10634229" y="1802653"/>
              <a:ext cx="84995" cy="194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343" fill="norm" stroke="1" extrusionOk="0">
                  <a:moveTo>
                    <a:pt x="20546" y="4620"/>
                  </a:moveTo>
                  <a:cubicBezTo>
                    <a:pt x="21073" y="3459"/>
                    <a:pt x="21600" y="2298"/>
                    <a:pt x="20546" y="1369"/>
                  </a:cubicBezTo>
                  <a:cubicBezTo>
                    <a:pt x="19493" y="440"/>
                    <a:pt x="16859" y="-257"/>
                    <a:pt x="14224" y="91"/>
                  </a:cubicBezTo>
                  <a:cubicBezTo>
                    <a:pt x="11590" y="440"/>
                    <a:pt x="8956" y="1833"/>
                    <a:pt x="8429" y="3691"/>
                  </a:cubicBezTo>
                  <a:cubicBezTo>
                    <a:pt x="7902" y="5549"/>
                    <a:pt x="9483" y="7872"/>
                    <a:pt x="11063" y="9730"/>
                  </a:cubicBezTo>
                  <a:cubicBezTo>
                    <a:pt x="12644" y="11588"/>
                    <a:pt x="14224" y="12982"/>
                    <a:pt x="15541" y="14608"/>
                  </a:cubicBezTo>
                  <a:cubicBezTo>
                    <a:pt x="16859" y="16233"/>
                    <a:pt x="17912" y="18091"/>
                    <a:pt x="15278" y="19253"/>
                  </a:cubicBezTo>
                  <a:cubicBezTo>
                    <a:pt x="12644" y="20414"/>
                    <a:pt x="6322" y="20878"/>
                    <a:pt x="0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10799329" y="1940010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11107585" y="1686010"/>
              <a:ext cx="175562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600" fill="norm" stroke="1" extrusionOk="0">
                  <a:moveTo>
                    <a:pt x="4980" y="0"/>
                  </a:moveTo>
                  <a:cubicBezTo>
                    <a:pt x="4723" y="5515"/>
                    <a:pt x="4466" y="11030"/>
                    <a:pt x="4337" y="14170"/>
                  </a:cubicBezTo>
                  <a:cubicBezTo>
                    <a:pt x="4208" y="17311"/>
                    <a:pt x="4208" y="18077"/>
                    <a:pt x="3823" y="18843"/>
                  </a:cubicBezTo>
                  <a:cubicBezTo>
                    <a:pt x="3437" y="19609"/>
                    <a:pt x="2666" y="20374"/>
                    <a:pt x="1894" y="20374"/>
                  </a:cubicBezTo>
                  <a:cubicBezTo>
                    <a:pt x="1123" y="20374"/>
                    <a:pt x="351" y="19609"/>
                    <a:pt x="94" y="18536"/>
                  </a:cubicBezTo>
                  <a:cubicBezTo>
                    <a:pt x="-163" y="17464"/>
                    <a:pt x="94" y="16085"/>
                    <a:pt x="994" y="15243"/>
                  </a:cubicBezTo>
                  <a:cubicBezTo>
                    <a:pt x="1894" y="14400"/>
                    <a:pt x="3437" y="14094"/>
                    <a:pt x="6266" y="12562"/>
                  </a:cubicBezTo>
                  <a:cubicBezTo>
                    <a:pt x="9094" y="11030"/>
                    <a:pt x="13208" y="8272"/>
                    <a:pt x="15651" y="6511"/>
                  </a:cubicBezTo>
                  <a:cubicBezTo>
                    <a:pt x="18094" y="4749"/>
                    <a:pt x="18866" y="3983"/>
                    <a:pt x="19637" y="3294"/>
                  </a:cubicBezTo>
                  <a:cubicBezTo>
                    <a:pt x="20408" y="2604"/>
                    <a:pt x="21180" y="1991"/>
                    <a:pt x="21308" y="2374"/>
                  </a:cubicBezTo>
                  <a:cubicBezTo>
                    <a:pt x="21437" y="2757"/>
                    <a:pt x="20923" y="4136"/>
                    <a:pt x="19766" y="7506"/>
                  </a:cubicBezTo>
                  <a:cubicBezTo>
                    <a:pt x="18608" y="10877"/>
                    <a:pt x="16808" y="16238"/>
                    <a:pt x="150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11320029" y="1959060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11434329" y="1800310"/>
              <a:ext cx="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11421629" y="1933660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11535418" y="1778024"/>
              <a:ext cx="152912" cy="202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0833" fill="norm" stroke="1" extrusionOk="0">
                  <a:moveTo>
                    <a:pt x="16938" y="4915"/>
                  </a:moveTo>
                  <a:cubicBezTo>
                    <a:pt x="16642" y="3170"/>
                    <a:pt x="16346" y="1424"/>
                    <a:pt x="15458" y="552"/>
                  </a:cubicBezTo>
                  <a:cubicBezTo>
                    <a:pt x="14571" y="-321"/>
                    <a:pt x="13091" y="-321"/>
                    <a:pt x="10576" y="1752"/>
                  </a:cubicBezTo>
                  <a:cubicBezTo>
                    <a:pt x="8061" y="3824"/>
                    <a:pt x="4510" y="7970"/>
                    <a:pt x="2439" y="11352"/>
                  </a:cubicBezTo>
                  <a:cubicBezTo>
                    <a:pt x="368" y="14734"/>
                    <a:pt x="-224" y="17352"/>
                    <a:pt x="72" y="18988"/>
                  </a:cubicBezTo>
                  <a:cubicBezTo>
                    <a:pt x="368" y="20624"/>
                    <a:pt x="1551" y="21279"/>
                    <a:pt x="4362" y="20515"/>
                  </a:cubicBezTo>
                  <a:cubicBezTo>
                    <a:pt x="7173" y="19752"/>
                    <a:pt x="11612" y="17570"/>
                    <a:pt x="14571" y="14843"/>
                  </a:cubicBezTo>
                  <a:cubicBezTo>
                    <a:pt x="17529" y="12115"/>
                    <a:pt x="19009" y="8843"/>
                    <a:pt x="18713" y="6334"/>
                  </a:cubicBezTo>
                  <a:cubicBezTo>
                    <a:pt x="18417" y="3824"/>
                    <a:pt x="16346" y="2079"/>
                    <a:pt x="14127" y="1315"/>
                  </a:cubicBezTo>
                  <a:cubicBezTo>
                    <a:pt x="11908" y="552"/>
                    <a:pt x="9540" y="770"/>
                    <a:pt x="8061" y="1424"/>
                  </a:cubicBezTo>
                  <a:cubicBezTo>
                    <a:pt x="6581" y="2079"/>
                    <a:pt x="5990" y="3170"/>
                    <a:pt x="6434" y="3934"/>
                  </a:cubicBezTo>
                  <a:cubicBezTo>
                    <a:pt x="6877" y="4697"/>
                    <a:pt x="8357" y="5134"/>
                    <a:pt x="11020" y="5570"/>
                  </a:cubicBezTo>
                  <a:cubicBezTo>
                    <a:pt x="13683" y="6006"/>
                    <a:pt x="17529" y="6443"/>
                    <a:pt x="21376" y="6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11728133" y="1813010"/>
              <a:ext cx="201497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16694" y="0"/>
                  </a:moveTo>
                  <a:cubicBezTo>
                    <a:pt x="12419" y="3323"/>
                    <a:pt x="8144" y="6646"/>
                    <a:pt x="5557" y="8723"/>
                  </a:cubicBezTo>
                  <a:cubicBezTo>
                    <a:pt x="2969" y="10800"/>
                    <a:pt x="2069" y="11631"/>
                    <a:pt x="1282" y="12738"/>
                  </a:cubicBezTo>
                  <a:cubicBezTo>
                    <a:pt x="494" y="13846"/>
                    <a:pt x="-181" y="15231"/>
                    <a:pt x="44" y="16062"/>
                  </a:cubicBezTo>
                  <a:cubicBezTo>
                    <a:pt x="269" y="16892"/>
                    <a:pt x="1394" y="17169"/>
                    <a:pt x="5107" y="18000"/>
                  </a:cubicBezTo>
                  <a:cubicBezTo>
                    <a:pt x="8819" y="18831"/>
                    <a:pt x="15119" y="20215"/>
                    <a:pt x="214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11971827" y="1761681"/>
              <a:ext cx="146776" cy="220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0843" fill="norm" stroke="1" extrusionOk="0">
                  <a:moveTo>
                    <a:pt x="17419" y="9050"/>
                  </a:moveTo>
                  <a:cubicBezTo>
                    <a:pt x="17119" y="8050"/>
                    <a:pt x="16819" y="7050"/>
                    <a:pt x="15919" y="6450"/>
                  </a:cubicBezTo>
                  <a:cubicBezTo>
                    <a:pt x="15019" y="5850"/>
                    <a:pt x="13519" y="5650"/>
                    <a:pt x="11419" y="6550"/>
                  </a:cubicBezTo>
                  <a:cubicBezTo>
                    <a:pt x="9319" y="7450"/>
                    <a:pt x="6619" y="9450"/>
                    <a:pt x="4669" y="11350"/>
                  </a:cubicBezTo>
                  <a:cubicBezTo>
                    <a:pt x="2719" y="13250"/>
                    <a:pt x="1519" y="15050"/>
                    <a:pt x="769" y="16550"/>
                  </a:cubicBezTo>
                  <a:cubicBezTo>
                    <a:pt x="19" y="18050"/>
                    <a:pt x="-281" y="19250"/>
                    <a:pt x="319" y="20050"/>
                  </a:cubicBezTo>
                  <a:cubicBezTo>
                    <a:pt x="919" y="20850"/>
                    <a:pt x="2419" y="21250"/>
                    <a:pt x="5869" y="20250"/>
                  </a:cubicBezTo>
                  <a:cubicBezTo>
                    <a:pt x="9319" y="19250"/>
                    <a:pt x="14719" y="16850"/>
                    <a:pt x="17719" y="13950"/>
                  </a:cubicBezTo>
                  <a:cubicBezTo>
                    <a:pt x="20719" y="11050"/>
                    <a:pt x="21319" y="7650"/>
                    <a:pt x="20419" y="5250"/>
                  </a:cubicBezTo>
                  <a:cubicBezTo>
                    <a:pt x="19519" y="2850"/>
                    <a:pt x="17119" y="1450"/>
                    <a:pt x="15019" y="650"/>
                  </a:cubicBezTo>
                  <a:cubicBezTo>
                    <a:pt x="12919" y="-150"/>
                    <a:pt x="11119" y="-350"/>
                    <a:pt x="9619" y="850"/>
                  </a:cubicBezTo>
                  <a:cubicBezTo>
                    <a:pt x="8119" y="2050"/>
                    <a:pt x="6919" y="4650"/>
                    <a:pt x="8119" y="6850"/>
                  </a:cubicBezTo>
                  <a:cubicBezTo>
                    <a:pt x="9319" y="9050"/>
                    <a:pt x="12919" y="10850"/>
                    <a:pt x="16519" y="12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12059572" y="1971760"/>
              <a:ext cx="96272" cy="110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219" fill="norm" stroke="1" extrusionOk="0">
                  <a:moveTo>
                    <a:pt x="15906" y="4891"/>
                  </a:moveTo>
                  <a:cubicBezTo>
                    <a:pt x="11310" y="6521"/>
                    <a:pt x="6715" y="8151"/>
                    <a:pt x="3957" y="9985"/>
                  </a:cubicBezTo>
                  <a:cubicBezTo>
                    <a:pt x="1200" y="11819"/>
                    <a:pt x="281" y="13857"/>
                    <a:pt x="51" y="15894"/>
                  </a:cubicBezTo>
                  <a:cubicBezTo>
                    <a:pt x="-179" y="17932"/>
                    <a:pt x="281" y="19970"/>
                    <a:pt x="3498" y="20785"/>
                  </a:cubicBezTo>
                  <a:cubicBezTo>
                    <a:pt x="6715" y="21600"/>
                    <a:pt x="12689" y="21192"/>
                    <a:pt x="16366" y="20174"/>
                  </a:cubicBezTo>
                  <a:cubicBezTo>
                    <a:pt x="20042" y="19155"/>
                    <a:pt x="21421" y="17525"/>
                    <a:pt x="20732" y="14875"/>
                  </a:cubicBezTo>
                  <a:cubicBezTo>
                    <a:pt x="20042" y="12226"/>
                    <a:pt x="17285" y="8558"/>
                    <a:pt x="15217" y="5909"/>
                  </a:cubicBezTo>
                  <a:cubicBezTo>
                    <a:pt x="13149" y="3260"/>
                    <a:pt x="11770" y="1630"/>
                    <a:pt x="103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9293056" y="2433433"/>
              <a:ext cx="102924" cy="146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016" fill="norm" stroke="1" extrusionOk="0">
                  <a:moveTo>
                    <a:pt x="21006" y="3920"/>
                  </a:moveTo>
                  <a:cubicBezTo>
                    <a:pt x="20142" y="2399"/>
                    <a:pt x="19278" y="878"/>
                    <a:pt x="17766" y="269"/>
                  </a:cubicBezTo>
                  <a:cubicBezTo>
                    <a:pt x="16254" y="-339"/>
                    <a:pt x="14094" y="-35"/>
                    <a:pt x="10854" y="2399"/>
                  </a:cubicBezTo>
                  <a:cubicBezTo>
                    <a:pt x="7614" y="4833"/>
                    <a:pt x="3294" y="9396"/>
                    <a:pt x="1350" y="12591"/>
                  </a:cubicBezTo>
                  <a:cubicBezTo>
                    <a:pt x="-594" y="15785"/>
                    <a:pt x="-162" y="17610"/>
                    <a:pt x="918" y="18979"/>
                  </a:cubicBezTo>
                  <a:cubicBezTo>
                    <a:pt x="1998" y="20348"/>
                    <a:pt x="3726" y="21261"/>
                    <a:pt x="6750" y="20957"/>
                  </a:cubicBezTo>
                  <a:cubicBezTo>
                    <a:pt x="9774" y="20653"/>
                    <a:pt x="14094" y="19131"/>
                    <a:pt x="16038" y="16089"/>
                  </a:cubicBezTo>
                  <a:cubicBezTo>
                    <a:pt x="17982" y="13047"/>
                    <a:pt x="17550" y="8484"/>
                    <a:pt x="17118" y="3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9415029" y="2384510"/>
              <a:ext cx="152401" cy="198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0" y="6821"/>
                  </a:moveTo>
                  <a:cubicBezTo>
                    <a:pt x="4800" y="6139"/>
                    <a:pt x="9600" y="5457"/>
                    <a:pt x="12750" y="6139"/>
                  </a:cubicBezTo>
                  <a:cubicBezTo>
                    <a:pt x="15900" y="6821"/>
                    <a:pt x="17400" y="8867"/>
                    <a:pt x="16800" y="11596"/>
                  </a:cubicBezTo>
                  <a:cubicBezTo>
                    <a:pt x="16200" y="14324"/>
                    <a:pt x="13500" y="17735"/>
                    <a:pt x="11250" y="19554"/>
                  </a:cubicBezTo>
                  <a:cubicBezTo>
                    <a:pt x="9000" y="21373"/>
                    <a:pt x="7200" y="21600"/>
                    <a:pt x="6300" y="20918"/>
                  </a:cubicBezTo>
                  <a:cubicBezTo>
                    <a:pt x="5400" y="20236"/>
                    <a:pt x="5400" y="18644"/>
                    <a:pt x="8100" y="15006"/>
                  </a:cubicBezTo>
                  <a:cubicBezTo>
                    <a:pt x="10800" y="11368"/>
                    <a:pt x="16200" y="56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7973579" y="2854919"/>
              <a:ext cx="151550" cy="306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16" fill="norm" stroke="1" extrusionOk="0">
                  <a:moveTo>
                    <a:pt x="0" y="1295"/>
                  </a:moveTo>
                  <a:cubicBezTo>
                    <a:pt x="600" y="5438"/>
                    <a:pt x="1200" y="9580"/>
                    <a:pt x="1800" y="12687"/>
                  </a:cubicBezTo>
                  <a:cubicBezTo>
                    <a:pt x="2400" y="15794"/>
                    <a:pt x="3000" y="17865"/>
                    <a:pt x="3450" y="19271"/>
                  </a:cubicBezTo>
                  <a:cubicBezTo>
                    <a:pt x="3900" y="20676"/>
                    <a:pt x="4200" y="21416"/>
                    <a:pt x="4350" y="21416"/>
                  </a:cubicBezTo>
                  <a:cubicBezTo>
                    <a:pt x="4500" y="21416"/>
                    <a:pt x="4500" y="20676"/>
                    <a:pt x="4200" y="19493"/>
                  </a:cubicBezTo>
                  <a:cubicBezTo>
                    <a:pt x="3900" y="18309"/>
                    <a:pt x="3300" y="16682"/>
                    <a:pt x="4800" y="14906"/>
                  </a:cubicBezTo>
                  <a:cubicBezTo>
                    <a:pt x="6300" y="13131"/>
                    <a:pt x="9900" y="11208"/>
                    <a:pt x="12750" y="8915"/>
                  </a:cubicBezTo>
                  <a:cubicBezTo>
                    <a:pt x="15600" y="6621"/>
                    <a:pt x="17700" y="3958"/>
                    <a:pt x="19050" y="2257"/>
                  </a:cubicBezTo>
                  <a:cubicBezTo>
                    <a:pt x="20400" y="556"/>
                    <a:pt x="21000" y="-184"/>
                    <a:pt x="21300" y="38"/>
                  </a:cubicBezTo>
                  <a:cubicBezTo>
                    <a:pt x="21600" y="260"/>
                    <a:pt x="21600" y="1443"/>
                    <a:pt x="20700" y="4106"/>
                  </a:cubicBezTo>
                  <a:cubicBezTo>
                    <a:pt x="19800" y="6769"/>
                    <a:pt x="18000" y="10912"/>
                    <a:pt x="17700" y="13723"/>
                  </a:cubicBezTo>
                  <a:cubicBezTo>
                    <a:pt x="17400" y="16534"/>
                    <a:pt x="18600" y="18013"/>
                    <a:pt x="19800" y="19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8150160" y="3057610"/>
              <a:ext cx="66923" cy="96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0932" fill="norm" stroke="1" extrusionOk="0">
                  <a:moveTo>
                    <a:pt x="4304" y="4136"/>
                  </a:moveTo>
                  <a:cubicBezTo>
                    <a:pt x="2340" y="6434"/>
                    <a:pt x="377" y="8732"/>
                    <a:pt x="49" y="11489"/>
                  </a:cubicBezTo>
                  <a:cubicBezTo>
                    <a:pt x="-278" y="14247"/>
                    <a:pt x="1031" y="17464"/>
                    <a:pt x="3322" y="19302"/>
                  </a:cubicBezTo>
                  <a:cubicBezTo>
                    <a:pt x="5613" y="21140"/>
                    <a:pt x="8886" y="21600"/>
                    <a:pt x="12158" y="19762"/>
                  </a:cubicBezTo>
                  <a:cubicBezTo>
                    <a:pt x="15431" y="17923"/>
                    <a:pt x="18704" y="13787"/>
                    <a:pt x="20013" y="10340"/>
                  </a:cubicBezTo>
                  <a:cubicBezTo>
                    <a:pt x="21322" y="6894"/>
                    <a:pt x="20667" y="4136"/>
                    <a:pt x="18704" y="2528"/>
                  </a:cubicBezTo>
                  <a:cubicBezTo>
                    <a:pt x="16740" y="919"/>
                    <a:pt x="13467" y="460"/>
                    <a:pt x="101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8322829" y="2968710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8335529" y="3108410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8498184" y="2892510"/>
              <a:ext cx="169069" cy="316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536" fill="norm" stroke="1" extrusionOk="0">
                  <a:moveTo>
                    <a:pt x="14529" y="2592"/>
                  </a:moveTo>
                  <a:cubicBezTo>
                    <a:pt x="12949" y="2592"/>
                    <a:pt x="11368" y="2592"/>
                    <a:pt x="9524" y="3168"/>
                  </a:cubicBezTo>
                  <a:cubicBezTo>
                    <a:pt x="7680" y="3744"/>
                    <a:pt x="5573" y="4896"/>
                    <a:pt x="3729" y="6984"/>
                  </a:cubicBezTo>
                  <a:cubicBezTo>
                    <a:pt x="1885" y="9072"/>
                    <a:pt x="305" y="12096"/>
                    <a:pt x="41" y="14544"/>
                  </a:cubicBezTo>
                  <a:cubicBezTo>
                    <a:pt x="-222" y="16992"/>
                    <a:pt x="832" y="18864"/>
                    <a:pt x="1885" y="20016"/>
                  </a:cubicBezTo>
                  <a:cubicBezTo>
                    <a:pt x="2939" y="21168"/>
                    <a:pt x="3993" y="21600"/>
                    <a:pt x="6232" y="21528"/>
                  </a:cubicBezTo>
                  <a:cubicBezTo>
                    <a:pt x="8471" y="21456"/>
                    <a:pt x="11895" y="20880"/>
                    <a:pt x="14661" y="18360"/>
                  </a:cubicBezTo>
                  <a:cubicBezTo>
                    <a:pt x="17427" y="15840"/>
                    <a:pt x="19534" y="11376"/>
                    <a:pt x="20456" y="8136"/>
                  </a:cubicBezTo>
                  <a:cubicBezTo>
                    <a:pt x="21378" y="4896"/>
                    <a:pt x="21115" y="2880"/>
                    <a:pt x="20324" y="1656"/>
                  </a:cubicBezTo>
                  <a:cubicBezTo>
                    <a:pt x="19534" y="432"/>
                    <a:pt x="18217" y="0"/>
                    <a:pt x="15978" y="0"/>
                  </a:cubicBezTo>
                  <a:cubicBezTo>
                    <a:pt x="13739" y="0"/>
                    <a:pt x="10578" y="432"/>
                    <a:pt x="7944" y="1440"/>
                  </a:cubicBezTo>
                  <a:cubicBezTo>
                    <a:pt x="5310" y="2448"/>
                    <a:pt x="3202" y="4032"/>
                    <a:pt x="2149" y="5184"/>
                  </a:cubicBezTo>
                  <a:cubicBezTo>
                    <a:pt x="1095" y="6336"/>
                    <a:pt x="1095" y="7056"/>
                    <a:pt x="4124" y="7704"/>
                  </a:cubicBezTo>
                  <a:cubicBezTo>
                    <a:pt x="7154" y="8352"/>
                    <a:pt x="13212" y="8928"/>
                    <a:pt x="19271" y="9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8820017" y="2952523"/>
              <a:ext cx="156863" cy="193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86" fill="norm" stroke="1" extrusionOk="0">
                  <a:moveTo>
                    <a:pt x="20479" y="1080"/>
                  </a:moveTo>
                  <a:cubicBezTo>
                    <a:pt x="19327" y="383"/>
                    <a:pt x="18175" y="-314"/>
                    <a:pt x="16303" y="151"/>
                  </a:cubicBezTo>
                  <a:cubicBezTo>
                    <a:pt x="14431" y="615"/>
                    <a:pt x="11839" y="2241"/>
                    <a:pt x="8959" y="4796"/>
                  </a:cubicBezTo>
                  <a:cubicBezTo>
                    <a:pt x="6079" y="7351"/>
                    <a:pt x="2911" y="10834"/>
                    <a:pt x="1327" y="13157"/>
                  </a:cubicBezTo>
                  <a:cubicBezTo>
                    <a:pt x="-257" y="15480"/>
                    <a:pt x="-257" y="16641"/>
                    <a:pt x="463" y="17454"/>
                  </a:cubicBezTo>
                  <a:cubicBezTo>
                    <a:pt x="1183" y="18267"/>
                    <a:pt x="2623" y="18731"/>
                    <a:pt x="6223" y="19312"/>
                  </a:cubicBezTo>
                  <a:cubicBezTo>
                    <a:pt x="9823" y="19892"/>
                    <a:pt x="15583" y="20589"/>
                    <a:pt x="21343" y="21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8824479" y="3216360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9149883" y="2949507"/>
              <a:ext cx="181437" cy="280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036" fill="norm" stroke="1" extrusionOk="0">
                  <a:moveTo>
                    <a:pt x="16949" y="2870"/>
                  </a:moveTo>
                  <a:cubicBezTo>
                    <a:pt x="16701" y="1918"/>
                    <a:pt x="16452" y="965"/>
                    <a:pt x="15708" y="409"/>
                  </a:cubicBezTo>
                  <a:cubicBezTo>
                    <a:pt x="14963" y="-147"/>
                    <a:pt x="13721" y="-306"/>
                    <a:pt x="11611" y="1044"/>
                  </a:cubicBezTo>
                  <a:cubicBezTo>
                    <a:pt x="9501" y="2394"/>
                    <a:pt x="6521" y="5253"/>
                    <a:pt x="4411" y="8112"/>
                  </a:cubicBezTo>
                  <a:cubicBezTo>
                    <a:pt x="2301" y="10970"/>
                    <a:pt x="1059" y="13829"/>
                    <a:pt x="439" y="15973"/>
                  </a:cubicBezTo>
                  <a:cubicBezTo>
                    <a:pt x="-182" y="18118"/>
                    <a:pt x="-182" y="19547"/>
                    <a:pt x="687" y="20341"/>
                  </a:cubicBezTo>
                  <a:cubicBezTo>
                    <a:pt x="1556" y="21135"/>
                    <a:pt x="3294" y="21294"/>
                    <a:pt x="6025" y="20579"/>
                  </a:cubicBezTo>
                  <a:cubicBezTo>
                    <a:pt x="8756" y="19865"/>
                    <a:pt x="12480" y="18276"/>
                    <a:pt x="15211" y="15815"/>
                  </a:cubicBezTo>
                  <a:cubicBezTo>
                    <a:pt x="17942" y="13353"/>
                    <a:pt x="19680" y="10018"/>
                    <a:pt x="20549" y="7556"/>
                  </a:cubicBezTo>
                  <a:cubicBezTo>
                    <a:pt x="21418" y="5094"/>
                    <a:pt x="21418" y="3506"/>
                    <a:pt x="21046" y="2394"/>
                  </a:cubicBezTo>
                  <a:cubicBezTo>
                    <a:pt x="20673" y="1282"/>
                    <a:pt x="19928" y="647"/>
                    <a:pt x="18066" y="488"/>
                  </a:cubicBezTo>
                  <a:cubicBezTo>
                    <a:pt x="16204" y="329"/>
                    <a:pt x="13225" y="647"/>
                    <a:pt x="11487" y="1838"/>
                  </a:cubicBezTo>
                  <a:cubicBezTo>
                    <a:pt x="9749" y="3029"/>
                    <a:pt x="9252" y="5094"/>
                    <a:pt x="8756" y="7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9204567" y="3017393"/>
              <a:ext cx="146963" cy="84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073" fill="norm" stroke="1" extrusionOk="0">
                  <a:moveTo>
                    <a:pt x="10171" y="527"/>
                  </a:moveTo>
                  <a:cubicBezTo>
                    <a:pt x="8650" y="0"/>
                    <a:pt x="7129" y="-527"/>
                    <a:pt x="5303" y="1053"/>
                  </a:cubicBezTo>
                  <a:cubicBezTo>
                    <a:pt x="3478" y="2634"/>
                    <a:pt x="1348" y="6322"/>
                    <a:pt x="436" y="9746"/>
                  </a:cubicBezTo>
                  <a:cubicBezTo>
                    <a:pt x="-477" y="13171"/>
                    <a:pt x="-173" y="16332"/>
                    <a:pt x="3478" y="18175"/>
                  </a:cubicBezTo>
                  <a:cubicBezTo>
                    <a:pt x="7129" y="20019"/>
                    <a:pt x="14126" y="20546"/>
                    <a:pt x="21123" y="21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9301523" y="3210010"/>
              <a:ext cx="72087" cy="101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4" h="21069" fill="norm" stroke="1" extrusionOk="0">
                  <a:moveTo>
                    <a:pt x="12375" y="5290"/>
                  </a:moveTo>
                  <a:cubicBezTo>
                    <a:pt x="9375" y="5731"/>
                    <a:pt x="6375" y="6171"/>
                    <a:pt x="4275" y="7494"/>
                  </a:cubicBezTo>
                  <a:cubicBezTo>
                    <a:pt x="2175" y="8816"/>
                    <a:pt x="975" y="11020"/>
                    <a:pt x="375" y="13224"/>
                  </a:cubicBezTo>
                  <a:cubicBezTo>
                    <a:pt x="-225" y="15429"/>
                    <a:pt x="-225" y="17633"/>
                    <a:pt x="1275" y="19176"/>
                  </a:cubicBezTo>
                  <a:cubicBezTo>
                    <a:pt x="2775" y="20718"/>
                    <a:pt x="5775" y="21600"/>
                    <a:pt x="9675" y="20718"/>
                  </a:cubicBezTo>
                  <a:cubicBezTo>
                    <a:pt x="13575" y="19837"/>
                    <a:pt x="18375" y="17192"/>
                    <a:pt x="19875" y="13445"/>
                  </a:cubicBezTo>
                  <a:cubicBezTo>
                    <a:pt x="21375" y="9698"/>
                    <a:pt x="19575" y="4849"/>
                    <a:pt x="177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9942079" y="3026856"/>
              <a:ext cx="165101" cy="196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0" fill="norm" stroke="1" extrusionOk="0">
                  <a:moveTo>
                    <a:pt x="0" y="1939"/>
                  </a:moveTo>
                  <a:cubicBezTo>
                    <a:pt x="831" y="6714"/>
                    <a:pt x="1662" y="11489"/>
                    <a:pt x="2492" y="14445"/>
                  </a:cubicBezTo>
                  <a:cubicBezTo>
                    <a:pt x="3323" y="17400"/>
                    <a:pt x="4154" y="18537"/>
                    <a:pt x="4985" y="19560"/>
                  </a:cubicBezTo>
                  <a:cubicBezTo>
                    <a:pt x="5815" y="20584"/>
                    <a:pt x="6646" y="21493"/>
                    <a:pt x="8169" y="20925"/>
                  </a:cubicBezTo>
                  <a:cubicBezTo>
                    <a:pt x="9692" y="20356"/>
                    <a:pt x="11908" y="18310"/>
                    <a:pt x="13985" y="15127"/>
                  </a:cubicBezTo>
                  <a:cubicBezTo>
                    <a:pt x="16062" y="11944"/>
                    <a:pt x="18000" y="7624"/>
                    <a:pt x="19108" y="4668"/>
                  </a:cubicBezTo>
                  <a:cubicBezTo>
                    <a:pt x="20215" y="1712"/>
                    <a:pt x="20492" y="120"/>
                    <a:pt x="20769" y="7"/>
                  </a:cubicBezTo>
                  <a:cubicBezTo>
                    <a:pt x="21046" y="-107"/>
                    <a:pt x="21323" y="1257"/>
                    <a:pt x="21600" y="2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10126229" y="3008256"/>
              <a:ext cx="114301" cy="246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21600" y="3197"/>
                  </a:moveTo>
                  <a:cubicBezTo>
                    <a:pt x="18400" y="2089"/>
                    <a:pt x="15200" y="982"/>
                    <a:pt x="12600" y="428"/>
                  </a:cubicBezTo>
                  <a:cubicBezTo>
                    <a:pt x="10000" y="-126"/>
                    <a:pt x="8000" y="-126"/>
                    <a:pt x="6600" y="336"/>
                  </a:cubicBezTo>
                  <a:cubicBezTo>
                    <a:pt x="5200" y="797"/>
                    <a:pt x="4400" y="1720"/>
                    <a:pt x="5400" y="3843"/>
                  </a:cubicBezTo>
                  <a:cubicBezTo>
                    <a:pt x="6400" y="5966"/>
                    <a:pt x="9200" y="9289"/>
                    <a:pt x="11200" y="11597"/>
                  </a:cubicBezTo>
                  <a:cubicBezTo>
                    <a:pt x="13200" y="13905"/>
                    <a:pt x="14400" y="15197"/>
                    <a:pt x="15000" y="16305"/>
                  </a:cubicBezTo>
                  <a:cubicBezTo>
                    <a:pt x="15600" y="17412"/>
                    <a:pt x="15600" y="18336"/>
                    <a:pt x="13000" y="19166"/>
                  </a:cubicBezTo>
                  <a:cubicBezTo>
                    <a:pt x="10400" y="19997"/>
                    <a:pt x="5200" y="20736"/>
                    <a:pt x="0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10316729" y="318461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10710429" y="2972747"/>
              <a:ext cx="173938" cy="294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60" fill="norm" stroke="1" extrusionOk="0">
                  <a:moveTo>
                    <a:pt x="0" y="169"/>
                  </a:moveTo>
                  <a:cubicBezTo>
                    <a:pt x="260" y="5877"/>
                    <a:pt x="520" y="11586"/>
                    <a:pt x="520" y="14131"/>
                  </a:cubicBezTo>
                  <a:cubicBezTo>
                    <a:pt x="520" y="16677"/>
                    <a:pt x="260" y="16060"/>
                    <a:pt x="130" y="15366"/>
                  </a:cubicBezTo>
                  <a:cubicBezTo>
                    <a:pt x="0" y="14671"/>
                    <a:pt x="0" y="13900"/>
                    <a:pt x="781" y="13437"/>
                  </a:cubicBezTo>
                  <a:cubicBezTo>
                    <a:pt x="1561" y="12974"/>
                    <a:pt x="3123" y="12820"/>
                    <a:pt x="5855" y="11586"/>
                  </a:cubicBezTo>
                  <a:cubicBezTo>
                    <a:pt x="8588" y="10351"/>
                    <a:pt x="12492" y="8037"/>
                    <a:pt x="14834" y="6417"/>
                  </a:cubicBezTo>
                  <a:cubicBezTo>
                    <a:pt x="17176" y="4797"/>
                    <a:pt x="17957" y="3871"/>
                    <a:pt x="18867" y="2714"/>
                  </a:cubicBezTo>
                  <a:cubicBezTo>
                    <a:pt x="19778" y="1557"/>
                    <a:pt x="20819" y="169"/>
                    <a:pt x="21210" y="14"/>
                  </a:cubicBezTo>
                  <a:cubicBezTo>
                    <a:pt x="21600" y="-140"/>
                    <a:pt x="21340" y="940"/>
                    <a:pt x="20429" y="3794"/>
                  </a:cubicBezTo>
                  <a:cubicBezTo>
                    <a:pt x="19518" y="6649"/>
                    <a:pt x="17957" y="11277"/>
                    <a:pt x="17046" y="14517"/>
                  </a:cubicBezTo>
                  <a:cubicBezTo>
                    <a:pt x="16135" y="17757"/>
                    <a:pt x="15875" y="19609"/>
                    <a:pt x="15614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10945379" y="3210010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11085079" y="3038560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11066029" y="3190960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11227717" y="2985834"/>
              <a:ext cx="174863" cy="273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284" fill="norm" stroke="1" extrusionOk="0">
                  <a:moveTo>
                    <a:pt x="13692" y="7075"/>
                  </a:moveTo>
                  <a:cubicBezTo>
                    <a:pt x="14212" y="6251"/>
                    <a:pt x="14733" y="5426"/>
                    <a:pt x="14993" y="4437"/>
                  </a:cubicBezTo>
                  <a:cubicBezTo>
                    <a:pt x="15253" y="3447"/>
                    <a:pt x="15253" y="2293"/>
                    <a:pt x="14472" y="1881"/>
                  </a:cubicBezTo>
                  <a:cubicBezTo>
                    <a:pt x="13692" y="1469"/>
                    <a:pt x="12130" y="1799"/>
                    <a:pt x="9788" y="3942"/>
                  </a:cubicBezTo>
                  <a:cubicBezTo>
                    <a:pt x="7446" y="6086"/>
                    <a:pt x="4323" y="10043"/>
                    <a:pt x="2501" y="12928"/>
                  </a:cubicBezTo>
                  <a:cubicBezTo>
                    <a:pt x="680" y="15814"/>
                    <a:pt x="159" y="17628"/>
                    <a:pt x="29" y="18947"/>
                  </a:cubicBezTo>
                  <a:cubicBezTo>
                    <a:pt x="-101" y="20266"/>
                    <a:pt x="159" y="21090"/>
                    <a:pt x="1721" y="21255"/>
                  </a:cubicBezTo>
                  <a:cubicBezTo>
                    <a:pt x="3282" y="21420"/>
                    <a:pt x="6145" y="20925"/>
                    <a:pt x="9658" y="18370"/>
                  </a:cubicBezTo>
                  <a:cubicBezTo>
                    <a:pt x="13171" y="15814"/>
                    <a:pt x="17335" y="11197"/>
                    <a:pt x="19157" y="7817"/>
                  </a:cubicBezTo>
                  <a:cubicBezTo>
                    <a:pt x="20979" y="4437"/>
                    <a:pt x="20458" y="2293"/>
                    <a:pt x="19547" y="1139"/>
                  </a:cubicBezTo>
                  <a:cubicBezTo>
                    <a:pt x="18636" y="-15"/>
                    <a:pt x="17335" y="-180"/>
                    <a:pt x="15383" y="150"/>
                  </a:cubicBezTo>
                  <a:cubicBezTo>
                    <a:pt x="13432" y="480"/>
                    <a:pt x="10829" y="1304"/>
                    <a:pt x="10048" y="2623"/>
                  </a:cubicBezTo>
                  <a:cubicBezTo>
                    <a:pt x="9268" y="3942"/>
                    <a:pt x="10309" y="5756"/>
                    <a:pt x="12521" y="6910"/>
                  </a:cubicBezTo>
                  <a:cubicBezTo>
                    <a:pt x="14733" y="8064"/>
                    <a:pt x="18116" y="8559"/>
                    <a:pt x="21499" y="9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11504179" y="3004364"/>
              <a:ext cx="162984" cy="309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8416" y="1045"/>
                  </a:moveTo>
                  <a:cubicBezTo>
                    <a:pt x="6732" y="461"/>
                    <a:pt x="5049" y="-123"/>
                    <a:pt x="4348" y="23"/>
                  </a:cubicBezTo>
                  <a:cubicBezTo>
                    <a:pt x="3647" y="169"/>
                    <a:pt x="3927" y="1045"/>
                    <a:pt x="6592" y="3015"/>
                  </a:cubicBezTo>
                  <a:cubicBezTo>
                    <a:pt x="9257" y="4985"/>
                    <a:pt x="14306" y="8050"/>
                    <a:pt x="17392" y="9801"/>
                  </a:cubicBezTo>
                  <a:cubicBezTo>
                    <a:pt x="20478" y="11553"/>
                    <a:pt x="21600" y="11991"/>
                    <a:pt x="21600" y="12428"/>
                  </a:cubicBezTo>
                  <a:cubicBezTo>
                    <a:pt x="21600" y="12866"/>
                    <a:pt x="20478" y="13304"/>
                    <a:pt x="16971" y="14545"/>
                  </a:cubicBezTo>
                  <a:cubicBezTo>
                    <a:pt x="13465" y="15785"/>
                    <a:pt x="7574" y="17828"/>
                    <a:pt x="4208" y="19142"/>
                  </a:cubicBezTo>
                  <a:cubicBezTo>
                    <a:pt x="842" y="20455"/>
                    <a:pt x="0" y="21039"/>
                    <a:pt x="0" y="21258"/>
                  </a:cubicBezTo>
                  <a:cubicBezTo>
                    <a:pt x="0" y="21477"/>
                    <a:pt x="842" y="21331"/>
                    <a:pt x="1683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11806862" y="3014749"/>
              <a:ext cx="245440" cy="304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267" fill="norm" stroke="1" extrusionOk="0">
                  <a:moveTo>
                    <a:pt x="13912" y="6547"/>
                  </a:moveTo>
                  <a:cubicBezTo>
                    <a:pt x="14095" y="5807"/>
                    <a:pt x="14278" y="5067"/>
                    <a:pt x="14461" y="4327"/>
                  </a:cubicBezTo>
                  <a:cubicBezTo>
                    <a:pt x="14644" y="3588"/>
                    <a:pt x="14827" y="2848"/>
                    <a:pt x="14461" y="2552"/>
                  </a:cubicBezTo>
                  <a:cubicBezTo>
                    <a:pt x="14095" y="2256"/>
                    <a:pt x="13180" y="2404"/>
                    <a:pt x="11624" y="3440"/>
                  </a:cubicBezTo>
                  <a:cubicBezTo>
                    <a:pt x="10068" y="4475"/>
                    <a:pt x="7871" y="6399"/>
                    <a:pt x="5949" y="8248"/>
                  </a:cubicBezTo>
                  <a:cubicBezTo>
                    <a:pt x="4027" y="10097"/>
                    <a:pt x="2380" y="11873"/>
                    <a:pt x="1373" y="13648"/>
                  </a:cubicBezTo>
                  <a:cubicBezTo>
                    <a:pt x="366" y="15423"/>
                    <a:pt x="0" y="17199"/>
                    <a:pt x="0" y="18456"/>
                  </a:cubicBezTo>
                  <a:cubicBezTo>
                    <a:pt x="0" y="19714"/>
                    <a:pt x="366" y="20453"/>
                    <a:pt x="1007" y="20897"/>
                  </a:cubicBezTo>
                  <a:cubicBezTo>
                    <a:pt x="1647" y="21341"/>
                    <a:pt x="2563" y="21489"/>
                    <a:pt x="5217" y="20749"/>
                  </a:cubicBezTo>
                  <a:cubicBezTo>
                    <a:pt x="7871" y="20010"/>
                    <a:pt x="12264" y="18382"/>
                    <a:pt x="15376" y="15867"/>
                  </a:cubicBezTo>
                  <a:cubicBezTo>
                    <a:pt x="18488" y="13352"/>
                    <a:pt x="20319" y="9949"/>
                    <a:pt x="20959" y="7434"/>
                  </a:cubicBezTo>
                  <a:cubicBezTo>
                    <a:pt x="21600" y="4919"/>
                    <a:pt x="21051" y="3292"/>
                    <a:pt x="19678" y="2182"/>
                  </a:cubicBezTo>
                  <a:cubicBezTo>
                    <a:pt x="18305" y="1073"/>
                    <a:pt x="16108" y="481"/>
                    <a:pt x="14461" y="185"/>
                  </a:cubicBezTo>
                  <a:cubicBezTo>
                    <a:pt x="12814" y="-111"/>
                    <a:pt x="11715" y="-111"/>
                    <a:pt x="10617" y="629"/>
                  </a:cubicBezTo>
                  <a:cubicBezTo>
                    <a:pt x="9519" y="1368"/>
                    <a:pt x="8420" y="2848"/>
                    <a:pt x="7871" y="4031"/>
                  </a:cubicBezTo>
                  <a:cubicBezTo>
                    <a:pt x="7322" y="5215"/>
                    <a:pt x="7322" y="6103"/>
                    <a:pt x="8878" y="7286"/>
                  </a:cubicBezTo>
                  <a:cubicBezTo>
                    <a:pt x="10434" y="8470"/>
                    <a:pt x="13546" y="9949"/>
                    <a:pt x="16658" y="1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11975024" y="3273510"/>
              <a:ext cx="111470" cy="125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319" fill="norm" stroke="1" extrusionOk="0">
                  <a:moveTo>
                    <a:pt x="14221" y="2160"/>
                  </a:moveTo>
                  <a:cubicBezTo>
                    <a:pt x="10221" y="3960"/>
                    <a:pt x="6221" y="5760"/>
                    <a:pt x="3621" y="7560"/>
                  </a:cubicBezTo>
                  <a:cubicBezTo>
                    <a:pt x="1021" y="9360"/>
                    <a:pt x="-179" y="11160"/>
                    <a:pt x="21" y="13500"/>
                  </a:cubicBezTo>
                  <a:cubicBezTo>
                    <a:pt x="221" y="15840"/>
                    <a:pt x="1821" y="18720"/>
                    <a:pt x="4821" y="20160"/>
                  </a:cubicBezTo>
                  <a:cubicBezTo>
                    <a:pt x="7821" y="21600"/>
                    <a:pt x="12221" y="21600"/>
                    <a:pt x="15621" y="20700"/>
                  </a:cubicBezTo>
                  <a:cubicBezTo>
                    <a:pt x="19021" y="19800"/>
                    <a:pt x="21421" y="18000"/>
                    <a:pt x="21021" y="14760"/>
                  </a:cubicBezTo>
                  <a:cubicBezTo>
                    <a:pt x="20621" y="11520"/>
                    <a:pt x="17421" y="6840"/>
                    <a:pt x="14821" y="4140"/>
                  </a:cubicBezTo>
                  <a:cubicBezTo>
                    <a:pt x="12221" y="1440"/>
                    <a:pt x="10221" y="720"/>
                    <a:pt x="82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959723" y="4104228"/>
              <a:ext cx="251107" cy="365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30" fill="norm" stroke="1" extrusionOk="0">
                  <a:moveTo>
                    <a:pt x="296" y="1183"/>
                  </a:moveTo>
                  <a:cubicBezTo>
                    <a:pt x="115" y="563"/>
                    <a:pt x="-67" y="-58"/>
                    <a:pt x="24" y="4"/>
                  </a:cubicBezTo>
                  <a:cubicBezTo>
                    <a:pt x="115" y="66"/>
                    <a:pt x="478" y="811"/>
                    <a:pt x="931" y="3294"/>
                  </a:cubicBezTo>
                  <a:cubicBezTo>
                    <a:pt x="1385" y="5776"/>
                    <a:pt x="1930" y="9997"/>
                    <a:pt x="2383" y="13163"/>
                  </a:cubicBezTo>
                  <a:cubicBezTo>
                    <a:pt x="2837" y="16328"/>
                    <a:pt x="3200" y="18439"/>
                    <a:pt x="3654" y="19742"/>
                  </a:cubicBezTo>
                  <a:cubicBezTo>
                    <a:pt x="4108" y="21045"/>
                    <a:pt x="4652" y="21542"/>
                    <a:pt x="5197" y="21356"/>
                  </a:cubicBezTo>
                  <a:cubicBezTo>
                    <a:pt x="5741" y="21170"/>
                    <a:pt x="6286" y="20301"/>
                    <a:pt x="6740" y="18749"/>
                  </a:cubicBezTo>
                  <a:cubicBezTo>
                    <a:pt x="7194" y="17197"/>
                    <a:pt x="7557" y="14963"/>
                    <a:pt x="7920" y="12914"/>
                  </a:cubicBezTo>
                  <a:cubicBezTo>
                    <a:pt x="8283" y="10866"/>
                    <a:pt x="8646" y="9004"/>
                    <a:pt x="9099" y="8508"/>
                  </a:cubicBezTo>
                  <a:cubicBezTo>
                    <a:pt x="9553" y="8011"/>
                    <a:pt x="10098" y="8880"/>
                    <a:pt x="10915" y="10556"/>
                  </a:cubicBezTo>
                  <a:cubicBezTo>
                    <a:pt x="11731" y="12232"/>
                    <a:pt x="12820" y="14714"/>
                    <a:pt x="13456" y="16266"/>
                  </a:cubicBezTo>
                  <a:cubicBezTo>
                    <a:pt x="14091" y="17818"/>
                    <a:pt x="14272" y="18439"/>
                    <a:pt x="14726" y="19308"/>
                  </a:cubicBezTo>
                  <a:cubicBezTo>
                    <a:pt x="15180" y="20176"/>
                    <a:pt x="15906" y="21294"/>
                    <a:pt x="16451" y="21418"/>
                  </a:cubicBezTo>
                  <a:cubicBezTo>
                    <a:pt x="16995" y="21542"/>
                    <a:pt x="17358" y="20673"/>
                    <a:pt x="17812" y="18314"/>
                  </a:cubicBezTo>
                  <a:cubicBezTo>
                    <a:pt x="18266" y="15956"/>
                    <a:pt x="18810" y="12108"/>
                    <a:pt x="19446" y="9314"/>
                  </a:cubicBezTo>
                  <a:cubicBezTo>
                    <a:pt x="20081" y="6521"/>
                    <a:pt x="20807" y="4783"/>
                    <a:pt x="21533" y="3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1318779" y="4213310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1299729" y="4344216"/>
              <a:ext cx="2349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476" y="12582"/>
                    <a:pt x="8951" y="4867"/>
                    <a:pt x="12551" y="1782"/>
                  </a:cubicBezTo>
                  <a:cubicBezTo>
                    <a:pt x="16151" y="-1304"/>
                    <a:pt x="18876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1913162" y="4083885"/>
              <a:ext cx="231118" cy="385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87" fill="norm" stroke="1" extrusionOk="0">
                  <a:moveTo>
                    <a:pt x="12605" y="1543"/>
                  </a:moveTo>
                  <a:cubicBezTo>
                    <a:pt x="12212" y="839"/>
                    <a:pt x="11819" y="135"/>
                    <a:pt x="11132" y="17"/>
                  </a:cubicBezTo>
                  <a:cubicBezTo>
                    <a:pt x="10445" y="-100"/>
                    <a:pt x="9463" y="370"/>
                    <a:pt x="7892" y="1954"/>
                  </a:cubicBezTo>
                  <a:cubicBezTo>
                    <a:pt x="6321" y="3539"/>
                    <a:pt x="4161" y="6239"/>
                    <a:pt x="2688" y="9115"/>
                  </a:cubicBezTo>
                  <a:cubicBezTo>
                    <a:pt x="1216" y="11991"/>
                    <a:pt x="430" y="15043"/>
                    <a:pt x="136" y="16922"/>
                  </a:cubicBezTo>
                  <a:cubicBezTo>
                    <a:pt x="-159" y="18800"/>
                    <a:pt x="37" y="19504"/>
                    <a:pt x="626" y="20091"/>
                  </a:cubicBezTo>
                  <a:cubicBezTo>
                    <a:pt x="1216" y="20678"/>
                    <a:pt x="2197" y="21148"/>
                    <a:pt x="3866" y="21324"/>
                  </a:cubicBezTo>
                  <a:cubicBezTo>
                    <a:pt x="5536" y="21500"/>
                    <a:pt x="7892" y="21383"/>
                    <a:pt x="10837" y="20033"/>
                  </a:cubicBezTo>
                  <a:cubicBezTo>
                    <a:pt x="13783" y="18683"/>
                    <a:pt x="17317" y="16100"/>
                    <a:pt x="19183" y="13165"/>
                  </a:cubicBezTo>
                  <a:cubicBezTo>
                    <a:pt x="21048" y="10230"/>
                    <a:pt x="21245" y="6943"/>
                    <a:pt x="20557" y="4713"/>
                  </a:cubicBezTo>
                  <a:cubicBezTo>
                    <a:pt x="19870" y="2483"/>
                    <a:pt x="18299" y="1309"/>
                    <a:pt x="15845" y="1074"/>
                  </a:cubicBezTo>
                  <a:cubicBezTo>
                    <a:pt x="13390" y="839"/>
                    <a:pt x="10052" y="1543"/>
                    <a:pt x="8088" y="2541"/>
                  </a:cubicBezTo>
                  <a:cubicBezTo>
                    <a:pt x="6125" y="3539"/>
                    <a:pt x="5536" y="4830"/>
                    <a:pt x="5437" y="5770"/>
                  </a:cubicBezTo>
                  <a:cubicBezTo>
                    <a:pt x="5339" y="6709"/>
                    <a:pt x="5732" y="7296"/>
                    <a:pt x="7990" y="7530"/>
                  </a:cubicBezTo>
                  <a:cubicBezTo>
                    <a:pt x="10248" y="7765"/>
                    <a:pt x="14372" y="7648"/>
                    <a:pt x="16925" y="7354"/>
                  </a:cubicBezTo>
                  <a:cubicBezTo>
                    <a:pt x="19477" y="7061"/>
                    <a:pt x="20459" y="6591"/>
                    <a:pt x="21441" y="6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1944400" y="3843279"/>
              <a:ext cx="149080" cy="135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207" fill="norm" stroke="1" extrusionOk="0">
                  <a:moveTo>
                    <a:pt x="1329" y="21207"/>
                  </a:moveTo>
                  <a:cubicBezTo>
                    <a:pt x="429" y="19878"/>
                    <a:pt x="-471" y="18549"/>
                    <a:pt x="279" y="16555"/>
                  </a:cubicBezTo>
                  <a:cubicBezTo>
                    <a:pt x="1029" y="14561"/>
                    <a:pt x="3429" y="11902"/>
                    <a:pt x="5679" y="9410"/>
                  </a:cubicBezTo>
                  <a:cubicBezTo>
                    <a:pt x="7929" y="6918"/>
                    <a:pt x="10029" y="4592"/>
                    <a:pt x="11679" y="2764"/>
                  </a:cubicBezTo>
                  <a:cubicBezTo>
                    <a:pt x="13329" y="936"/>
                    <a:pt x="14529" y="-393"/>
                    <a:pt x="15579" y="105"/>
                  </a:cubicBezTo>
                  <a:cubicBezTo>
                    <a:pt x="16629" y="604"/>
                    <a:pt x="17529" y="2930"/>
                    <a:pt x="18429" y="6419"/>
                  </a:cubicBezTo>
                  <a:cubicBezTo>
                    <a:pt x="19329" y="9909"/>
                    <a:pt x="20229" y="14561"/>
                    <a:pt x="21129" y="19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2341129" y="4327610"/>
              <a:ext cx="247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2757712" y="4066464"/>
              <a:ext cx="181841" cy="384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304" fill="norm" stroke="1" extrusionOk="0">
                  <a:moveTo>
                    <a:pt x="18701" y="4270"/>
                  </a:moveTo>
                  <a:cubicBezTo>
                    <a:pt x="17719" y="3918"/>
                    <a:pt x="16737" y="3566"/>
                    <a:pt x="15510" y="3389"/>
                  </a:cubicBezTo>
                  <a:cubicBezTo>
                    <a:pt x="14283" y="3213"/>
                    <a:pt x="12810" y="3213"/>
                    <a:pt x="10601" y="4329"/>
                  </a:cubicBezTo>
                  <a:cubicBezTo>
                    <a:pt x="8392" y="5444"/>
                    <a:pt x="5446" y="7674"/>
                    <a:pt x="3483" y="10198"/>
                  </a:cubicBezTo>
                  <a:cubicBezTo>
                    <a:pt x="1519" y="12722"/>
                    <a:pt x="537" y="15539"/>
                    <a:pt x="169" y="17242"/>
                  </a:cubicBezTo>
                  <a:cubicBezTo>
                    <a:pt x="-199" y="18944"/>
                    <a:pt x="46" y="19531"/>
                    <a:pt x="783" y="20059"/>
                  </a:cubicBezTo>
                  <a:cubicBezTo>
                    <a:pt x="1519" y="20587"/>
                    <a:pt x="2746" y="21057"/>
                    <a:pt x="3974" y="21233"/>
                  </a:cubicBezTo>
                  <a:cubicBezTo>
                    <a:pt x="5201" y="21409"/>
                    <a:pt x="6428" y="21292"/>
                    <a:pt x="8392" y="20470"/>
                  </a:cubicBezTo>
                  <a:cubicBezTo>
                    <a:pt x="10356" y="19648"/>
                    <a:pt x="13056" y="18122"/>
                    <a:pt x="15387" y="15539"/>
                  </a:cubicBezTo>
                  <a:cubicBezTo>
                    <a:pt x="17719" y="12957"/>
                    <a:pt x="19683" y="9318"/>
                    <a:pt x="20542" y="6794"/>
                  </a:cubicBezTo>
                  <a:cubicBezTo>
                    <a:pt x="21401" y="4270"/>
                    <a:pt x="21156" y="2861"/>
                    <a:pt x="20419" y="1922"/>
                  </a:cubicBezTo>
                  <a:cubicBezTo>
                    <a:pt x="19683" y="983"/>
                    <a:pt x="18456" y="513"/>
                    <a:pt x="16860" y="220"/>
                  </a:cubicBezTo>
                  <a:cubicBezTo>
                    <a:pt x="15265" y="-74"/>
                    <a:pt x="13301" y="-191"/>
                    <a:pt x="11583" y="631"/>
                  </a:cubicBezTo>
                  <a:cubicBezTo>
                    <a:pt x="9865" y="1452"/>
                    <a:pt x="8392" y="3213"/>
                    <a:pt x="8760" y="5620"/>
                  </a:cubicBezTo>
                  <a:cubicBezTo>
                    <a:pt x="9128" y="8026"/>
                    <a:pt x="11337" y="11079"/>
                    <a:pt x="13546" y="14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2952846" y="4378410"/>
              <a:ext cx="91452" cy="116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8" h="21166" fill="norm" stroke="1" extrusionOk="0">
                  <a:moveTo>
                    <a:pt x="13617" y="2314"/>
                  </a:moveTo>
                  <a:cubicBezTo>
                    <a:pt x="9391" y="4629"/>
                    <a:pt x="5165" y="6943"/>
                    <a:pt x="2817" y="9257"/>
                  </a:cubicBezTo>
                  <a:cubicBezTo>
                    <a:pt x="470" y="11571"/>
                    <a:pt x="0" y="13886"/>
                    <a:pt x="0" y="16007"/>
                  </a:cubicBezTo>
                  <a:cubicBezTo>
                    <a:pt x="0" y="18129"/>
                    <a:pt x="470" y="20057"/>
                    <a:pt x="3522" y="20829"/>
                  </a:cubicBezTo>
                  <a:cubicBezTo>
                    <a:pt x="6574" y="21600"/>
                    <a:pt x="12209" y="21214"/>
                    <a:pt x="15965" y="17936"/>
                  </a:cubicBezTo>
                  <a:cubicBezTo>
                    <a:pt x="19722" y="14657"/>
                    <a:pt x="21600" y="8486"/>
                    <a:pt x="19252" y="5014"/>
                  </a:cubicBezTo>
                  <a:cubicBezTo>
                    <a:pt x="16904" y="1543"/>
                    <a:pt x="10330" y="771"/>
                    <a:pt x="37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1928379" y="4797980"/>
              <a:ext cx="882651" cy="88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21486"/>
                  </a:moveTo>
                  <a:cubicBezTo>
                    <a:pt x="1761" y="17886"/>
                    <a:pt x="3522" y="14286"/>
                    <a:pt x="5335" y="10943"/>
                  </a:cubicBezTo>
                  <a:cubicBezTo>
                    <a:pt x="7148" y="7600"/>
                    <a:pt x="9013" y="4515"/>
                    <a:pt x="10929" y="2715"/>
                  </a:cubicBezTo>
                  <a:cubicBezTo>
                    <a:pt x="12846" y="915"/>
                    <a:pt x="14814" y="400"/>
                    <a:pt x="16472" y="143"/>
                  </a:cubicBezTo>
                  <a:cubicBezTo>
                    <a:pt x="18129" y="-114"/>
                    <a:pt x="19476" y="-114"/>
                    <a:pt x="20279" y="915"/>
                  </a:cubicBezTo>
                  <a:cubicBezTo>
                    <a:pt x="21082" y="1943"/>
                    <a:pt x="21341" y="4000"/>
                    <a:pt x="21600" y="6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2072664" y="5019358"/>
              <a:ext cx="142670" cy="292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321" fill="norm" stroke="1" extrusionOk="0">
                  <a:moveTo>
                    <a:pt x="15995" y="5584"/>
                  </a:moveTo>
                  <a:cubicBezTo>
                    <a:pt x="16303" y="4812"/>
                    <a:pt x="16612" y="4041"/>
                    <a:pt x="16766" y="3115"/>
                  </a:cubicBezTo>
                  <a:cubicBezTo>
                    <a:pt x="16921" y="2190"/>
                    <a:pt x="16921" y="1110"/>
                    <a:pt x="16149" y="492"/>
                  </a:cubicBezTo>
                  <a:cubicBezTo>
                    <a:pt x="15378" y="-125"/>
                    <a:pt x="13835" y="-279"/>
                    <a:pt x="10903" y="724"/>
                  </a:cubicBezTo>
                  <a:cubicBezTo>
                    <a:pt x="7972" y="1727"/>
                    <a:pt x="3652" y="3887"/>
                    <a:pt x="1492" y="5738"/>
                  </a:cubicBezTo>
                  <a:cubicBezTo>
                    <a:pt x="-668" y="7590"/>
                    <a:pt x="-668" y="9132"/>
                    <a:pt x="2726" y="10984"/>
                  </a:cubicBezTo>
                  <a:cubicBezTo>
                    <a:pt x="6121" y="12835"/>
                    <a:pt x="12909" y="14995"/>
                    <a:pt x="16612" y="16461"/>
                  </a:cubicBezTo>
                  <a:cubicBezTo>
                    <a:pt x="20315" y="17927"/>
                    <a:pt x="20932" y="18698"/>
                    <a:pt x="20778" y="19392"/>
                  </a:cubicBezTo>
                  <a:cubicBezTo>
                    <a:pt x="20623" y="20087"/>
                    <a:pt x="19698" y="20704"/>
                    <a:pt x="17383" y="21012"/>
                  </a:cubicBezTo>
                  <a:cubicBezTo>
                    <a:pt x="15069" y="21321"/>
                    <a:pt x="11366" y="21321"/>
                    <a:pt x="7663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2258068" y="5123433"/>
              <a:ext cx="184662" cy="157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186" fill="norm" stroke="1" extrusionOk="0">
                  <a:moveTo>
                    <a:pt x="5950" y="11659"/>
                  </a:moveTo>
                  <a:cubicBezTo>
                    <a:pt x="7914" y="9101"/>
                    <a:pt x="9878" y="6543"/>
                    <a:pt x="11105" y="4554"/>
                  </a:cubicBezTo>
                  <a:cubicBezTo>
                    <a:pt x="12332" y="2564"/>
                    <a:pt x="12823" y="1143"/>
                    <a:pt x="12455" y="433"/>
                  </a:cubicBezTo>
                  <a:cubicBezTo>
                    <a:pt x="12087" y="-278"/>
                    <a:pt x="10859" y="-278"/>
                    <a:pt x="8773" y="1711"/>
                  </a:cubicBezTo>
                  <a:cubicBezTo>
                    <a:pt x="6687" y="3701"/>
                    <a:pt x="3741" y="7680"/>
                    <a:pt x="2023" y="10380"/>
                  </a:cubicBezTo>
                  <a:cubicBezTo>
                    <a:pt x="305" y="13080"/>
                    <a:pt x="-186" y="14501"/>
                    <a:pt x="59" y="16490"/>
                  </a:cubicBezTo>
                  <a:cubicBezTo>
                    <a:pt x="305" y="18480"/>
                    <a:pt x="1287" y="21038"/>
                    <a:pt x="4969" y="21180"/>
                  </a:cubicBezTo>
                  <a:cubicBezTo>
                    <a:pt x="8650" y="21322"/>
                    <a:pt x="15032" y="19048"/>
                    <a:pt x="21414" y="16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2536848" y="5023080"/>
              <a:ext cx="147182" cy="264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110" fill="norm" stroke="1" extrusionOk="0">
                  <a:moveTo>
                    <a:pt x="21456" y="748"/>
                  </a:moveTo>
                  <a:cubicBezTo>
                    <a:pt x="17753" y="241"/>
                    <a:pt x="14050" y="-265"/>
                    <a:pt x="10965" y="157"/>
                  </a:cubicBezTo>
                  <a:cubicBezTo>
                    <a:pt x="7879" y="579"/>
                    <a:pt x="5410" y="1929"/>
                    <a:pt x="3405" y="4207"/>
                  </a:cubicBezTo>
                  <a:cubicBezTo>
                    <a:pt x="1399" y="6485"/>
                    <a:pt x="-144" y="9691"/>
                    <a:pt x="10" y="12729"/>
                  </a:cubicBezTo>
                  <a:cubicBezTo>
                    <a:pt x="165" y="15766"/>
                    <a:pt x="2016" y="18635"/>
                    <a:pt x="4793" y="19985"/>
                  </a:cubicBezTo>
                  <a:cubicBezTo>
                    <a:pt x="7570" y="21335"/>
                    <a:pt x="11273" y="21166"/>
                    <a:pt x="14976" y="20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2695942" y="5029002"/>
              <a:ext cx="179105" cy="274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230" fill="norm" stroke="1" extrusionOk="0">
                  <a:moveTo>
                    <a:pt x="15555" y="5176"/>
                  </a:moveTo>
                  <a:cubicBezTo>
                    <a:pt x="14573" y="4685"/>
                    <a:pt x="13591" y="4194"/>
                    <a:pt x="11014" y="5094"/>
                  </a:cubicBezTo>
                  <a:cubicBezTo>
                    <a:pt x="8436" y="5994"/>
                    <a:pt x="4264" y="8285"/>
                    <a:pt x="2055" y="10903"/>
                  </a:cubicBezTo>
                  <a:cubicBezTo>
                    <a:pt x="-155" y="13521"/>
                    <a:pt x="-400" y="16467"/>
                    <a:pt x="459" y="18431"/>
                  </a:cubicBezTo>
                  <a:cubicBezTo>
                    <a:pt x="1318" y="20394"/>
                    <a:pt x="3282" y="21376"/>
                    <a:pt x="5982" y="21212"/>
                  </a:cubicBezTo>
                  <a:cubicBezTo>
                    <a:pt x="8682" y="21049"/>
                    <a:pt x="12118" y="19740"/>
                    <a:pt x="14941" y="16794"/>
                  </a:cubicBezTo>
                  <a:cubicBezTo>
                    <a:pt x="17764" y="13849"/>
                    <a:pt x="19973" y="9267"/>
                    <a:pt x="20586" y="6158"/>
                  </a:cubicBezTo>
                  <a:cubicBezTo>
                    <a:pt x="21200" y="3049"/>
                    <a:pt x="20218" y="1412"/>
                    <a:pt x="18377" y="594"/>
                  </a:cubicBezTo>
                  <a:cubicBezTo>
                    <a:pt x="16536" y="-224"/>
                    <a:pt x="13836" y="-224"/>
                    <a:pt x="11627" y="758"/>
                  </a:cubicBezTo>
                  <a:cubicBezTo>
                    <a:pt x="9418" y="1740"/>
                    <a:pt x="7700" y="3703"/>
                    <a:pt x="7332" y="5421"/>
                  </a:cubicBezTo>
                  <a:cubicBezTo>
                    <a:pt x="6964" y="7140"/>
                    <a:pt x="7945" y="8612"/>
                    <a:pt x="9909" y="9185"/>
                  </a:cubicBezTo>
                  <a:cubicBezTo>
                    <a:pt x="11873" y="9758"/>
                    <a:pt x="14818" y="9431"/>
                    <a:pt x="17764" y="9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2734829" y="4896993"/>
              <a:ext cx="152401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764"/>
                  </a:moveTo>
                  <a:cubicBezTo>
                    <a:pt x="3000" y="12251"/>
                    <a:pt x="6000" y="7737"/>
                    <a:pt x="8100" y="4675"/>
                  </a:cubicBezTo>
                  <a:cubicBezTo>
                    <a:pt x="10200" y="1612"/>
                    <a:pt x="11400" y="0"/>
                    <a:pt x="12300" y="0"/>
                  </a:cubicBezTo>
                  <a:cubicBezTo>
                    <a:pt x="13200" y="0"/>
                    <a:pt x="13800" y="1612"/>
                    <a:pt x="15300" y="5481"/>
                  </a:cubicBezTo>
                  <a:cubicBezTo>
                    <a:pt x="16800" y="9349"/>
                    <a:pt x="19200" y="154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2938029" y="4924510"/>
              <a:ext cx="111310" cy="388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2" h="21449" fill="norm" stroke="1" extrusionOk="0">
                  <a:moveTo>
                    <a:pt x="7069" y="0"/>
                  </a:moveTo>
                  <a:cubicBezTo>
                    <a:pt x="11389" y="2919"/>
                    <a:pt x="15709" y="5838"/>
                    <a:pt x="18262" y="8582"/>
                  </a:cubicBezTo>
                  <a:cubicBezTo>
                    <a:pt x="20815" y="11325"/>
                    <a:pt x="21600" y="13894"/>
                    <a:pt x="19244" y="16054"/>
                  </a:cubicBezTo>
                  <a:cubicBezTo>
                    <a:pt x="16887" y="18214"/>
                    <a:pt x="11389" y="19965"/>
                    <a:pt x="7658" y="20783"/>
                  </a:cubicBezTo>
                  <a:cubicBezTo>
                    <a:pt x="3927" y="21600"/>
                    <a:pt x="1964" y="21483"/>
                    <a:pt x="0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1401329" y="5872761"/>
              <a:ext cx="136591" cy="46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14" fill="norm" stroke="1" extrusionOk="0">
                  <a:moveTo>
                    <a:pt x="3927" y="6354"/>
                  </a:moveTo>
                  <a:cubicBezTo>
                    <a:pt x="3600" y="9188"/>
                    <a:pt x="3273" y="12022"/>
                    <a:pt x="3273" y="14222"/>
                  </a:cubicBezTo>
                  <a:cubicBezTo>
                    <a:pt x="3273" y="16421"/>
                    <a:pt x="3600" y="17984"/>
                    <a:pt x="3927" y="19206"/>
                  </a:cubicBezTo>
                  <a:cubicBezTo>
                    <a:pt x="4255" y="20428"/>
                    <a:pt x="4582" y="21308"/>
                    <a:pt x="4745" y="21405"/>
                  </a:cubicBezTo>
                  <a:cubicBezTo>
                    <a:pt x="4909" y="21503"/>
                    <a:pt x="4909" y="20819"/>
                    <a:pt x="4418" y="19060"/>
                  </a:cubicBezTo>
                  <a:cubicBezTo>
                    <a:pt x="3927" y="17300"/>
                    <a:pt x="2945" y="14466"/>
                    <a:pt x="2618" y="11680"/>
                  </a:cubicBezTo>
                  <a:cubicBezTo>
                    <a:pt x="2291" y="8895"/>
                    <a:pt x="2618" y="6158"/>
                    <a:pt x="2945" y="4497"/>
                  </a:cubicBezTo>
                  <a:cubicBezTo>
                    <a:pt x="3273" y="2835"/>
                    <a:pt x="3600" y="2249"/>
                    <a:pt x="4418" y="1662"/>
                  </a:cubicBezTo>
                  <a:cubicBezTo>
                    <a:pt x="5236" y="1076"/>
                    <a:pt x="6545" y="489"/>
                    <a:pt x="8018" y="196"/>
                  </a:cubicBezTo>
                  <a:cubicBezTo>
                    <a:pt x="9491" y="-97"/>
                    <a:pt x="11127" y="-97"/>
                    <a:pt x="13418" y="441"/>
                  </a:cubicBezTo>
                  <a:cubicBezTo>
                    <a:pt x="15709" y="978"/>
                    <a:pt x="18655" y="2053"/>
                    <a:pt x="20127" y="2835"/>
                  </a:cubicBezTo>
                  <a:cubicBezTo>
                    <a:pt x="21600" y="3617"/>
                    <a:pt x="21600" y="4106"/>
                    <a:pt x="18982" y="4888"/>
                  </a:cubicBezTo>
                  <a:cubicBezTo>
                    <a:pt x="16364" y="5670"/>
                    <a:pt x="11127" y="6745"/>
                    <a:pt x="7527" y="7527"/>
                  </a:cubicBezTo>
                  <a:cubicBezTo>
                    <a:pt x="3927" y="8308"/>
                    <a:pt x="1964" y="8797"/>
                    <a:pt x="0" y="9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1547379" y="6092910"/>
              <a:ext cx="82551" cy="219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5608"/>
                  </a:moveTo>
                  <a:cubicBezTo>
                    <a:pt x="2769" y="5815"/>
                    <a:pt x="5538" y="6023"/>
                    <a:pt x="8585" y="8308"/>
                  </a:cubicBezTo>
                  <a:cubicBezTo>
                    <a:pt x="11631" y="10592"/>
                    <a:pt x="14954" y="14954"/>
                    <a:pt x="16338" y="17654"/>
                  </a:cubicBezTo>
                  <a:cubicBezTo>
                    <a:pt x="17723" y="20354"/>
                    <a:pt x="17169" y="21392"/>
                    <a:pt x="16062" y="21496"/>
                  </a:cubicBezTo>
                  <a:cubicBezTo>
                    <a:pt x="14954" y="21600"/>
                    <a:pt x="13292" y="20769"/>
                    <a:pt x="12185" y="18381"/>
                  </a:cubicBezTo>
                  <a:cubicBezTo>
                    <a:pt x="11077" y="15992"/>
                    <a:pt x="10523" y="12046"/>
                    <a:pt x="12185" y="8723"/>
                  </a:cubicBezTo>
                  <a:cubicBezTo>
                    <a:pt x="13846" y="5400"/>
                    <a:pt x="17723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1712124" y="5942259"/>
              <a:ext cx="133706" cy="36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381" fill="norm" stroke="1" extrusionOk="0">
                  <a:moveTo>
                    <a:pt x="20673" y="1395"/>
                  </a:moveTo>
                  <a:cubicBezTo>
                    <a:pt x="20018" y="771"/>
                    <a:pt x="19364" y="147"/>
                    <a:pt x="18218" y="22"/>
                  </a:cubicBezTo>
                  <a:cubicBezTo>
                    <a:pt x="17073" y="-103"/>
                    <a:pt x="15437" y="272"/>
                    <a:pt x="12491" y="2207"/>
                  </a:cubicBezTo>
                  <a:cubicBezTo>
                    <a:pt x="9546" y="4142"/>
                    <a:pt x="5291" y="7638"/>
                    <a:pt x="2673" y="10759"/>
                  </a:cubicBezTo>
                  <a:cubicBezTo>
                    <a:pt x="55" y="13881"/>
                    <a:pt x="-927" y="16628"/>
                    <a:pt x="1037" y="18376"/>
                  </a:cubicBezTo>
                  <a:cubicBezTo>
                    <a:pt x="3000" y="20124"/>
                    <a:pt x="7909" y="20873"/>
                    <a:pt x="11346" y="21185"/>
                  </a:cubicBezTo>
                  <a:cubicBezTo>
                    <a:pt x="14782" y="21497"/>
                    <a:pt x="16746" y="21372"/>
                    <a:pt x="18709" y="21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2087129" y="5991310"/>
              <a:ext cx="9808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688"/>
                    <a:pt x="17280" y="9377"/>
                    <a:pt x="19440" y="12977"/>
                  </a:cubicBezTo>
                  <a:cubicBezTo>
                    <a:pt x="21600" y="16577"/>
                    <a:pt x="17280" y="19088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1985529" y="5957443"/>
              <a:ext cx="279401" cy="97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0" fill="norm" stroke="1" extrusionOk="0">
                  <a:moveTo>
                    <a:pt x="0" y="21140"/>
                  </a:moveTo>
                  <a:cubicBezTo>
                    <a:pt x="1636" y="17004"/>
                    <a:pt x="3273" y="12868"/>
                    <a:pt x="6464" y="9191"/>
                  </a:cubicBezTo>
                  <a:cubicBezTo>
                    <a:pt x="9655" y="5514"/>
                    <a:pt x="14400" y="2297"/>
                    <a:pt x="17182" y="919"/>
                  </a:cubicBezTo>
                  <a:cubicBezTo>
                    <a:pt x="19964" y="-460"/>
                    <a:pt x="20782" y="0"/>
                    <a:pt x="21600" y="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2189920" y="6094726"/>
              <a:ext cx="113110" cy="131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06" fill="norm" stroke="1" extrusionOk="0">
                  <a:moveTo>
                    <a:pt x="3375" y="8963"/>
                  </a:moveTo>
                  <a:cubicBezTo>
                    <a:pt x="6975" y="7592"/>
                    <a:pt x="10575" y="6220"/>
                    <a:pt x="12975" y="4677"/>
                  </a:cubicBezTo>
                  <a:cubicBezTo>
                    <a:pt x="15375" y="3135"/>
                    <a:pt x="16575" y="1420"/>
                    <a:pt x="16175" y="563"/>
                  </a:cubicBezTo>
                  <a:cubicBezTo>
                    <a:pt x="15775" y="-294"/>
                    <a:pt x="13775" y="-294"/>
                    <a:pt x="11175" y="1420"/>
                  </a:cubicBezTo>
                  <a:cubicBezTo>
                    <a:pt x="8575" y="3135"/>
                    <a:pt x="5375" y="6563"/>
                    <a:pt x="3375" y="9306"/>
                  </a:cubicBezTo>
                  <a:cubicBezTo>
                    <a:pt x="1375" y="12049"/>
                    <a:pt x="575" y="14106"/>
                    <a:pt x="175" y="15992"/>
                  </a:cubicBezTo>
                  <a:cubicBezTo>
                    <a:pt x="-225" y="17877"/>
                    <a:pt x="-225" y="19592"/>
                    <a:pt x="3375" y="20449"/>
                  </a:cubicBezTo>
                  <a:cubicBezTo>
                    <a:pt x="6975" y="21306"/>
                    <a:pt x="14175" y="21306"/>
                    <a:pt x="21375" y="21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2360179" y="6086560"/>
              <a:ext cx="53655" cy="15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383" fill="norm" stroke="1" extrusionOk="0">
                  <a:moveTo>
                    <a:pt x="17446" y="0"/>
                  </a:moveTo>
                  <a:cubicBezTo>
                    <a:pt x="13292" y="296"/>
                    <a:pt x="9138" y="592"/>
                    <a:pt x="5815" y="1332"/>
                  </a:cubicBezTo>
                  <a:cubicBezTo>
                    <a:pt x="2492" y="2071"/>
                    <a:pt x="0" y="3255"/>
                    <a:pt x="2492" y="5474"/>
                  </a:cubicBezTo>
                  <a:cubicBezTo>
                    <a:pt x="4985" y="7693"/>
                    <a:pt x="12462" y="10948"/>
                    <a:pt x="16615" y="13315"/>
                  </a:cubicBezTo>
                  <a:cubicBezTo>
                    <a:pt x="20769" y="15682"/>
                    <a:pt x="21600" y="17162"/>
                    <a:pt x="20769" y="18493"/>
                  </a:cubicBezTo>
                  <a:cubicBezTo>
                    <a:pt x="19938" y="19825"/>
                    <a:pt x="17446" y="21008"/>
                    <a:pt x="13708" y="21304"/>
                  </a:cubicBezTo>
                  <a:cubicBezTo>
                    <a:pt x="9969" y="21600"/>
                    <a:pt x="4985" y="21008"/>
                    <a:pt x="0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2505013" y="5889710"/>
              <a:ext cx="109167" cy="360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96" fill="norm" stroke="1" extrusionOk="0">
                  <a:moveTo>
                    <a:pt x="11454" y="0"/>
                  </a:moveTo>
                  <a:cubicBezTo>
                    <a:pt x="8546" y="3284"/>
                    <a:pt x="5638" y="6568"/>
                    <a:pt x="3561" y="9853"/>
                  </a:cubicBezTo>
                  <a:cubicBezTo>
                    <a:pt x="1485" y="13137"/>
                    <a:pt x="238" y="16421"/>
                    <a:pt x="31" y="18379"/>
                  </a:cubicBezTo>
                  <a:cubicBezTo>
                    <a:pt x="-177" y="20337"/>
                    <a:pt x="654" y="20968"/>
                    <a:pt x="2731" y="21284"/>
                  </a:cubicBezTo>
                  <a:cubicBezTo>
                    <a:pt x="4808" y="21600"/>
                    <a:pt x="8131" y="21600"/>
                    <a:pt x="11454" y="21032"/>
                  </a:cubicBezTo>
                  <a:cubicBezTo>
                    <a:pt x="14777" y="20463"/>
                    <a:pt x="18100" y="19326"/>
                    <a:pt x="21423" y="18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2484875" y="6061160"/>
              <a:ext cx="135655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600" fill="norm" stroke="1" extrusionOk="0">
                  <a:moveTo>
                    <a:pt x="7229" y="21600"/>
                  </a:moveTo>
                  <a:cubicBezTo>
                    <a:pt x="4283" y="20945"/>
                    <a:pt x="1338" y="20291"/>
                    <a:pt x="356" y="18655"/>
                  </a:cubicBezTo>
                  <a:cubicBezTo>
                    <a:pt x="-626" y="17018"/>
                    <a:pt x="356" y="14400"/>
                    <a:pt x="4119" y="11127"/>
                  </a:cubicBezTo>
                  <a:cubicBezTo>
                    <a:pt x="7883" y="7855"/>
                    <a:pt x="14429" y="3927"/>
                    <a:pt x="209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2944379" y="6044335"/>
              <a:ext cx="298451" cy="361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1742"/>
                  </a:moveTo>
                  <a:cubicBezTo>
                    <a:pt x="153" y="1118"/>
                    <a:pt x="306" y="493"/>
                    <a:pt x="766" y="181"/>
                  </a:cubicBezTo>
                  <a:cubicBezTo>
                    <a:pt x="1226" y="-131"/>
                    <a:pt x="1991" y="-131"/>
                    <a:pt x="2911" y="930"/>
                  </a:cubicBezTo>
                  <a:cubicBezTo>
                    <a:pt x="3830" y="1992"/>
                    <a:pt x="4902" y="4114"/>
                    <a:pt x="5438" y="5675"/>
                  </a:cubicBezTo>
                  <a:cubicBezTo>
                    <a:pt x="5974" y="7235"/>
                    <a:pt x="5974" y="8234"/>
                    <a:pt x="5745" y="8983"/>
                  </a:cubicBezTo>
                  <a:cubicBezTo>
                    <a:pt x="5515" y="9733"/>
                    <a:pt x="5055" y="10232"/>
                    <a:pt x="4596" y="10170"/>
                  </a:cubicBezTo>
                  <a:cubicBezTo>
                    <a:pt x="4136" y="10107"/>
                    <a:pt x="3677" y="9483"/>
                    <a:pt x="3523" y="8546"/>
                  </a:cubicBezTo>
                  <a:cubicBezTo>
                    <a:pt x="3370" y="7610"/>
                    <a:pt x="3523" y="6361"/>
                    <a:pt x="4366" y="5238"/>
                  </a:cubicBezTo>
                  <a:cubicBezTo>
                    <a:pt x="5209" y="4114"/>
                    <a:pt x="6740" y="3115"/>
                    <a:pt x="7889" y="2616"/>
                  </a:cubicBezTo>
                  <a:cubicBezTo>
                    <a:pt x="9038" y="2116"/>
                    <a:pt x="9804" y="2116"/>
                    <a:pt x="10417" y="2366"/>
                  </a:cubicBezTo>
                  <a:cubicBezTo>
                    <a:pt x="11030" y="2616"/>
                    <a:pt x="11489" y="3115"/>
                    <a:pt x="11949" y="3115"/>
                  </a:cubicBezTo>
                  <a:cubicBezTo>
                    <a:pt x="12409" y="3115"/>
                    <a:pt x="12868" y="2616"/>
                    <a:pt x="12715" y="2366"/>
                  </a:cubicBezTo>
                  <a:cubicBezTo>
                    <a:pt x="12562" y="2116"/>
                    <a:pt x="11796" y="2116"/>
                    <a:pt x="11106" y="2491"/>
                  </a:cubicBezTo>
                  <a:cubicBezTo>
                    <a:pt x="10417" y="2866"/>
                    <a:pt x="9804" y="3615"/>
                    <a:pt x="9498" y="4551"/>
                  </a:cubicBezTo>
                  <a:cubicBezTo>
                    <a:pt x="9191" y="5487"/>
                    <a:pt x="9191" y="6611"/>
                    <a:pt x="9574" y="7360"/>
                  </a:cubicBezTo>
                  <a:cubicBezTo>
                    <a:pt x="9957" y="8109"/>
                    <a:pt x="10723" y="8484"/>
                    <a:pt x="11949" y="8484"/>
                  </a:cubicBezTo>
                  <a:cubicBezTo>
                    <a:pt x="13174" y="8484"/>
                    <a:pt x="14860" y="8109"/>
                    <a:pt x="16391" y="7423"/>
                  </a:cubicBezTo>
                  <a:cubicBezTo>
                    <a:pt x="17923" y="6736"/>
                    <a:pt x="19302" y="5737"/>
                    <a:pt x="20221" y="4926"/>
                  </a:cubicBezTo>
                  <a:cubicBezTo>
                    <a:pt x="21140" y="4114"/>
                    <a:pt x="21600" y="3490"/>
                    <a:pt x="21600" y="3615"/>
                  </a:cubicBezTo>
                  <a:cubicBezTo>
                    <a:pt x="21600" y="3740"/>
                    <a:pt x="21140" y="4614"/>
                    <a:pt x="20757" y="6736"/>
                  </a:cubicBezTo>
                  <a:cubicBezTo>
                    <a:pt x="20374" y="8859"/>
                    <a:pt x="20068" y="12230"/>
                    <a:pt x="19915" y="14540"/>
                  </a:cubicBezTo>
                  <a:cubicBezTo>
                    <a:pt x="19762" y="16849"/>
                    <a:pt x="19762" y="18098"/>
                    <a:pt x="19532" y="19159"/>
                  </a:cubicBezTo>
                  <a:cubicBezTo>
                    <a:pt x="19302" y="20220"/>
                    <a:pt x="18843" y="21094"/>
                    <a:pt x="18306" y="21282"/>
                  </a:cubicBezTo>
                  <a:cubicBezTo>
                    <a:pt x="17770" y="21469"/>
                    <a:pt x="17157" y="20970"/>
                    <a:pt x="16391" y="18847"/>
                  </a:cubicBezTo>
                  <a:cubicBezTo>
                    <a:pt x="15626" y="16724"/>
                    <a:pt x="14706" y="12979"/>
                    <a:pt x="13787" y="9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3211079" y="5997660"/>
              <a:ext cx="381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554"/>
                    <a:pt x="12000" y="1108"/>
                    <a:pt x="15600" y="4708"/>
                  </a:cubicBezTo>
                  <a:cubicBezTo>
                    <a:pt x="19200" y="8308"/>
                    <a:pt x="20400" y="149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3287279" y="6054858"/>
              <a:ext cx="88901" cy="150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8" fill="norm" stroke="1" extrusionOk="0">
                  <a:moveTo>
                    <a:pt x="0" y="9625"/>
                  </a:moveTo>
                  <a:cubicBezTo>
                    <a:pt x="6171" y="7582"/>
                    <a:pt x="12343" y="5539"/>
                    <a:pt x="15686" y="3787"/>
                  </a:cubicBezTo>
                  <a:cubicBezTo>
                    <a:pt x="19029" y="2036"/>
                    <a:pt x="19543" y="577"/>
                    <a:pt x="18514" y="139"/>
                  </a:cubicBezTo>
                  <a:cubicBezTo>
                    <a:pt x="17486" y="-299"/>
                    <a:pt x="14914" y="285"/>
                    <a:pt x="11571" y="2036"/>
                  </a:cubicBezTo>
                  <a:cubicBezTo>
                    <a:pt x="8229" y="3787"/>
                    <a:pt x="4114" y="6706"/>
                    <a:pt x="2829" y="10209"/>
                  </a:cubicBezTo>
                  <a:cubicBezTo>
                    <a:pt x="1543" y="13712"/>
                    <a:pt x="3086" y="17798"/>
                    <a:pt x="6686" y="19550"/>
                  </a:cubicBezTo>
                  <a:cubicBezTo>
                    <a:pt x="10286" y="21301"/>
                    <a:pt x="15943" y="20717"/>
                    <a:pt x="21600" y="20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3384353" y="6054810"/>
              <a:ext cx="99777" cy="13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081" fill="norm" stroke="1" extrusionOk="0">
                  <a:moveTo>
                    <a:pt x="21212" y="0"/>
                  </a:moveTo>
                  <a:cubicBezTo>
                    <a:pt x="16712" y="675"/>
                    <a:pt x="12212" y="1350"/>
                    <a:pt x="8612" y="3881"/>
                  </a:cubicBezTo>
                  <a:cubicBezTo>
                    <a:pt x="5012" y="6412"/>
                    <a:pt x="2312" y="10800"/>
                    <a:pt x="962" y="13838"/>
                  </a:cubicBezTo>
                  <a:cubicBezTo>
                    <a:pt x="-388" y="16875"/>
                    <a:pt x="-388" y="18563"/>
                    <a:pt x="1412" y="19744"/>
                  </a:cubicBezTo>
                  <a:cubicBezTo>
                    <a:pt x="3212" y="20925"/>
                    <a:pt x="6812" y="21600"/>
                    <a:pt x="10412" y="20588"/>
                  </a:cubicBezTo>
                  <a:cubicBezTo>
                    <a:pt x="14012" y="19575"/>
                    <a:pt x="17612" y="16875"/>
                    <a:pt x="21212" y="14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3507412" y="5786510"/>
              <a:ext cx="188711" cy="4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468" fill="norm" stroke="1" extrusionOk="0">
                  <a:moveTo>
                    <a:pt x="16080" y="81"/>
                  </a:moveTo>
                  <a:cubicBezTo>
                    <a:pt x="14640" y="-26"/>
                    <a:pt x="13200" y="-132"/>
                    <a:pt x="11640" y="506"/>
                  </a:cubicBezTo>
                  <a:cubicBezTo>
                    <a:pt x="10080" y="1145"/>
                    <a:pt x="8400" y="2528"/>
                    <a:pt x="6600" y="5082"/>
                  </a:cubicBezTo>
                  <a:cubicBezTo>
                    <a:pt x="4800" y="7635"/>
                    <a:pt x="2880" y="11360"/>
                    <a:pt x="1920" y="13647"/>
                  </a:cubicBezTo>
                  <a:cubicBezTo>
                    <a:pt x="960" y="15935"/>
                    <a:pt x="960" y="16786"/>
                    <a:pt x="960" y="17478"/>
                  </a:cubicBezTo>
                  <a:cubicBezTo>
                    <a:pt x="960" y="18169"/>
                    <a:pt x="960" y="18701"/>
                    <a:pt x="1560" y="19074"/>
                  </a:cubicBezTo>
                  <a:cubicBezTo>
                    <a:pt x="2160" y="19446"/>
                    <a:pt x="3360" y="19659"/>
                    <a:pt x="4560" y="19446"/>
                  </a:cubicBezTo>
                  <a:cubicBezTo>
                    <a:pt x="5760" y="19234"/>
                    <a:pt x="6960" y="18595"/>
                    <a:pt x="7680" y="17850"/>
                  </a:cubicBezTo>
                  <a:cubicBezTo>
                    <a:pt x="8400" y="17105"/>
                    <a:pt x="8640" y="16254"/>
                    <a:pt x="8520" y="15563"/>
                  </a:cubicBezTo>
                  <a:cubicBezTo>
                    <a:pt x="8400" y="14871"/>
                    <a:pt x="7920" y="14339"/>
                    <a:pt x="7080" y="13967"/>
                  </a:cubicBezTo>
                  <a:cubicBezTo>
                    <a:pt x="6240" y="13594"/>
                    <a:pt x="5040" y="13381"/>
                    <a:pt x="3480" y="13328"/>
                  </a:cubicBezTo>
                  <a:cubicBezTo>
                    <a:pt x="1920" y="13275"/>
                    <a:pt x="0" y="13381"/>
                    <a:pt x="0" y="13541"/>
                  </a:cubicBezTo>
                  <a:cubicBezTo>
                    <a:pt x="0" y="13701"/>
                    <a:pt x="1920" y="13913"/>
                    <a:pt x="4800" y="13860"/>
                  </a:cubicBezTo>
                  <a:cubicBezTo>
                    <a:pt x="7680" y="13807"/>
                    <a:pt x="11520" y="13488"/>
                    <a:pt x="14160" y="13222"/>
                  </a:cubicBezTo>
                  <a:cubicBezTo>
                    <a:pt x="16800" y="12956"/>
                    <a:pt x="18240" y="12743"/>
                    <a:pt x="19440" y="12477"/>
                  </a:cubicBezTo>
                  <a:cubicBezTo>
                    <a:pt x="20640" y="12211"/>
                    <a:pt x="21600" y="11892"/>
                    <a:pt x="21360" y="11679"/>
                  </a:cubicBezTo>
                  <a:cubicBezTo>
                    <a:pt x="21120" y="11466"/>
                    <a:pt x="19680" y="11360"/>
                    <a:pt x="18000" y="11626"/>
                  </a:cubicBezTo>
                  <a:cubicBezTo>
                    <a:pt x="16320" y="11892"/>
                    <a:pt x="14400" y="12530"/>
                    <a:pt x="13320" y="13115"/>
                  </a:cubicBezTo>
                  <a:cubicBezTo>
                    <a:pt x="12240" y="13701"/>
                    <a:pt x="12000" y="14233"/>
                    <a:pt x="12000" y="14765"/>
                  </a:cubicBezTo>
                  <a:cubicBezTo>
                    <a:pt x="12000" y="15297"/>
                    <a:pt x="12240" y="15829"/>
                    <a:pt x="12840" y="16254"/>
                  </a:cubicBezTo>
                  <a:cubicBezTo>
                    <a:pt x="13440" y="16680"/>
                    <a:pt x="14400" y="16999"/>
                    <a:pt x="15720" y="17531"/>
                  </a:cubicBezTo>
                  <a:cubicBezTo>
                    <a:pt x="17040" y="18063"/>
                    <a:pt x="18720" y="18808"/>
                    <a:pt x="19080" y="19393"/>
                  </a:cubicBezTo>
                  <a:cubicBezTo>
                    <a:pt x="19440" y="19978"/>
                    <a:pt x="18480" y="20404"/>
                    <a:pt x="16560" y="20723"/>
                  </a:cubicBezTo>
                  <a:cubicBezTo>
                    <a:pt x="14640" y="21042"/>
                    <a:pt x="11760" y="21255"/>
                    <a:pt x="8880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4087379" y="5893943"/>
              <a:ext cx="234951" cy="335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584" y="136"/>
                  </a:moveTo>
                  <a:cubicBezTo>
                    <a:pt x="973" y="5026"/>
                    <a:pt x="1362" y="9917"/>
                    <a:pt x="1557" y="13245"/>
                  </a:cubicBezTo>
                  <a:cubicBezTo>
                    <a:pt x="1751" y="16574"/>
                    <a:pt x="1751" y="18340"/>
                    <a:pt x="1751" y="19562"/>
                  </a:cubicBezTo>
                  <a:cubicBezTo>
                    <a:pt x="1751" y="20785"/>
                    <a:pt x="1751" y="21464"/>
                    <a:pt x="1459" y="21532"/>
                  </a:cubicBezTo>
                  <a:cubicBezTo>
                    <a:pt x="1168" y="21600"/>
                    <a:pt x="584" y="21057"/>
                    <a:pt x="292" y="19766"/>
                  </a:cubicBezTo>
                  <a:cubicBezTo>
                    <a:pt x="0" y="18475"/>
                    <a:pt x="0" y="16438"/>
                    <a:pt x="0" y="15079"/>
                  </a:cubicBezTo>
                  <a:cubicBezTo>
                    <a:pt x="0" y="13721"/>
                    <a:pt x="0" y="13042"/>
                    <a:pt x="486" y="12566"/>
                  </a:cubicBezTo>
                  <a:cubicBezTo>
                    <a:pt x="973" y="12091"/>
                    <a:pt x="1946" y="11819"/>
                    <a:pt x="4086" y="11343"/>
                  </a:cubicBezTo>
                  <a:cubicBezTo>
                    <a:pt x="6227" y="10868"/>
                    <a:pt x="9535" y="10189"/>
                    <a:pt x="12162" y="8966"/>
                  </a:cubicBezTo>
                  <a:cubicBezTo>
                    <a:pt x="14789" y="7743"/>
                    <a:pt x="16735" y="5977"/>
                    <a:pt x="17903" y="4619"/>
                  </a:cubicBezTo>
                  <a:cubicBezTo>
                    <a:pt x="19070" y="3260"/>
                    <a:pt x="19459" y="2309"/>
                    <a:pt x="19557" y="1494"/>
                  </a:cubicBezTo>
                  <a:cubicBezTo>
                    <a:pt x="19654" y="679"/>
                    <a:pt x="19459" y="0"/>
                    <a:pt x="18973" y="0"/>
                  </a:cubicBezTo>
                  <a:cubicBezTo>
                    <a:pt x="18486" y="0"/>
                    <a:pt x="17708" y="679"/>
                    <a:pt x="16638" y="3125"/>
                  </a:cubicBezTo>
                  <a:cubicBezTo>
                    <a:pt x="15568" y="5570"/>
                    <a:pt x="14205" y="9781"/>
                    <a:pt x="13524" y="12702"/>
                  </a:cubicBezTo>
                  <a:cubicBezTo>
                    <a:pt x="12843" y="15623"/>
                    <a:pt x="12843" y="17253"/>
                    <a:pt x="13524" y="18611"/>
                  </a:cubicBezTo>
                  <a:cubicBezTo>
                    <a:pt x="14205" y="19970"/>
                    <a:pt x="15568" y="21057"/>
                    <a:pt x="17027" y="21260"/>
                  </a:cubicBezTo>
                  <a:cubicBezTo>
                    <a:pt x="18486" y="21464"/>
                    <a:pt x="20043" y="20785"/>
                    <a:pt x="21600" y="20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4354029" y="6124660"/>
              <a:ext cx="73902" cy="72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2" h="21219" fill="norm" stroke="1" extrusionOk="0">
                  <a:moveTo>
                    <a:pt x="1765" y="7406"/>
                  </a:moveTo>
                  <a:cubicBezTo>
                    <a:pt x="598" y="10491"/>
                    <a:pt x="-570" y="13577"/>
                    <a:pt x="306" y="16046"/>
                  </a:cubicBezTo>
                  <a:cubicBezTo>
                    <a:pt x="1181" y="18514"/>
                    <a:pt x="4100" y="20366"/>
                    <a:pt x="7311" y="20983"/>
                  </a:cubicBezTo>
                  <a:cubicBezTo>
                    <a:pt x="10522" y="21600"/>
                    <a:pt x="14025" y="20983"/>
                    <a:pt x="16652" y="19440"/>
                  </a:cubicBezTo>
                  <a:cubicBezTo>
                    <a:pt x="19279" y="17897"/>
                    <a:pt x="21030" y="15429"/>
                    <a:pt x="20154" y="13269"/>
                  </a:cubicBezTo>
                  <a:cubicBezTo>
                    <a:pt x="19279" y="11109"/>
                    <a:pt x="15776" y="9257"/>
                    <a:pt x="13149" y="7097"/>
                  </a:cubicBezTo>
                  <a:cubicBezTo>
                    <a:pt x="10522" y="4937"/>
                    <a:pt x="8771" y="2469"/>
                    <a:pt x="70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4633479" y="5660526"/>
              <a:ext cx="82551" cy="775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369"/>
                  </a:moveTo>
                  <a:cubicBezTo>
                    <a:pt x="19938" y="134"/>
                    <a:pt x="18277" y="-101"/>
                    <a:pt x="16615" y="46"/>
                  </a:cubicBezTo>
                  <a:cubicBezTo>
                    <a:pt x="14954" y="192"/>
                    <a:pt x="13292" y="721"/>
                    <a:pt x="11631" y="2071"/>
                  </a:cubicBezTo>
                  <a:cubicBezTo>
                    <a:pt x="9969" y="3421"/>
                    <a:pt x="8308" y="5592"/>
                    <a:pt x="6646" y="7706"/>
                  </a:cubicBezTo>
                  <a:cubicBezTo>
                    <a:pt x="4985" y="9819"/>
                    <a:pt x="3323" y="11873"/>
                    <a:pt x="2215" y="13986"/>
                  </a:cubicBezTo>
                  <a:cubicBezTo>
                    <a:pt x="1108" y="16099"/>
                    <a:pt x="554" y="18271"/>
                    <a:pt x="277" y="19533"/>
                  </a:cubicBezTo>
                  <a:cubicBezTo>
                    <a:pt x="0" y="20795"/>
                    <a:pt x="0" y="21147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4849379" y="5915110"/>
              <a:ext cx="1778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7" y="4702"/>
                    <a:pt x="514" y="9404"/>
                    <a:pt x="771" y="12710"/>
                  </a:cubicBezTo>
                  <a:cubicBezTo>
                    <a:pt x="1029" y="16016"/>
                    <a:pt x="1286" y="17927"/>
                    <a:pt x="1414" y="19322"/>
                  </a:cubicBezTo>
                  <a:cubicBezTo>
                    <a:pt x="1543" y="20718"/>
                    <a:pt x="1543" y="21600"/>
                    <a:pt x="1543" y="21600"/>
                  </a:cubicBezTo>
                  <a:cubicBezTo>
                    <a:pt x="1543" y="21600"/>
                    <a:pt x="1543" y="20718"/>
                    <a:pt x="1543" y="19543"/>
                  </a:cubicBezTo>
                  <a:cubicBezTo>
                    <a:pt x="1543" y="18367"/>
                    <a:pt x="1543" y="16898"/>
                    <a:pt x="1671" y="15722"/>
                  </a:cubicBezTo>
                  <a:cubicBezTo>
                    <a:pt x="1800" y="14547"/>
                    <a:pt x="2057" y="13665"/>
                    <a:pt x="2829" y="13078"/>
                  </a:cubicBezTo>
                  <a:cubicBezTo>
                    <a:pt x="3600" y="12490"/>
                    <a:pt x="4886" y="12196"/>
                    <a:pt x="7071" y="11461"/>
                  </a:cubicBezTo>
                  <a:cubicBezTo>
                    <a:pt x="9257" y="10727"/>
                    <a:pt x="12343" y="9551"/>
                    <a:pt x="14657" y="7935"/>
                  </a:cubicBezTo>
                  <a:cubicBezTo>
                    <a:pt x="16971" y="6318"/>
                    <a:pt x="18514" y="4261"/>
                    <a:pt x="19543" y="2718"/>
                  </a:cubicBezTo>
                  <a:cubicBezTo>
                    <a:pt x="20571" y="1176"/>
                    <a:pt x="21086" y="147"/>
                    <a:pt x="21343" y="73"/>
                  </a:cubicBezTo>
                  <a:cubicBezTo>
                    <a:pt x="21600" y="0"/>
                    <a:pt x="21600" y="882"/>
                    <a:pt x="21214" y="3747"/>
                  </a:cubicBezTo>
                  <a:cubicBezTo>
                    <a:pt x="20829" y="6612"/>
                    <a:pt x="20057" y="11461"/>
                    <a:pt x="20057" y="14767"/>
                  </a:cubicBezTo>
                  <a:cubicBezTo>
                    <a:pt x="20057" y="18073"/>
                    <a:pt x="20829" y="198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5079425" y="6143710"/>
              <a:ext cx="114655" cy="87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355" fill="norm" stroke="1" extrusionOk="0">
                  <a:moveTo>
                    <a:pt x="6679" y="1543"/>
                  </a:moveTo>
                  <a:cubicBezTo>
                    <a:pt x="4365" y="5657"/>
                    <a:pt x="2050" y="9771"/>
                    <a:pt x="893" y="13114"/>
                  </a:cubicBezTo>
                  <a:cubicBezTo>
                    <a:pt x="-264" y="16457"/>
                    <a:pt x="-264" y="19029"/>
                    <a:pt x="700" y="20314"/>
                  </a:cubicBezTo>
                  <a:cubicBezTo>
                    <a:pt x="1665" y="21600"/>
                    <a:pt x="3593" y="21600"/>
                    <a:pt x="6293" y="20829"/>
                  </a:cubicBezTo>
                  <a:cubicBezTo>
                    <a:pt x="8993" y="20057"/>
                    <a:pt x="12465" y="18514"/>
                    <a:pt x="14972" y="16971"/>
                  </a:cubicBezTo>
                  <a:cubicBezTo>
                    <a:pt x="17479" y="15429"/>
                    <a:pt x="19022" y="13886"/>
                    <a:pt x="19986" y="11571"/>
                  </a:cubicBezTo>
                  <a:cubicBezTo>
                    <a:pt x="20950" y="9257"/>
                    <a:pt x="21336" y="6171"/>
                    <a:pt x="20179" y="4114"/>
                  </a:cubicBezTo>
                  <a:cubicBezTo>
                    <a:pt x="19022" y="2057"/>
                    <a:pt x="16322" y="1029"/>
                    <a:pt x="136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5616598" y="5857702"/>
              <a:ext cx="471032" cy="393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383" fill="norm" stroke="1" extrusionOk="0">
                  <a:moveTo>
                    <a:pt x="2667" y="1737"/>
                  </a:moveTo>
                  <a:cubicBezTo>
                    <a:pt x="2958" y="933"/>
                    <a:pt x="3248" y="129"/>
                    <a:pt x="3394" y="14"/>
                  </a:cubicBezTo>
                  <a:cubicBezTo>
                    <a:pt x="3539" y="-101"/>
                    <a:pt x="3539" y="473"/>
                    <a:pt x="3200" y="2369"/>
                  </a:cubicBezTo>
                  <a:cubicBezTo>
                    <a:pt x="2861" y="4265"/>
                    <a:pt x="2183" y="7482"/>
                    <a:pt x="1844" y="10412"/>
                  </a:cubicBezTo>
                  <a:cubicBezTo>
                    <a:pt x="1505" y="13342"/>
                    <a:pt x="1505" y="15984"/>
                    <a:pt x="1650" y="17708"/>
                  </a:cubicBezTo>
                  <a:cubicBezTo>
                    <a:pt x="1795" y="19431"/>
                    <a:pt x="2086" y="20235"/>
                    <a:pt x="2473" y="20752"/>
                  </a:cubicBezTo>
                  <a:cubicBezTo>
                    <a:pt x="2861" y="21269"/>
                    <a:pt x="3345" y="21499"/>
                    <a:pt x="3587" y="21327"/>
                  </a:cubicBezTo>
                  <a:cubicBezTo>
                    <a:pt x="3829" y="21154"/>
                    <a:pt x="3829" y="20580"/>
                    <a:pt x="3587" y="19086"/>
                  </a:cubicBezTo>
                  <a:cubicBezTo>
                    <a:pt x="3345" y="17593"/>
                    <a:pt x="2861" y="15180"/>
                    <a:pt x="2377" y="13686"/>
                  </a:cubicBezTo>
                  <a:cubicBezTo>
                    <a:pt x="1892" y="12193"/>
                    <a:pt x="1408" y="11618"/>
                    <a:pt x="924" y="11273"/>
                  </a:cubicBezTo>
                  <a:cubicBezTo>
                    <a:pt x="439" y="10929"/>
                    <a:pt x="-45" y="10814"/>
                    <a:pt x="3" y="10814"/>
                  </a:cubicBezTo>
                  <a:cubicBezTo>
                    <a:pt x="52" y="10814"/>
                    <a:pt x="633" y="10929"/>
                    <a:pt x="1698" y="11503"/>
                  </a:cubicBezTo>
                  <a:cubicBezTo>
                    <a:pt x="2764" y="12078"/>
                    <a:pt x="4314" y="13112"/>
                    <a:pt x="5234" y="13916"/>
                  </a:cubicBezTo>
                  <a:cubicBezTo>
                    <a:pt x="6154" y="14720"/>
                    <a:pt x="6445" y="15295"/>
                    <a:pt x="6590" y="15984"/>
                  </a:cubicBezTo>
                  <a:cubicBezTo>
                    <a:pt x="6735" y="16673"/>
                    <a:pt x="6735" y="17478"/>
                    <a:pt x="6542" y="18052"/>
                  </a:cubicBezTo>
                  <a:cubicBezTo>
                    <a:pt x="6348" y="18627"/>
                    <a:pt x="5960" y="18971"/>
                    <a:pt x="5718" y="18856"/>
                  </a:cubicBezTo>
                  <a:cubicBezTo>
                    <a:pt x="5476" y="18742"/>
                    <a:pt x="5379" y="18167"/>
                    <a:pt x="5573" y="17248"/>
                  </a:cubicBezTo>
                  <a:cubicBezTo>
                    <a:pt x="5767" y="16329"/>
                    <a:pt x="6251" y="15065"/>
                    <a:pt x="6638" y="14203"/>
                  </a:cubicBezTo>
                  <a:cubicBezTo>
                    <a:pt x="7026" y="13342"/>
                    <a:pt x="7316" y="12882"/>
                    <a:pt x="7752" y="12537"/>
                  </a:cubicBezTo>
                  <a:cubicBezTo>
                    <a:pt x="8188" y="12193"/>
                    <a:pt x="8769" y="11963"/>
                    <a:pt x="9205" y="12135"/>
                  </a:cubicBezTo>
                  <a:cubicBezTo>
                    <a:pt x="9641" y="12308"/>
                    <a:pt x="9932" y="12882"/>
                    <a:pt x="10174" y="13859"/>
                  </a:cubicBezTo>
                  <a:cubicBezTo>
                    <a:pt x="10416" y="14835"/>
                    <a:pt x="10610" y="16214"/>
                    <a:pt x="10852" y="17133"/>
                  </a:cubicBezTo>
                  <a:cubicBezTo>
                    <a:pt x="11094" y="18052"/>
                    <a:pt x="11385" y="18512"/>
                    <a:pt x="11675" y="18512"/>
                  </a:cubicBezTo>
                  <a:cubicBezTo>
                    <a:pt x="11966" y="18512"/>
                    <a:pt x="12256" y="18052"/>
                    <a:pt x="12450" y="17535"/>
                  </a:cubicBezTo>
                  <a:cubicBezTo>
                    <a:pt x="12644" y="17018"/>
                    <a:pt x="12741" y="16444"/>
                    <a:pt x="12934" y="15869"/>
                  </a:cubicBezTo>
                  <a:cubicBezTo>
                    <a:pt x="13128" y="15295"/>
                    <a:pt x="13419" y="14720"/>
                    <a:pt x="13661" y="14893"/>
                  </a:cubicBezTo>
                  <a:cubicBezTo>
                    <a:pt x="13903" y="15065"/>
                    <a:pt x="14097" y="15984"/>
                    <a:pt x="14436" y="16444"/>
                  </a:cubicBezTo>
                  <a:cubicBezTo>
                    <a:pt x="14775" y="16903"/>
                    <a:pt x="15259" y="16903"/>
                    <a:pt x="15889" y="16501"/>
                  </a:cubicBezTo>
                  <a:cubicBezTo>
                    <a:pt x="16518" y="16099"/>
                    <a:pt x="17293" y="15295"/>
                    <a:pt x="17874" y="14720"/>
                  </a:cubicBezTo>
                  <a:cubicBezTo>
                    <a:pt x="18455" y="14146"/>
                    <a:pt x="18843" y="13801"/>
                    <a:pt x="19037" y="13342"/>
                  </a:cubicBezTo>
                  <a:cubicBezTo>
                    <a:pt x="19230" y="12882"/>
                    <a:pt x="19230" y="12308"/>
                    <a:pt x="19037" y="11848"/>
                  </a:cubicBezTo>
                  <a:cubicBezTo>
                    <a:pt x="18843" y="11388"/>
                    <a:pt x="18455" y="11044"/>
                    <a:pt x="18068" y="11044"/>
                  </a:cubicBezTo>
                  <a:cubicBezTo>
                    <a:pt x="17681" y="11044"/>
                    <a:pt x="17293" y="11388"/>
                    <a:pt x="17051" y="11848"/>
                  </a:cubicBezTo>
                  <a:cubicBezTo>
                    <a:pt x="16809" y="12308"/>
                    <a:pt x="16712" y="12882"/>
                    <a:pt x="16664" y="13514"/>
                  </a:cubicBezTo>
                  <a:cubicBezTo>
                    <a:pt x="16615" y="14146"/>
                    <a:pt x="16615" y="14835"/>
                    <a:pt x="17438" y="15525"/>
                  </a:cubicBezTo>
                  <a:cubicBezTo>
                    <a:pt x="18262" y="16214"/>
                    <a:pt x="19908" y="16903"/>
                    <a:pt x="21555" y="17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6138429" y="5826210"/>
              <a:ext cx="122344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7" h="21600" fill="norm" stroke="1" extrusionOk="0">
                  <a:moveTo>
                    <a:pt x="7436" y="0"/>
                  </a:moveTo>
                  <a:cubicBezTo>
                    <a:pt x="10269" y="2564"/>
                    <a:pt x="13102" y="5129"/>
                    <a:pt x="15934" y="7742"/>
                  </a:cubicBezTo>
                  <a:cubicBezTo>
                    <a:pt x="18767" y="10356"/>
                    <a:pt x="21600" y="13019"/>
                    <a:pt x="20007" y="15238"/>
                  </a:cubicBezTo>
                  <a:cubicBezTo>
                    <a:pt x="18413" y="17458"/>
                    <a:pt x="12393" y="19233"/>
                    <a:pt x="8321" y="20219"/>
                  </a:cubicBezTo>
                  <a:cubicBezTo>
                    <a:pt x="4249" y="21205"/>
                    <a:pt x="2125" y="214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6557529" y="6042110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6640079" y="6143710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7100199" y="5869530"/>
              <a:ext cx="320931" cy="375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43" fill="norm" stroke="1" extrusionOk="0">
                  <a:moveTo>
                    <a:pt x="15578" y="3341"/>
                  </a:moveTo>
                  <a:cubicBezTo>
                    <a:pt x="15720" y="2734"/>
                    <a:pt x="15862" y="2127"/>
                    <a:pt x="16075" y="1460"/>
                  </a:cubicBezTo>
                  <a:cubicBezTo>
                    <a:pt x="16288" y="792"/>
                    <a:pt x="16572" y="64"/>
                    <a:pt x="16714" y="4"/>
                  </a:cubicBezTo>
                  <a:cubicBezTo>
                    <a:pt x="16857" y="-57"/>
                    <a:pt x="16857" y="550"/>
                    <a:pt x="15791" y="2431"/>
                  </a:cubicBezTo>
                  <a:cubicBezTo>
                    <a:pt x="14725" y="4312"/>
                    <a:pt x="12593" y="7467"/>
                    <a:pt x="10249" y="10015"/>
                  </a:cubicBezTo>
                  <a:cubicBezTo>
                    <a:pt x="7904" y="12563"/>
                    <a:pt x="5346" y="14505"/>
                    <a:pt x="3641" y="15476"/>
                  </a:cubicBezTo>
                  <a:cubicBezTo>
                    <a:pt x="1935" y="16446"/>
                    <a:pt x="1083" y="16446"/>
                    <a:pt x="585" y="16143"/>
                  </a:cubicBezTo>
                  <a:cubicBezTo>
                    <a:pt x="88" y="15840"/>
                    <a:pt x="-54" y="15233"/>
                    <a:pt x="17" y="14262"/>
                  </a:cubicBezTo>
                  <a:cubicBezTo>
                    <a:pt x="88" y="13291"/>
                    <a:pt x="372" y="11956"/>
                    <a:pt x="799" y="11107"/>
                  </a:cubicBezTo>
                  <a:cubicBezTo>
                    <a:pt x="1225" y="10258"/>
                    <a:pt x="1793" y="9894"/>
                    <a:pt x="3001" y="10015"/>
                  </a:cubicBezTo>
                  <a:cubicBezTo>
                    <a:pt x="4209" y="10136"/>
                    <a:pt x="6057" y="10743"/>
                    <a:pt x="9254" y="12745"/>
                  </a:cubicBezTo>
                  <a:cubicBezTo>
                    <a:pt x="12451" y="14747"/>
                    <a:pt x="16999" y="18145"/>
                    <a:pt x="21546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7649729" y="1387560"/>
              <a:ext cx="120651" cy="1027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9" fill="norm" stroke="1" extrusionOk="0">
                  <a:moveTo>
                    <a:pt x="0" y="0"/>
                  </a:moveTo>
                  <a:cubicBezTo>
                    <a:pt x="3789" y="1289"/>
                    <a:pt x="7579" y="2578"/>
                    <a:pt x="9663" y="4067"/>
                  </a:cubicBezTo>
                  <a:cubicBezTo>
                    <a:pt x="11747" y="5556"/>
                    <a:pt x="12126" y="7244"/>
                    <a:pt x="12884" y="8933"/>
                  </a:cubicBezTo>
                  <a:cubicBezTo>
                    <a:pt x="13642" y="10622"/>
                    <a:pt x="14779" y="12311"/>
                    <a:pt x="16295" y="14022"/>
                  </a:cubicBezTo>
                  <a:cubicBezTo>
                    <a:pt x="17811" y="15733"/>
                    <a:pt x="19705" y="17467"/>
                    <a:pt x="20463" y="18622"/>
                  </a:cubicBezTo>
                  <a:cubicBezTo>
                    <a:pt x="21221" y="19778"/>
                    <a:pt x="20842" y="20356"/>
                    <a:pt x="20084" y="20800"/>
                  </a:cubicBezTo>
                  <a:cubicBezTo>
                    <a:pt x="19326" y="21244"/>
                    <a:pt x="18189" y="21556"/>
                    <a:pt x="17811" y="21578"/>
                  </a:cubicBezTo>
                  <a:cubicBezTo>
                    <a:pt x="17432" y="21600"/>
                    <a:pt x="17811" y="21333"/>
                    <a:pt x="18568" y="21067"/>
                  </a:cubicBezTo>
                  <a:cubicBezTo>
                    <a:pt x="19326" y="20800"/>
                    <a:pt x="20463" y="20533"/>
                    <a:pt x="21600" y="202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7649729" y="1279610"/>
              <a:ext cx="4724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4" y="21024"/>
                    <a:pt x="387" y="20448"/>
                    <a:pt x="634" y="19440"/>
                  </a:cubicBezTo>
                  <a:cubicBezTo>
                    <a:pt x="881" y="18432"/>
                    <a:pt x="1181" y="16992"/>
                    <a:pt x="1524" y="15552"/>
                  </a:cubicBezTo>
                  <a:cubicBezTo>
                    <a:pt x="1868" y="14112"/>
                    <a:pt x="2255" y="12672"/>
                    <a:pt x="2623" y="11520"/>
                  </a:cubicBezTo>
                  <a:cubicBezTo>
                    <a:pt x="2990" y="10368"/>
                    <a:pt x="3339" y="9504"/>
                    <a:pt x="3706" y="8496"/>
                  </a:cubicBezTo>
                  <a:cubicBezTo>
                    <a:pt x="4074" y="7488"/>
                    <a:pt x="4461" y="6336"/>
                    <a:pt x="4848" y="5328"/>
                  </a:cubicBezTo>
                  <a:cubicBezTo>
                    <a:pt x="5235" y="4320"/>
                    <a:pt x="5623" y="3456"/>
                    <a:pt x="6010" y="2880"/>
                  </a:cubicBezTo>
                  <a:cubicBezTo>
                    <a:pt x="6397" y="2304"/>
                    <a:pt x="6784" y="2016"/>
                    <a:pt x="7147" y="1728"/>
                  </a:cubicBezTo>
                  <a:cubicBezTo>
                    <a:pt x="7510" y="1440"/>
                    <a:pt x="7848" y="1152"/>
                    <a:pt x="8202" y="864"/>
                  </a:cubicBezTo>
                  <a:cubicBezTo>
                    <a:pt x="8555" y="576"/>
                    <a:pt x="8923" y="288"/>
                    <a:pt x="9285" y="144"/>
                  </a:cubicBezTo>
                  <a:cubicBezTo>
                    <a:pt x="9648" y="0"/>
                    <a:pt x="10006" y="0"/>
                    <a:pt x="10369" y="0"/>
                  </a:cubicBezTo>
                  <a:cubicBezTo>
                    <a:pt x="10732" y="0"/>
                    <a:pt x="11100" y="0"/>
                    <a:pt x="11458" y="144"/>
                  </a:cubicBezTo>
                  <a:cubicBezTo>
                    <a:pt x="11816" y="288"/>
                    <a:pt x="12165" y="576"/>
                    <a:pt x="12542" y="864"/>
                  </a:cubicBezTo>
                  <a:cubicBezTo>
                    <a:pt x="12919" y="1152"/>
                    <a:pt x="13326" y="1440"/>
                    <a:pt x="13718" y="1584"/>
                  </a:cubicBezTo>
                  <a:cubicBezTo>
                    <a:pt x="14110" y="1728"/>
                    <a:pt x="14487" y="1728"/>
                    <a:pt x="14845" y="2016"/>
                  </a:cubicBezTo>
                  <a:cubicBezTo>
                    <a:pt x="15203" y="2304"/>
                    <a:pt x="15542" y="2880"/>
                    <a:pt x="15895" y="3456"/>
                  </a:cubicBezTo>
                  <a:cubicBezTo>
                    <a:pt x="16248" y="4032"/>
                    <a:pt x="16616" y="4608"/>
                    <a:pt x="16955" y="5184"/>
                  </a:cubicBezTo>
                  <a:cubicBezTo>
                    <a:pt x="17294" y="5760"/>
                    <a:pt x="17603" y="6336"/>
                    <a:pt x="17908" y="6768"/>
                  </a:cubicBezTo>
                  <a:cubicBezTo>
                    <a:pt x="18213" y="7200"/>
                    <a:pt x="18513" y="7488"/>
                    <a:pt x="18861" y="7776"/>
                  </a:cubicBezTo>
                  <a:cubicBezTo>
                    <a:pt x="19210" y="8064"/>
                    <a:pt x="19606" y="8352"/>
                    <a:pt x="19955" y="8640"/>
                  </a:cubicBezTo>
                  <a:cubicBezTo>
                    <a:pt x="20303" y="8928"/>
                    <a:pt x="20603" y="9216"/>
                    <a:pt x="20869" y="9504"/>
                  </a:cubicBezTo>
                  <a:cubicBezTo>
                    <a:pt x="21135" y="9792"/>
                    <a:pt x="21368" y="10080"/>
                    <a:pt x="21600" y="103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6875029" y="2219675"/>
              <a:ext cx="5511801" cy="107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21600" y="10112"/>
                  </a:moveTo>
                  <a:cubicBezTo>
                    <a:pt x="21434" y="10959"/>
                    <a:pt x="21268" y="11806"/>
                    <a:pt x="21032" y="12441"/>
                  </a:cubicBezTo>
                  <a:cubicBezTo>
                    <a:pt x="20795" y="13076"/>
                    <a:pt x="20488" y="13500"/>
                    <a:pt x="20182" y="13923"/>
                  </a:cubicBezTo>
                  <a:cubicBezTo>
                    <a:pt x="19875" y="14347"/>
                    <a:pt x="19568" y="14771"/>
                    <a:pt x="19248" y="14982"/>
                  </a:cubicBezTo>
                  <a:cubicBezTo>
                    <a:pt x="18929" y="15194"/>
                    <a:pt x="18597" y="15194"/>
                    <a:pt x="18274" y="14982"/>
                  </a:cubicBezTo>
                  <a:cubicBezTo>
                    <a:pt x="17950" y="14771"/>
                    <a:pt x="17635" y="14347"/>
                    <a:pt x="17312" y="13500"/>
                  </a:cubicBezTo>
                  <a:cubicBezTo>
                    <a:pt x="16988" y="12653"/>
                    <a:pt x="16656" y="11382"/>
                    <a:pt x="16312" y="10112"/>
                  </a:cubicBezTo>
                  <a:cubicBezTo>
                    <a:pt x="15968" y="8841"/>
                    <a:pt x="15611" y="7571"/>
                    <a:pt x="15296" y="6512"/>
                  </a:cubicBezTo>
                  <a:cubicBezTo>
                    <a:pt x="14981" y="5453"/>
                    <a:pt x="14707" y="4606"/>
                    <a:pt x="14425" y="3759"/>
                  </a:cubicBezTo>
                  <a:cubicBezTo>
                    <a:pt x="14143" y="2912"/>
                    <a:pt x="13853" y="2065"/>
                    <a:pt x="13558" y="1641"/>
                  </a:cubicBezTo>
                  <a:cubicBezTo>
                    <a:pt x="13264" y="1218"/>
                    <a:pt x="12965" y="1218"/>
                    <a:pt x="12650" y="1006"/>
                  </a:cubicBezTo>
                  <a:cubicBezTo>
                    <a:pt x="12335" y="794"/>
                    <a:pt x="12003" y="371"/>
                    <a:pt x="11659" y="159"/>
                  </a:cubicBezTo>
                  <a:cubicBezTo>
                    <a:pt x="11314" y="-53"/>
                    <a:pt x="10958" y="-53"/>
                    <a:pt x="10601" y="159"/>
                  </a:cubicBezTo>
                  <a:cubicBezTo>
                    <a:pt x="10244" y="371"/>
                    <a:pt x="9888" y="794"/>
                    <a:pt x="9531" y="1218"/>
                  </a:cubicBezTo>
                  <a:cubicBezTo>
                    <a:pt x="9174" y="1641"/>
                    <a:pt x="8818" y="2065"/>
                    <a:pt x="8515" y="2276"/>
                  </a:cubicBezTo>
                  <a:cubicBezTo>
                    <a:pt x="8212" y="2488"/>
                    <a:pt x="7963" y="2488"/>
                    <a:pt x="7648" y="2912"/>
                  </a:cubicBezTo>
                  <a:cubicBezTo>
                    <a:pt x="7333" y="3335"/>
                    <a:pt x="6951" y="4182"/>
                    <a:pt x="6632" y="4818"/>
                  </a:cubicBezTo>
                  <a:cubicBezTo>
                    <a:pt x="6312" y="5453"/>
                    <a:pt x="6055" y="5876"/>
                    <a:pt x="5802" y="6300"/>
                  </a:cubicBezTo>
                  <a:cubicBezTo>
                    <a:pt x="5549" y="6723"/>
                    <a:pt x="5300" y="7147"/>
                    <a:pt x="4998" y="7994"/>
                  </a:cubicBezTo>
                  <a:cubicBezTo>
                    <a:pt x="4695" y="8841"/>
                    <a:pt x="4338" y="10112"/>
                    <a:pt x="3994" y="11382"/>
                  </a:cubicBezTo>
                  <a:cubicBezTo>
                    <a:pt x="3650" y="12653"/>
                    <a:pt x="3318" y="13923"/>
                    <a:pt x="3003" y="14982"/>
                  </a:cubicBezTo>
                  <a:cubicBezTo>
                    <a:pt x="2688" y="16041"/>
                    <a:pt x="2389" y="16888"/>
                    <a:pt x="2049" y="17735"/>
                  </a:cubicBezTo>
                  <a:cubicBezTo>
                    <a:pt x="1709" y="18582"/>
                    <a:pt x="1327" y="19429"/>
                    <a:pt x="979" y="20065"/>
                  </a:cubicBezTo>
                  <a:cubicBezTo>
                    <a:pt x="630" y="20700"/>
                    <a:pt x="315" y="21123"/>
                    <a:pt x="0" y="215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8213748" y="6277060"/>
              <a:ext cx="4154032" cy="101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00" fill="norm" stroke="1" extrusionOk="0">
                  <a:moveTo>
                    <a:pt x="1029" y="16200"/>
                  </a:moveTo>
                  <a:cubicBezTo>
                    <a:pt x="787" y="18000"/>
                    <a:pt x="545" y="19800"/>
                    <a:pt x="391" y="20700"/>
                  </a:cubicBezTo>
                  <a:cubicBezTo>
                    <a:pt x="237" y="21600"/>
                    <a:pt x="171" y="21600"/>
                    <a:pt x="111" y="21375"/>
                  </a:cubicBezTo>
                  <a:cubicBezTo>
                    <a:pt x="50" y="21150"/>
                    <a:pt x="-5" y="20700"/>
                    <a:pt x="1" y="20250"/>
                  </a:cubicBezTo>
                  <a:cubicBezTo>
                    <a:pt x="6" y="19800"/>
                    <a:pt x="72" y="19350"/>
                    <a:pt x="320" y="18900"/>
                  </a:cubicBezTo>
                  <a:cubicBezTo>
                    <a:pt x="567" y="18450"/>
                    <a:pt x="996" y="18000"/>
                    <a:pt x="1398" y="17325"/>
                  </a:cubicBezTo>
                  <a:cubicBezTo>
                    <a:pt x="1800" y="16650"/>
                    <a:pt x="2174" y="15750"/>
                    <a:pt x="2542" y="14850"/>
                  </a:cubicBezTo>
                  <a:cubicBezTo>
                    <a:pt x="2911" y="13950"/>
                    <a:pt x="3274" y="13050"/>
                    <a:pt x="3648" y="12375"/>
                  </a:cubicBezTo>
                  <a:cubicBezTo>
                    <a:pt x="4022" y="11700"/>
                    <a:pt x="4407" y="11250"/>
                    <a:pt x="4815" y="11025"/>
                  </a:cubicBezTo>
                  <a:cubicBezTo>
                    <a:pt x="5222" y="10800"/>
                    <a:pt x="5651" y="10800"/>
                    <a:pt x="6030" y="10575"/>
                  </a:cubicBezTo>
                  <a:cubicBezTo>
                    <a:pt x="6410" y="10350"/>
                    <a:pt x="6740" y="9900"/>
                    <a:pt x="7081" y="9450"/>
                  </a:cubicBezTo>
                  <a:cubicBezTo>
                    <a:pt x="7422" y="9000"/>
                    <a:pt x="7775" y="8550"/>
                    <a:pt x="8127" y="8100"/>
                  </a:cubicBezTo>
                  <a:cubicBezTo>
                    <a:pt x="8479" y="7650"/>
                    <a:pt x="8831" y="7200"/>
                    <a:pt x="9205" y="6750"/>
                  </a:cubicBezTo>
                  <a:cubicBezTo>
                    <a:pt x="9579" y="6300"/>
                    <a:pt x="9975" y="5850"/>
                    <a:pt x="10393" y="5400"/>
                  </a:cubicBezTo>
                  <a:cubicBezTo>
                    <a:pt x="10812" y="4950"/>
                    <a:pt x="11252" y="4500"/>
                    <a:pt x="11692" y="4050"/>
                  </a:cubicBezTo>
                  <a:cubicBezTo>
                    <a:pt x="12132" y="3600"/>
                    <a:pt x="12572" y="3150"/>
                    <a:pt x="13012" y="2925"/>
                  </a:cubicBezTo>
                  <a:cubicBezTo>
                    <a:pt x="13452" y="2700"/>
                    <a:pt x="13893" y="2700"/>
                    <a:pt x="14311" y="2475"/>
                  </a:cubicBezTo>
                  <a:cubicBezTo>
                    <a:pt x="14729" y="2250"/>
                    <a:pt x="15125" y="1800"/>
                    <a:pt x="15510" y="1575"/>
                  </a:cubicBezTo>
                  <a:cubicBezTo>
                    <a:pt x="15895" y="1350"/>
                    <a:pt x="16269" y="1350"/>
                    <a:pt x="16638" y="1350"/>
                  </a:cubicBezTo>
                  <a:cubicBezTo>
                    <a:pt x="17007" y="1350"/>
                    <a:pt x="17370" y="1350"/>
                    <a:pt x="17782" y="1350"/>
                  </a:cubicBezTo>
                  <a:cubicBezTo>
                    <a:pt x="18195" y="1350"/>
                    <a:pt x="18657" y="1350"/>
                    <a:pt x="19114" y="1125"/>
                  </a:cubicBezTo>
                  <a:cubicBezTo>
                    <a:pt x="19570" y="900"/>
                    <a:pt x="20021" y="450"/>
                    <a:pt x="20434" y="225"/>
                  </a:cubicBezTo>
                  <a:cubicBezTo>
                    <a:pt x="20847" y="0"/>
                    <a:pt x="21221" y="0"/>
                    <a:pt x="215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7675129" y="439746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7710236" y="3976243"/>
              <a:ext cx="123644" cy="3878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90" fill="norm" stroke="1" extrusionOk="0">
                  <a:moveTo>
                    <a:pt x="1617" y="295"/>
                  </a:moveTo>
                  <a:cubicBezTo>
                    <a:pt x="1250" y="236"/>
                    <a:pt x="884" y="177"/>
                    <a:pt x="518" y="118"/>
                  </a:cubicBezTo>
                  <a:cubicBezTo>
                    <a:pt x="152" y="59"/>
                    <a:pt x="-214" y="0"/>
                    <a:pt x="152" y="0"/>
                  </a:cubicBezTo>
                  <a:cubicBezTo>
                    <a:pt x="518" y="0"/>
                    <a:pt x="1617" y="59"/>
                    <a:pt x="3081" y="283"/>
                  </a:cubicBezTo>
                  <a:cubicBezTo>
                    <a:pt x="4545" y="507"/>
                    <a:pt x="6376" y="896"/>
                    <a:pt x="7291" y="1320"/>
                  </a:cubicBezTo>
                  <a:cubicBezTo>
                    <a:pt x="8206" y="1744"/>
                    <a:pt x="8206" y="2204"/>
                    <a:pt x="8206" y="2657"/>
                  </a:cubicBezTo>
                  <a:cubicBezTo>
                    <a:pt x="8206" y="3111"/>
                    <a:pt x="8206" y="3559"/>
                    <a:pt x="8023" y="4024"/>
                  </a:cubicBezTo>
                  <a:cubicBezTo>
                    <a:pt x="7840" y="4490"/>
                    <a:pt x="7474" y="4973"/>
                    <a:pt x="7291" y="5450"/>
                  </a:cubicBezTo>
                  <a:cubicBezTo>
                    <a:pt x="7108" y="5927"/>
                    <a:pt x="7108" y="6399"/>
                    <a:pt x="7108" y="6846"/>
                  </a:cubicBezTo>
                  <a:cubicBezTo>
                    <a:pt x="7108" y="7294"/>
                    <a:pt x="7108" y="7718"/>
                    <a:pt x="6925" y="8155"/>
                  </a:cubicBezTo>
                  <a:cubicBezTo>
                    <a:pt x="6742" y="8591"/>
                    <a:pt x="6376" y="9038"/>
                    <a:pt x="6376" y="9492"/>
                  </a:cubicBezTo>
                  <a:cubicBezTo>
                    <a:pt x="6376" y="9946"/>
                    <a:pt x="6742" y="10405"/>
                    <a:pt x="7291" y="10865"/>
                  </a:cubicBezTo>
                  <a:cubicBezTo>
                    <a:pt x="7840" y="11324"/>
                    <a:pt x="8572" y="11784"/>
                    <a:pt x="9122" y="12244"/>
                  </a:cubicBezTo>
                  <a:cubicBezTo>
                    <a:pt x="9671" y="12703"/>
                    <a:pt x="10037" y="13163"/>
                    <a:pt x="10220" y="13628"/>
                  </a:cubicBezTo>
                  <a:cubicBezTo>
                    <a:pt x="10403" y="14094"/>
                    <a:pt x="10403" y="14565"/>
                    <a:pt x="10220" y="15013"/>
                  </a:cubicBezTo>
                  <a:cubicBezTo>
                    <a:pt x="10037" y="15461"/>
                    <a:pt x="9671" y="15885"/>
                    <a:pt x="9305" y="16315"/>
                  </a:cubicBezTo>
                  <a:cubicBezTo>
                    <a:pt x="8939" y="16745"/>
                    <a:pt x="8572" y="17181"/>
                    <a:pt x="8389" y="17635"/>
                  </a:cubicBezTo>
                  <a:cubicBezTo>
                    <a:pt x="8206" y="18088"/>
                    <a:pt x="8206" y="18560"/>
                    <a:pt x="8206" y="19019"/>
                  </a:cubicBezTo>
                  <a:cubicBezTo>
                    <a:pt x="8206" y="19479"/>
                    <a:pt x="8206" y="19927"/>
                    <a:pt x="8755" y="20327"/>
                  </a:cubicBezTo>
                  <a:cubicBezTo>
                    <a:pt x="9305" y="20728"/>
                    <a:pt x="10403" y="21082"/>
                    <a:pt x="11684" y="21288"/>
                  </a:cubicBezTo>
                  <a:cubicBezTo>
                    <a:pt x="12966" y="21494"/>
                    <a:pt x="14430" y="21553"/>
                    <a:pt x="16078" y="21576"/>
                  </a:cubicBezTo>
                  <a:cubicBezTo>
                    <a:pt x="17725" y="21600"/>
                    <a:pt x="19555" y="21588"/>
                    <a:pt x="21386" y="21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7738629" y="3743675"/>
              <a:ext cx="4622801" cy="35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0" y="20549"/>
                  </a:moveTo>
                  <a:cubicBezTo>
                    <a:pt x="277" y="21067"/>
                    <a:pt x="554" y="21584"/>
                    <a:pt x="855" y="21519"/>
                  </a:cubicBezTo>
                  <a:cubicBezTo>
                    <a:pt x="1157" y="21455"/>
                    <a:pt x="1484" y="20808"/>
                    <a:pt x="1785" y="20161"/>
                  </a:cubicBezTo>
                  <a:cubicBezTo>
                    <a:pt x="2087" y="19515"/>
                    <a:pt x="2364" y="18868"/>
                    <a:pt x="2759" y="17962"/>
                  </a:cubicBezTo>
                  <a:cubicBezTo>
                    <a:pt x="3155" y="17057"/>
                    <a:pt x="3669" y="15893"/>
                    <a:pt x="4114" y="14988"/>
                  </a:cubicBezTo>
                  <a:cubicBezTo>
                    <a:pt x="4559" y="14082"/>
                    <a:pt x="4935" y="13435"/>
                    <a:pt x="5336" y="12724"/>
                  </a:cubicBezTo>
                  <a:cubicBezTo>
                    <a:pt x="5736" y="12013"/>
                    <a:pt x="6162" y="11237"/>
                    <a:pt x="6587" y="10525"/>
                  </a:cubicBezTo>
                  <a:cubicBezTo>
                    <a:pt x="7012" y="9814"/>
                    <a:pt x="7437" y="9167"/>
                    <a:pt x="7784" y="8650"/>
                  </a:cubicBezTo>
                  <a:cubicBezTo>
                    <a:pt x="8130" y="8133"/>
                    <a:pt x="8397" y="7744"/>
                    <a:pt x="8634" y="7421"/>
                  </a:cubicBezTo>
                  <a:cubicBezTo>
                    <a:pt x="8871" y="7098"/>
                    <a:pt x="9079" y="6839"/>
                    <a:pt x="9307" y="6580"/>
                  </a:cubicBezTo>
                  <a:cubicBezTo>
                    <a:pt x="9534" y="6322"/>
                    <a:pt x="9781" y="6063"/>
                    <a:pt x="10029" y="5804"/>
                  </a:cubicBezTo>
                  <a:cubicBezTo>
                    <a:pt x="10276" y="5546"/>
                    <a:pt x="10523" y="5287"/>
                    <a:pt x="10760" y="5028"/>
                  </a:cubicBezTo>
                  <a:cubicBezTo>
                    <a:pt x="10998" y="4770"/>
                    <a:pt x="11225" y="4511"/>
                    <a:pt x="11458" y="4252"/>
                  </a:cubicBezTo>
                  <a:cubicBezTo>
                    <a:pt x="11690" y="3994"/>
                    <a:pt x="11927" y="3735"/>
                    <a:pt x="12180" y="3476"/>
                  </a:cubicBezTo>
                  <a:cubicBezTo>
                    <a:pt x="12432" y="3218"/>
                    <a:pt x="12699" y="2959"/>
                    <a:pt x="12931" y="2765"/>
                  </a:cubicBezTo>
                  <a:cubicBezTo>
                    <a:pt x="13164" y="2571"/>
                    <a:pt x="13362" y="2441"/>
                    <a:pt x="13579" y="2247"/>
                  </a:cubicBezTo>
                  <a:cubicBezTo>
                    <a:pt x="13797" y="2053"/>
                    <a:pt x="14034" y="1795"/>
                    <a:pt x="14262" y="1601"/>
                  </a:cubicBezTo>
                  <a:cubicBezTo>
                    <a:pt x="14489" y="1407"/>
                    <a:pt x="14707" y="1277"/>
                    <a:pt x="15028" y="1083"/>
                  </a:cubicBezTo>
                  <a:cubicBezTo>
                    <a:pt x="15349" y="889"/>
                    <a:pt x="15775" y="631"/>
                    <a:pt x="16195" y="437"/>
                  </a:cubicBezTo>
                  <a:cubicBezTo>
                    <a:pt x="16615" y="243"/>
                    <a:pt x="17031" y="113"/>
                    <a:pt x="17416" y="49"/>
                  </a:cubicBezTo>
                  <a:cubicBezTo>
                    <a:pt x="17802" y="-16"/>
                    <a:pt x="18158" y="-16"/>
                    <a:pt x="18633" y="49"/>
                  </a:cubicBezTo>
                  <a:cubicBezTo>
                    <a:pt x="19108" y="113"/>
                    <a:pt x="19701" y="243"/>
                    <a:pt x="20215" y="372"/>
                  </a:cubicBezTo>
                  <a:cubicBezTo>
                    <a:pt x="20730" y="501"/>
                    <a:pt x="21165" y="631"/>
                    <a:pt x="21600" y="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7968240" y="4183449"/>
              <a:ext cx="164090" cy="254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272" fill="norm" stroke="1" extrusionOk="0">
                  <a:moveTo>
                    <a:pt x="2360" y="3029"/>
                  </a:moveTo>
                  <a:cubicBezTo>
                    <a:pt x="2360" y="1967"/>
                    <a:pt x="2360" y="904"/>
                    <a:pt x="2914" y="727"/>
                  </a:cubicBezTo>
                  <a:cubicBezTo>
                    <a:pt x="3468" y="550"/>
                    <a:pt x="4576" y="1258"/>
                    <a:pt x="5268" y="4003"/>
                  </a:cubicBezTo>
                  <a:cubicBezTo>
                    <a:pt x="5960" y="6747"/>
                    <a:pt x="6237" y="11527"/>
                    <a:pt x="6376" y="14360"/>
                  </a:cubicBezTo>
                  <a:cubicBezTo>
                    <a:pt x="6514" y="17193"/>
                    <a:pt x="6514" y="18078"/>
                    <a:pt x="6376" y="18963"/>
                  </a:cubicBezTo>
                  <a:cubicBezTo>
                    <a:pt x="6237" y="19849"/>
                    <a:pt x="5960" y="20734"/>
                    <a:pt x="5130" y="21088"/>
                  </a:cubicBezTo>
                  <a:cubicBezTo>
                    <a:pt x="4299" y="21442"/>
                    <a:pt x="2914" y="21265"/>
                    <a:pt x="1945" y="20734"/>
                  </a:cubicBezTo>
                  <a:cubicBezTo>
                    <a:pt x="976" y="20203"/>
                    <a:pt x="422" y="19317"/>
                    <a:pt x="145" y="18255"/>
                  </a:cubicBezTo>
                  <a:cubicBezTo>
                    <a:pt x="-132" y="17193"/>
                    <a:pt x="-132" y="15953"/>
                    <a:pt x="1253" y="14891"/>
                  </a:cubicBezTo>
                  <a:cubicBezTo>
                    <a:pt x="2637" y="13829"/>
                    <a:pt x="5406" y="12944"/>
                    <a:pt x="8037" y="10819"/>
                  </a:cubicBezTo>
                  <a:cubicBezTo>
                    <a:pt x="10668" y="8694"/>
                    <a:pt x="13160" y="5331"/>
                    <a:pt x="14822" y="3117"/>
                  </a:cubicBezTo>
                  <a:cubicBezTo>
                    <a:pt x="16483" y="904"/>
                    <a:pt x="17314" y="-158"/>
                    <a:pt x="17730" y="19"/>
                  </a:cubicBezTo>
                  <a:cubicBezTo>
                    <a:pt x="18145" y="196"/>
                    <a:pt x="18145" y="1612"/>
                    <a:pt x="18006" y="4180"/>
                  </a:cubicBezTo>
                  <a:cubicBezTo>
                    <a:pt x="17868" y="6747"/>
                    <a:pt x="17591" y="10465"/>
                    <a:pt x="18145" y="13121"/>
                  </a:cubicBezTo>
                  <a:cubicBezTo>
                    <a:pt x="18699" y="15776"/>
                    <a:pt x="20083" y="17370"/>
                    <a:pt x="21468" y="18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8152752" y="4302210"/>
              <a:ext cx="67420" cy="87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355" fill="norm" stroke="1" extrusionOk="0">
                  <a:moveTo>
                    <a:pt x="7430" y="9257"/>
                  </a:moveTo>
                  <a:cubicBezTo>
                    <a:pt x="4811" y="10800"/>
                    <a:pt x="2193" y="12343"/>
                    <a:pt x="884" y="14400"/>
                  </a:cubicBezTo>
                  <a:cubicBezTo>
                    <a:pt x="-425" y="16457"/>
                    <a:pt x="-425" y="19029"/>
                    <a:pt x="1866" y="20314"/>
                  </a:cubicBezTo>
                  <a:cubicBezTo>
                    <a:pt x="4157" y="21600"/>
                    <a:pt x="8739" y="21600"/>
                    <a:pt x="12339" y="20829"/>
                  </a:cubicBezTo>
                  <a:cubicBezTo>
                    <a:pt x="15939" y="20057"/>
                    <a:pt x="18557" y="18514"/>
                    <a:pt x="19866" y="16457"/>
                  </a:cubicBezTo>
                  <a:cubicBezTo>
                    <a:pt x="21175" y="14400"/>
                    <a:pt x="21175" y="11829"/>
                    <a:pt x="19866" y="9771"/>
                  </a:cubicBezTo>
                  <a:cubicBezTo>
                    <a:pt x="18557" y="7714"/>
                    <a:pt x="15939" y="6171"/>
                    <a:pt x="14630" y="4629"/>
                  </a:cubicBezTo>
                  <a:cubicBezTo>
                    <a:pt x="13320" y="3086"/>
                    <a:pt x="13320" y="1543"/>
                    <a:pt x="133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8409848" y="4054560"/>
              <a:ext cx="84432" cy="309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471" fill="norm" stroke="1" extrusionOk="0">
                  <a:moveTo>
                    <a:pt x="8371" y="0"/>
                  </a:moveTo>
                  <a:cubicBezTo>
                    <a:pt x="5210" y="2792"/>
                    <a:pt x="2049" y="5584"/>
                    <a:pt x="732" y="8669"/>
                  </a:cubicBezTo>
                  <a:cubicBezTo>
                    <a:pt x="-585" y="11755"/>
                    <a:pt x="-58" y="15135"/>
                    <a:pt x="1786" y="17339"/>
                  </a:cubicBezTo>
                  <a:cubicBezTo>
                    <a:pt x="3630" y="19543"/>
                    <a:pt x="6791" y="20571"/>
                    <a:pt x="9688" y="21086"/>
                  </a:cubicBezTo>
                  <a:cubicBezTo>
                    <a:pt x="12586" y="21600"/>
                    <a:pt x="15220" y="21600"/>
                    <a:pt x="17064" y="21086"/>
                  </a:cubicBezTo>
                  <a:cubicBezTo>
                    <a:pt x="18908" y="20571"/>
                    <a:pt x="19961" y="19543"/>
                    <a:pt x="21015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8373629" y="4195966"/>
              <a:ext cx="457201" cy="103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4" fill="norm" stroke="1" extrusionOk="0">
                  <a:moveTo>
                    <a:pt x="0" y="8724"/>
                  </a:moveTo>
                  <a:cubicBezTo>
                    <a:pt x="1900" y="6132"/>
                    <a:pt x="3800" y="3540"/>
                    <a:pt x="5000" y="2460"/>
                  </a:cubicBezTo>
                  <a:cubicBezTo>
                    <a:pt x="6200" y="1380"/>
                    <a:pt x="6700" y="1812"/>
                    <a:pt x="7050" y="4620"/>
                  </a:cubicBezTo>
                  <a:cubicBezTo>
                    <a:pt x="7400" y="7428"/>
                    <a:pt x="7600" y="12612"/>
                    <a:pt x="7500" y="16068"/>
                  </a:cubicBezTo>
                  <a:cubicBezTo>
                    <a:pt x="7400" y="19524"/>
                    <a:pt x="7000" y="21252"/>
                    <a:pt x="6850" y="21036"/>
                  </a:cubicBezTo>
                  <a:cubicBezTo>
                    <a:pt x="6700" y="20820"/>
                    <a:pt x="6800" y="18660"/>
                    <a:pt x="7150" y="15852"/>
                  </a:cubicBezTo>
                  <a:cubicBezTo>
                    <a:pt x="7500" y="13044"/>
                    <a:pt x="8100" y="9588"/>
                    <a:pt x="8700" y="6564"/>
                  </a:cubicBezTo>
                  <a:cubicBezTo>
                    <a:pt x="9300" y="3540"/>
                    <a:pt x="9900" y="948"/>
                    <a:pt x="10250" y="948"/>
                  </a:cubicBezTo>
                  <a:cubicBezTo>
                    <a:pt x="10600" y="948"/>
                    <a:pt x="10700" y="3540"/>
                    <a:pt x="10800" y="5916"/>
                  </a:cubicBezTo>
                  <a:cubicBezTo>
                    <a:pt x="10900" y="8292"/>
                    <a:pt x="11000" y="10452"/>
                    <a:pt x="11300" y="11748"/>
                  </a:cubicBezTo>
                  <a:cubicBezTo>
                    <a:pt x="11600" y="13044"/>
                    <a:pt x="12100" y="13476"/>
                    <a:pt x="12450" y="12612"/>
                  </a:cubicBezTo>
                  <a:cubicBezTo>
                    <a:pt x="12800" y="11748"/>
                    <a:pt x="13000" y="9588"/>
                    <a:pt x="13250" y="7644"/>
                  </a:cubicBezTo>
                  <a:cubicBezTo>
                    <a:pt x="13500" y="5700"/>
                    <a:pt x="13800" y="3972"/>
                    <a:pt x="14150" y="4404"/>
                  </a:cubicBezTo>
                  <a:cubicBezTo>
                    <a:pt x="14500" y="4836"/>
                    <a:pt x="14900" y="7428"/>
                    <a:pt x="15350" y="8724"/>
                  </a:cubicBezTo>
                  <a:cubicBezTo>
                    <a:pt x="15800" y="10020"/>
                    <a:pt x="16300" y="10020"/>
                    <a:pt x="16700" y="9156"/>
                  </a:cubicBezTo>
                  <a:cubicBezTo>
                    <a:pt x="17100" y="8292"/>
                    <a:pt x="17400" y="6564"/>
                    <a:pt x="17700" y="4620"/>
                  </a:cubicBezTo>
                  <a:cubicBezTo>
                    <a:pt x="18000" y="2676"/>
                    <a:pt x="18300" y="516"/>
                    <a:pt x="18250" y="84"/>
                  </a:cubicBezTo>
                  <a:cubicBezTo>
                    <a:pt x="18200" y="-348"/>
                    <a:pt x="17800" y="948"/>
                    <a:pt x="17550" y="2676"/>
                  </a:cubicBezTo>
                  <a:cubicBezTo>
                    <a:pt x="17300" y="4404"/>
                    <a:pt x="17200" y="6564"/>
                    <a:pt x="17200" y="8724"/>
                  </a:cubicBezTo>
                  <a:cubicBezTo>
                    <a:pt x="17200" y="10884"/>
                    <a:pt x="17300" y="13044"/>
                    <a:pt x="18050" y="14340"/>
                  </a:cubicBezTo>
                  <a:cubicBezTo>
                    <a:pt x="18800" y="15636"/>
                    <a:pt x="20200" y="16068"/>
                    <a:pt x="21600" y="16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8183129" y="4441910"/>
              <a:ext cx="5715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00" y="18600"/>
                    <a:pt x="5600" y="15600"/>
                    <a:pt x="8640" y="12300"/>
                  </a:cubicBezTo>
                  <a:cubicBezTo>
                    <a:pt x="11680" y="9000"/>
                    <a:pt x="14960" y="5400"/>
                    <a:pt x="17160" y="3300"/>
                  </a:cubicBezTo>
                  <a:cubicBezTo>
                    <a:pt x="19360" y="1200"/>
                    <a:pt x="20480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8284729" y="4454610"/>
              <a:ext cx="381001" cy="100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1440" y="20250"/>
                  </a:moveTo>
                  <a:cubicBezTo>
                    <a:pt x="720" y="20700"/>
                    <a:pt x="0" y="21150"/>
                    <a:pt x="0" y="21375"/>
                  </a:cubicBezTo>
                  <a:cubicBezTo>
                    <a:pt x="0" y="21600"/>
                    <a:pt x="720" y="21600"/>
                    <a:pt x="3180" y="19350"/>
                  </a:cubicBezTo>
                  <a:cubicBezTo>
                    <a:pt x="5640" y="17100"/>
                    <a:pt x="9840" y="12600"/>
                    <a:pt x="13200" y="9000"/>
                  </a:cubicBezTo>
                  <a:cubicBezTo>
                    <a:pt x="16560" y="5400"/>
                    <a:pt x="1908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8900679" y="425141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8951479" y="434031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9163146" y="4116844"/>
              <a:ext cx="188384" cy="316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13591" y="1360"/>
                  </a:moveTo>
                  <a:cubicBezTo>
                    <a:pt x="12620" y="934"/>
                    <a:pt x="11649" y="508"/>
                    <a:pt x="10679" y="721"/>
                  </a:cubicBezTo>
                  <a:cubicBezTo>
                    <a:pt x="9708" y="934"/>
                    <a:pt x="8737" y="1786"/>
                    <a:pt x="7038" y="3989"/>
                  </a:cubicBezTo>
                  <a:cubicBezTo>
                    <a:pt x="5339" y="6192"/>
                    <a:pt x="2912" y="9744"/>
                    <a:pt x="1578" y="12515"/>
                  </a:cubicBezTo>
                  <a:cubicBezTo>
                    <a:pt x="243" y="15286"/>
                    <a:pt x="0" y="17276"/>
                    <a:pt x="0" y="18626"/>
                  </a:cubicBezTo>
                  <a:cubicBezTo>
                    <a:pt x="0" y="19976"/>
                    <a:pt x="243" y="20686"/>
                    <a:pt x="1335" y="21042"/>
                  </a:cubicBezTo>
                  <a:cubicBezTo>
                    <a:pt x="2427" y="21397"/>
                    <a:pt x="4369" y="21397"/>
                    <a:pt x="7038" y="20331"/>
                  </a:cubicBezTo>
                  <a:cubicBezTo>
                    <a:pt x="9708" y="19265"/>
                    <a:pt x="13106" y="17134"/>
                    <a:pt x="15290" y="14576"/>
                  </a:cubicBezTo>
                  <a:cubicBezTo>
                    <a:pt x="17474" y="12018"/>
                    <a:pt x="18445" y="9034"/>
                    <a:pt x="18202" y="6547"/>
                  </a:cubicBezTo>
                  <a:cubicBezTo>
                    <a:pt x="17960" y="4060"/>
                    <a:pt x="16503" y="2071"/>
                    <a:pt x="14319" y="1005"/>
                  </a:cubicBezTo>
                  <a:cubicBezTo>
                    <a:pt x="12135" y="-61"/>
                    <a:pt x="9222" y="-203"/>
                    <a:pt x="6917" y="223"/>
                  </a:cubicBezTo>
                  <a:cubicBezTo>
                    <a:pt x="4611" y="650"/>
                    <a:pt x="2912" y="1644"/>
                    <a:pt x="2063" y="2497"/>
                  </a:cubicBezTo>
                  <a:cubicBezTo>
                    <a:pt x="1213" y="3350"/>
                    <a:pt x="1213" y="4060"/>
                    <a:pt x="1699" y="4629"/>
                  </a:cubicBezTo>
                  <a:cubicBezTo>
                    <a:pt x="2184" y="5197"/>
                    <a:pt x="3155" y="5623"/>
                    <a:pt x="6553" y="5765"/>
                  </a:cubicBezTo>
                  <a:cubicBezTo>
                    <a:pt x="9951" y="5908"/>
                    <a:pt x="15775" y="5765"/>
                    <a:pt x="21600" y="5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9434079" y="4206960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9446779" y="4276810"/>
              <a:ext cx="158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840"/>
                    <a:pt x="11520" y="10080"/>
                    <a:pt x="15120" y="6480"/>
                  </a:cubicBezTo>
                  <a:cubicBezTo>
                    <a:pt x="18720" y="2880"/>
                    <a:pt x="2016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9700837" y="3998356"/>
              <a:ext cx="190443" cy="339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13" fill="norm" stroke="1" extrusionOk="0">
                  <a:moveTo>
                    <a:pt x="14947" y="4740"/>
                  </a:moveTo>
                  <a:cubicBezTo>
                    <a:pt x="13998" y="3940"/>
                    <a:pt x="13048" y="3140"/>
                    <a:pt x="11980" y="2873"/>
                  </a:cubicBezTo>
                  <a:cubicBezTo>
                    <a:pt x="10912" y="2607"/>
                    <a:pt x="9725" y="2873"/>
                    <a:pt x="7826" y="4340"/>
                  </a:cubicBezTo>
                  <a:cubicBezTo>
                    <a:pt x="5927" y="5807"/>
                    <a:pt x="3316" y="8473"/>
                    <a:pt x="1774" y="11207"/>
                  </a:cubicBezTo>
                  <a:cubicBezTo>
                    <a:pt x="231" y="13940"/>
                    <a:pt x="-244" y="16740"/>
                    <a:pt x="112" y="18473"/>
                  </a:cubicBezTo>
                  <a:cubicBezTo>
                    <a:pt x="468" y="20207"/>
                    <a:pt x="1655" y="20873"/>
                    <a:pt x="2960" y="21207"/>
                  </a:cubicBezTo>
                  <a:cubicBezTo>
                    <a:pt x="4266" y="21540"/>
                    <a:pt x="5690" y="21540"/>
                    <a:pt x="7945" y="20673"/>
                  </a:cubicBezTo>
                  <a:cubicBezTo>
                    <a:pt x="10200" y="19807"/>
                    <a:pt x="13286" y="18073"/>
                    <a:pt x="15659" y="15473"/>
                  </a:cubicBezTo>
                  <a:cubicBezTo>
                    <a:pt x="18033" y="12873"/>
                    <a:pt x="19694" y="9407"/>
                    <a:pt x="20169" y="6873"/>
                  </a:cubicBezTo>
                  <a:cubicBezTo>
                    <a:pt x="20644" y="4340"/>
                    <a:pt x="19932" y="2740"/>
                    <a:pt x="18270" y="1673"/>
                  </a:cubicBezTo>
                  <a:cubicBezTo>
                    <a:pt x="16609" y="607"/>
                    <a:pt x="13998" y="73"/>
                    <a:pt x="11624" y="7"/>
                  </a:cubicBezTo>
                  <a:cubicBezTo>
                    <a:pt x="9251" y="-60"/>
                    <a:pt x="7114" y="340"/>
                    <a:pt x="5809" y="1473"/>
                  </a:cubicBezTo>
                  <a:cubicBezTo>
                    <a:pt x="4503" y="2607"/>
                    <a:pt x="4029" y="4473"/>
                    <a:pt x="6758" y="6273"/>
                  </a:cubicBezTo>
                  <a:cubicBezTo>
                    <a:pt x="9488" y="8073"/>
                    <a:pt x="15422" y="9807"/>
                    <a:pt x="21356" y="1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9889928" y="4245060"/>
              <a:ext cx="93573" cy="109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93" h="21137" fill="norm" stroke="1" extrusionOk="0">
                  <a:moveTo>
                    <a:pt x="11087" y="0"/>
                  </a:moveTo>
                  <a:cubicBezTo>
                    <a:pt x="7037" y="4075"/>
                    <a:pt x="2987" y="8151"/>
                    <a:pt x="1187" y="11615"/>
                  </a:cubicBezTo>
                  <a:cubicBezTo>
                    <a:pt x="-613" y="15079"/>
                    <a:pt x="-163" y="17932"/>
                    <a:pt x="1187" y="19562"/>
                  </a:cubicBezTo>
                  <a:cubicBezTo>
                    <a:pt x="2537" y="21192"/>
                    <a:pt x="4787" y="21600"/>
                    <a:pt x="7937" y="20581"/>
                  </a:cubicBezTo>
                  <a:cubicBezTo>
                    <a:pt x="11087" y="19562"/>
                    <a:pt x="15137" y="17117"/>
                    <a:pt x="17612" y="14264"/>
                  </a:cubicBezTo>
                  <a:cubicBezTo>
                    <a:pt x="20087" y="11411"/>
                    <a:pt x="20987" y="8151"/>
                    <a:pt x="18062" y="6113"/>
                  </a:cubicBezTo>
                  <a:cubicBezTo>
                    <a:pt x="15137" y="4075"/>
                    <a:pt x="8387" y="3260"/>
                    <a:pt x="1637" y="2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8291079" y="4750628"/>
              <a:ext cx="4089401" cy="1374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fill="norm" stroke="1" extrusionOk="0">
                  <a:moveTo>
                    <a:pt x="0" y="21572"/>
                  </a:moveTo>
                  <a:cubicBezTo>
                    <a:pt x="291" y="21539"/>
                    <a:pt x="581" y="21506"/>
                    <a:pt x="900" y="21406"/>
                  </a:cubicBezTo>
                  <a:cubicBezTo>
                    <a:pt x="1219" y="21306"/>
                    <a:pt x="1565" y="21140"/>
                    <a:pt x="1923" y="20907"/>
                  </a:cubicBezTo>
                  <a:cubicBezTo>
                    <a:pt x="2281" y="20675"/>
                    <a:pt x="2650" y="20376"/>
                    <a:pt x="2991" y="20077"/>
                  </a:cubicBezTo>
                  <a:cubicBezTo>
                    <a:pt x="3332" y="19778"/>
                    <a:pt x="3645" y="19478"/>
                    <a:pt x="3952" y="19030"/>
                  </a:cubicBezTo>
                  <a:cubicBezTo>
                    <a:pt x="4260" y="18581"/>
                    <a:pt x="4561" y="17983"/>
                    <a:pt x="4858" y="17285"/>
                  </a:cubicBezTo>
                  <a:cubicBezTo>
                    <a:pt x="5154" y="16587"/>
                    <a:pt x="5445" y="15790"/>
                    <a:pt x="5707" y="14942"/>
                  </a:cubicBezTo>
                  <a:cubicBezTo>
                    <a:pt x="5970" y="14095"/>
                    <a:pt x="6205" y="13198"/>
                    <a:pt x="6440" y="12218"/>
                  </a:cubicBezTo>
                  <a:cubicBezTo>
                    <a:pt x="6675" y="11237"/>
                    <a:pt x="6909" y="10174"/>
                    <a:pt x="7105" y="9227"/>
                  </a:cubicBezTo>
                  <a:cubicBezTo>
                    <a:pt x="7301" y="8280"/>
                    <a:pt x="7457" y="7449"/>
                    <a:pt x="7614" y="6585"/>
                  </a:cubicBezTo>
                  <a:cubicBezTo>
                    <a:pt x="7770" y="5721"/>
                    <a:pt x="7927" y="4824"/>
                    <a:pt x="8100" y="4026"/>
                  </a:cubicBezTo>
                  <a:cubicBezTo>
                    <a:pt x="8273" y="3229"/>
                    <a:pt x="8463" y="2531"/>
                    <a:pt x="8698" y="1916"/>
                  </a:cubicBezTo>
                  <a:cubicBezTo>
                    <a:pt x="8933" y="1301"/>
                    <a:pt x="9212" y="770"/>
                    <a:pt x="9509" y="437"/>
                  </a:cubicBezTo>
                  <a:cubicBezTo>
                    <a:pt x="9805" y="105"/>
                    <a:pt x="10118" y="-28"/>
                    <a:pt x="10442" y="5"/>
                  </a:cubicBezTo>
                  <a:cubicBezTo>
                    <a:pt x="10766" y="38"/>
                    <a:pt x="11102" y="238"/>
                    <a:pt x="11448" y="554"/>
                  </a:cubicBezTo>
                  <a:cubicBezTo>
                    <a:pt x="11795" y="869"/>
                    <a:pt x="12153" y="1301"/>
                    <a:pt x="12477" y="1683"/>
                  </a:cubicBezTo>
                  <a:cubicBezTo>
                    <a:pt x="12801" y="2066"/>
                    <a:pt x="13092" y="2398"/>
                    <a:pt x="13371" y="2913"/>
                  </a:cubicBezTo>
                  <a:cubicBezTo>
                    <a:pt x="13651" y="3428"/>
                    <a:pt x="13919" y="4126"/>
                    <a:pt x="14137" y="4857"/>
                  </a:cubicBezTo>
                  <a:cubicBezTo>
                    <a:pt x="14355" y="5588"/>
                    <a:pt x="14523" y="6352"/>
                    <a:pt x="14685" y="7216"/>
                  </a:cubicBezTo>
                  <a:cubicBezTo>
                    <a:pt x="14847" y="8080"/>
                    <a:pt x="15004" y="9044"/>
                    <a:pt x="15171" y="9908"/>
                  </a:cubicBezTo>
                  <a:cubicBezTo>
                    <a:pt x="15339" y="10772"/>
                    <a:pt x="15518" y="11536"/>
                    <a:pt x="15730" y="12367"/>
                  </a:cubicBezTo>
                  <a:cubicBezTo>
                    <a:pt x="15943" y="13198"/>
                    <a:pt x="16189" y="14095"/>
                    <a:pt x="16396" y="14826"/>
                  </a:cubicBezTo>
                  <a:cubicBezTo>
                    <a:pt x="16602" y="15557"/>
                    <a:pt x="16770" y="16122"/>
                    <a:pt x="16988" y="16687"/>
                  </a:cubicBezTo>
                  <a:cubicBezTo>
                    <a:pt x="17206" y="17252"/>
                    <a:pt x="17475" y="17817"/>
                    <a:pt x="17793" y="18282"/>
                  </a:cubicBezTo>
                  <a:cubicBezTo>
                    <a:pt x="18112" y="18747"/>
                    <a:pt x="18481" y="19113"/>
                    <a:pt x="18872" y="19395"/>
                  </a:cubicBezTo>
                  <a:cubicBezTo>
                    <a:pt x="19263" y="19678"/>
                    <a:pt x="19677" y="19877"/>
                    <a:pt x="20096" y="20077"/>
                  </a:cubicBezTo>
                  <a:cubicBezTo>
                    <a:pt x="20516" y="20276"/>
                    <a:pt x="20940" y="20475"/>
                    <a:pt x="21192" y="20625"/>
                  </a:cubicBezTo>
                  <a:cubicBezTo>
                    <a:pt x="21443" y="20774"/>
                    <a:pt x="21522" y="20874"/>
                    <a:pt x="21600" y="20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10354829" y="4861010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10354829" y="5191210"/>
              <a:ext cx="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10348479" y="5540460"/>
              <a:ext cx="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10335779" y="5978610"/>
              <a:ext cx="25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985"/>
                    <a:pt x="3600" y="9969"/>
                    <a:pt x="7200" y="13569"/>
                  </a:cubicBezTo>
                  <a:cubicBezTo>
                    <a:pt x="10800" y="17169"/>
                    <a:pt x="16200" y="19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10324781" y="6248395"/>
              <a:ext cx="49099" cy="136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448" fill="norm" stroke="1" extrusionOk="0">
                  <a:moveTo>
                    <a:pt x="20877" y="7491"/>
                  </a:moveTo>
                  <a:cubicBezTo>
                    <a:pt x="19977" y="5830"/>
                    <a:pt x="19077" y="4168"/>
                    <a:pt x="17277" y="2673"/>
                  </a:cubicBezTo>
                  <a:cubicBezTo>
                    <a:pt x="15477" y="1177"/>
                    <a:pt x="12777" y="-152"/>
                    <a:pt x="10077" y="14"/>
                  </a:cubicBezTo>
                  <a:cubicBezTo>
                    <a:pt x="7377" y="180"/>
                    <a:pt x="4677" y="1842"/>
                    <a:pt x="2877" y="3503"/>
                  </a:cubicBezTo>
                  <a:cubicBezTo>
                    <a:pt x="1077" y="5165"/>
                    <a:pt x="177" y="6826"/>
                    <a:pt x="1527" y="8156"/>
                  </a:cubicBezTo>
                  <a:cubicBezTo>
                    <a:pt x="2877" y="9485"/>
                    <a:pt x="6477" y="10482"/>
                    <a:pt x="9177" y="9983"/>
                  </a:cubicBezTo>
                  <a:cubicBezTo>
                    <a:pt x="11877" y="9485"/>
                    <a:pt x="13677" y="7491"/>
                    <a:pt x="12327" y="6494"/>
                  </a:cubicBezTo>
                  <a:cubicBezTo>
                    <a:pt x="10977" y="5497"/>
                    <a:pt x="6477" y="5497"/>
                    <a:pt x="5577" y="6162"/>
                  </a:cubicBezTo>
                  <a:cubicBezTo>
                    <a:pt x="4677" y="6826"/>
                    <a:pt x="7377" y="8156"/>
                    <a:pt x="10977" y="8654"/>
                  </a:cubicBezTo>
                  <a:cubicBezTo>
                    <a:pt x="14577" y="9153"/>
                    <a:pt x="19077" y="8820"/>
                    <a:pt x="18627" y="9319"/>
                  </a:cubicBezTo>
                  <a:cubicBezTo>
                    <a:pt x="18177" y="9817"/>
                    <a:pt x="12777" y="11146"/>
                    <a:pt x="12777" y="11313"/>
                  </a:cubicBezTo>
                  <a:cubicBezTo>
                    <a:pt x="12777" y="11479"/>
                    <a:pt x="18177" y="10482"/>
                    <a:pt x="18627" y="10150"/>
                  </a:cubicBezTo>
                  <a:cubicBezTo>
                    <a:pt x="19077" y="9817"/>
                    <a:pt x="14577" y="10150"/>
                    <a:pt x="10077" y="10648"/>
                  </a:cubicBezTo>
                  <a:cubicBezTo>
                    <a:pt x="5577" y="11146"/>
                    <a:pt x="1077" y="11811"/>
                    <a:pt x="177" y="13639"/>
                  </a:cubicBezTo>
                  <a:cubicBezTo>
                    <a:pt x="-723" y="15466"/>
                    <a:pt x="1977" y="18457"/>
                    <a:pt x="4677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10285452" y="6480260"/>
              <a:ext cx="143562" cy="2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1273" fill="norm" stroke="1" extrusionOk="0">
                  <a:moveTo>
                    <a:pt x="17273" y="3352"/>
                  </a:moveTo>
                  <a:cubicBezTo>
                    <a:pt x="15752" y="3352"/>
                    <a:pt x="14231" y="3352"/>
                    <a:pt x="11189" y="5121"/>
                  </a:cubicBezTo>
                  <a:cubicBezTo>
                    <a:pt x="8147" y="6890"/>
                    <a:pt x="3583" y="10428"/>
                    <a:pt x="1454" y="13221"/>
                  </a:cubicBezTo>
                  <a:cubicBezTo>
                    <a:pt x="-676" y="16014"/>
                    <a:pt x="-372" y="18062"/>
                    <a:pt x="1758" y="19459"/>
                  </a:cubicBezTo>
                  <a:cubicBezTo>
                    <a:pt x="3887" y="20855"/>
                    <a:pt x="7842" y="21600"/>
                    <a:pt x="11341" y="21134"/>
                  </a:cubicBezTo>
                  <a:cubicBezTo>
                    <a:pt x="14839" y="20669"/>
                    <a:pt x="17882" y="18993"/>
                    <a:pt x="19403" y="16200"/>
                  </a:cubicBezTo>
                  <a:cubicBezTo>
                    <a:pt x="20924" y="13407"/>
                    <a:pt x="20924" y="9497"/>
                    <a:pt x="20011" y="6610"/>
                  </a:cubicBezTo>
                  <a:cubicBezTo>
                    <a:pt x="19099" y="3724"/>
                    <a:pt x="17273" y="1862"/>
                    <a:pt x="154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10871296" y="4721310"/>
              <a:ext cx="35348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5" y="20640"/>
                  </a:moveTo>
                  <a:cubicBezTo>
                    <a:pt x="517" y="21120"/>
                    <a:pt x="0" y="21600"/>
                    <a:pt x="0" y="21600"/>
                  </a:cubicBezTo>
                  <a:cubicBezTo>
                    <a:pt x="0" y="21600"/>
                    <a:pt x="517" y="21120"/>
                    <a:pt x="2393" y="19200"/>
                  </a:cubicBezTo>
                  <a:cubicBezTo>
                    <a:pt x="4268" y="17280"/>
                    <a:pt x="7502" y="13920"/>
                    <a:pt x="10929" y="10480"/>
                  </a:cubicBezTo>
                  <a:cubicBezTo>
                    <a:pt x="14357" y="7040"/>
                    <a:pt x="17978" y="35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11097507" y="4687208"/>
              <a:ext cx="192769" cy="167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096" fill="norm" stroke="1" extrusionOk="0">
                  <a:moveTo>
                    <a:pt x="2121" y="1096"/>
                  </a:moveTo>
                  <a:cubicBezTo>
                    <a:pt x="959" y="1363"/>
                    <a:pt x="-202" y="1629"/>
                    <a:pt x="30" y="1629"/>
                  </a:cubicBezTo>
                  <a:cubicBezTo>
                    <a:pt x="263" y="1629"/>
                    <a:pt x="1888" y="1363"/>
                    <a:pt x="4792" y="829"/>
                  </a:cubicBezTo>
                  <a:cubicBezTo>
                    <a:pt x="7695" y="296"/>
                    <a:pt x="11875" y="-504"/>
                    <a:pt x="14895" y="429"/>
                  </a:cubicBezTo>
                  <a:cubicBezTo>
                    <a:pt x="17914" y="1363"/>
                    <a:pt x="19772" y="4029"/>
                    <a:pt x="20585" y="7763"/>
                  </a:cubicBezTo>
                  <a:cubicBezTo>
                    <a:pt x="21398" y="11496"/>
                    <a:pt x="21166" y="16296"/>
                    <a:pt x="20933" y="21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11336086" y="4410160"/>
              <a:ext cx="243011" cy="308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532" fill="norm" stroke="1" extrusionOk="0">
                  <a:moveTo>
                    <a:pt x="263" y="8433"/>
                  </a:moveTo>
                  <a:cubicBezTo>
                    <a:pt x="77" y="7693"/>
                    <a:pt x="-109" y="6953"/>
                    <a:pt x="77" y="6879"/>
                  </a:cubicBezTo>
                  <a:cubicBezTo>
                    <a:pt x="263" y="6805"/>
                    <a:pt x="822" y="7397"/>
                    <a:pt x="2125" y="9468"/>
                  </a:cubicBezTo>
                  <a:cubicBezTo>
                    <a:pt x="3429" y="11540"/>
                    <a:pt x="5477" y="15090"/>
                    <a:pt x="6781" y="17162"/>
                  </a:cubicBezTo>
                  <a:cubicBezTo>
                    <a:pt x="8084" y="19233"/>
                    <a:pt x="8643" y="19825"/>
                    <a:pt x="9201" y="20416"/>
                  </a:cubicBezTo>
                  <a:cubicBezTo>
                    <a:pt x="9760" y="21008"/>
                    <a:pt x="10319" y="21600"/>
                    <a:pt x="10691" y="21526"/>
                  </a:cubicBezTo>
                  <a:cubicBezTo>
                    <a:pt x="11063" y="21452"/>
                    <a:pt x="11250" y="20712"/>
                    <a:pt x="11250" y="19973"/>
                  </a:cubicBezTo>
                  <a:cubicBezTo>
                    <a:pt x="11250" y="19233"/>
                    <a:pt x="11063" y="18493"/>
                    <a:pt x="10970" y="17605"/>
                  </a:cubicBezTo>
                  <a:cubicBezTo>
                    <a:pt x="10877" y="16718"/>
                    <a:pt x="10877" y="15682"/>
                    <a:pt x="11343" y="15460"/>
                  </a:cubicBezTo>
                  <a:cubicBezTo>
                    <a:pt x="11808" y="15238"/>
                    <a:pt x="12739" y="15830"/>
                    <a:pt x="13950" y="16644"/>
                  </a:cubicBezTo>
                  <a:cubicBezTo>
                    <a:pt x="15160" y="17458"/>
                    <a:pt x="16650" y="18493"/>
                    <a:pt x="17953" y="19233"/>
                  </a:cubicBezTo>
                  <a:cubicBezTo>
                    <a:pt x="19257" y="19973"/>
                    <a:pt x="20374" y="20416"/>
                    <a:pt x="20932" y="20268"/>
                  </a:cubicBezTo>
                  <a:cubicBezTo>
                    <a:pt x="21491" y="20121"/>
                    <a:pt x="21491" y="19381"/>
                    <a:pt x="21119" y="17088"/>
                  </a:cubicBezTo>
                  <a:cubicBezTo>
                    <a:pt x="20746" y="14795"/>
                    <a:pt x="20001" y="10948"/>
                    <a:pt x="19536" y="7841"/>
                  </a:cubicBezTo>
                  <a:cubicBezTo>
                    <a:pt x="19070" y="4734"/>
                    <a:pt x="18884" y="2367"/>
                    <a:pt x="186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9171269" y="6278513"/>
              <a:ext cx="96933" cy="12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8" h="21152" fill="norm" stroke="1" extrusionOk="0">
                  <a:moveTo>
                    <a:pt x="16723" y="4073"/>
                  </a:moveTo>
                  <a:cubicBezTo>
                    <a:pt x="14923" y="2993"/>
                    <a:pt x="13123" y="1913"/>
                    <a:pt x="11098" y="1733"/>
                  </a:cubicBezTo>
                  <a:cubicBezTo>
                    <a:pt x="9073" y="1553"/>
                    <a:pt x="6823" y="2273"/>
                    <a:pt x="4798" y="4793"/>
                  </a:cubicBezTo>
                  <a:cubicBezTo>
                    <a:pt x="2773" y="7313"/>
                    <a:pt x="973" y="11633"/>
                    <a:pt x="298" y="14693"/>
                  </a:cubicBezTo>
                  <a:cubicBezTo>
                    <a:pt x="-377" y="17753"/>
                    <a:pt x="73" y="19553"/>
                    <a:pt x="1873" y="20453"/>
                  </a:cubicBezTo>
                  <a:cubicBezTo>
                    <a:pt x="3673" y="21353"/>
                    <a:pt x="6823" y="21353"/>
                    <a:pt x="9073" y="20633"/>
                  </a:cubicBezTo>
                  <a:cubicBezTo>
                    <a:pt x="11323" y="19913"/>
                    <a:pt x="12673" y="18473"/>
                    <a:pt x="13798" y="16853"/>
                  </a:cubicBezTo>
                  <a:cubicBezTo>
                    <a:pt x="14923" y="15233"/>
                    <a:pt x="15823" y="13433"/>
                    <a:pt x="16498" y="11633"/>
                  </a:cubicBezTo>
                  <a:cubicBezTo>
                    <a:pt x="17173" y="9833"/>
                    <a:pt x="17623" y="8033"/>
                    <a:pt x="15598" y="7133"/>
                  </a:cubicBezTo>
                  <a:cubicBezTo>
                    <a:pt x="13573" y="6233"/>
                    <a:pt x="9073" y="6233"/>
                    <a:pt x="6373" y="7493"/>
                  </a:cubicBezTo>
                  <a:cubicBezTo>
                    <a:pt x="3673" y="8753"/>
                    <a:pt x="2773" y="11273"/>
                    <a:pt x="3448" y="12713"/>
                  </a:cubicBezTo>
                  <a:cubicBezTo>
                    <a:pt x="4123" y="14153"/>
                    <a:pt x="6373" y="14513"/>
                    <a:pt x="8623" y="14333"/>
                  </a:cubicBezTo>
                  <a:cubicBezTo>
                    <a:pt x="10873" y="14153"/>
                    <a:pt x="13123" y="13433"/>
                    <a:pt x="14923" y="12353"/>
                  </a:cubicBezTo>
                  <a:cubicBezTo>
                    <a:pt x="16723" y="11273"/>
                    <a:pt x="18073" y="9833"/>
                    <a:pt x="18523" y="7673"/>
                  </a:cubicBezTo>
                  <a:cubicBezTo>
                    <a:pt x="18973" y="5513"/>
                    <a:pt x="18523" y="2633"/>
                    <a:pt x="17173" y="1193"/>
                  </a:cubicBezTo>
                  <a:cubicBezTo>
                    <a:pt x="15823" y="-247"/>
                    <a:pt x="13573" y="-247"/>
                    <a:pt x="11548" y="473"/>
                  </a:cubicBezTo>
                  <a:cubicBezTo>
                    <a:pt x="9523" y="1193"/>
                    <a:pt x="7723" y="2633"/>
                    <a:pt x="7048" y="4973"/>
                  </a:cubicBezTo>
                  <a:cubicBezTo>
                    <a:pt x="6373" y="7313"/>
                    <a:pt x="6823" y="10553"/>
                    <a:pt x="8173" y="12353"/>
                  </a:cubicBezTo>
                  <a:cubicBezTo>
                    <a:pt x="9523" y="14153"/>
                    <a:pt x="11773" y="14513"/>
                    <a:pt x="13798" y="14153"/>
                  </a:cubicBezTo>
                  <a:cubicBezTo>
                    <a:pt x="15823" y="13793"/>
                    <a:pt x="17623" y="12713"/>
                    <a:pt x="18973" y="10913"/>
                  </a:cubicBezTo>
                  <a:cubicBezTo>
                    <a:pt x="20323" y="9113"/>
                    <a:pt x="21223" y="6593"/>
                    <a:pt x="20098" y="4973"/>
                  </a:cubicBezTo>
                  <a:cubicBezTo>
                    <a:pt x="18973" y="3353"/>
                    <a:pt x="15823" y="2633"/>
                    <a:pt x="13348" y="2813"/>
                  </a:cubicBezTo>
                  <a:cubicBezTo>
                    <a:pt x="10873" y="2993"/>
                    <a:pt x="9073" y="4073"/>
                    <a:pt x="8173" y="5513"/>
                  </a:cubicBezTo>
                  <a:cubicBezTo>
                    <a:pt x="7273" y="6953"/>
                    <a:pt x="7273" y="8753"/>
                    <a:pt x="8173" y="10193"/>
                  </a:cubicBezTo>
                  <a:cubicBezTo>
                    <a:pt x="9073" y="11633"/>
                    <a:pt x="10873" y="12713"/>
                    <a:pt x="12898" y="13613"/>
                  </a:cubicBezTo>
                  <a:cubicBezTo>
                    <a:pt x="14923" y="14513"/>
                    <a:pt x="17173" y="15233"/>
                    <a:pt x="18298" y="14693"/>
                  </a:cubicBezTo>
                  <a:cubicBezTo>
                    <a:pt x="19423" y="14153"/>
                    <a:pt x="19423" y="12353"/>
                    <a:pt x="18523" y="10913"/>
                  </a:cubicBezTo>
                  <a:cubicBezTo>
                    <a:pt x="17623" y="9473"/>
                    <a:pt x="15823" y="8393"/>
                    <a:pt x="13798" y="7853"/>
                  </a:cubicBezTo>
                  <a:cubicBezTo>
                    <a:pt x="11773" y="7313"/>
                    <a:pt x="9523" y="7313"/>
                    <a:pt x="7948" y="8393"/>
                  </a:cubicBezTo>
                  <a:cubicBezTo>
                    <a:pt x="6373" y="9473"/>
                    <a:pt x="5473" y="11633"/>
                    <a:pt x="5923" y="13253"/>
                  </a:cubicBezTo>
                  <a:cubicBezTo>
                    <a:pt x="6373" y="14873"/>
                    <a:pt x="8173" y="15953"/>
                    <a:pt x="9073" y="15593"/>
                  </a:cubicBezTo>
                  <a:cubicBezTo>
                    <a:pt x="9973" y="15233"/>
                    <a:pt x="9973" y="13433"/>
                    <a:pt x="9973" y="12713"/>
                  </a:cubicBezTo>
                  <a:cubicBezTo>
                    <a:pt x="9973" y="11993"/>
                    <a:pt x="9973" y="12353"/>
                    <a:pt x="9973" y="127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9237229" y="5813510"/>
              <a:ext cx="19051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2344"/>
                    <a:pt x="9600" y="4688"/>
                    <a:pt x="10800" y="7493"/>
                  </a:cubicBezTo>
                  <a:cubicBezTo>
                    <a:pt x="12000" y="10298"/>
                    <a:pt x="9600" y="13563"/>
                    <a:pt x="10800" y="15991"/>
                  </a:cubicBezTo>
                  <a:cubicBezTo>
                    <a:pt x="12000" y="18419"/>
                    <a:pt x="16800" y="200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8306192" y="6099260"/>
              <a:ext cx="232538" cy="304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01" fill="norm" stroke="1" extrusionOk="0">
                  <a:moveTo>
                    <a:pt x="21378" y="0"/>
                  </a:moveTo>
                  <a:cubicBezTo>
                    <a:pt x="18264" y="3128"/>
                    <a:pt x="15151" y="6257"/>
                    <a:pt x="11746" y="9385"/>
                  </a:cubicBezTo>
                  <a:cubicBezTo>
                    <a:pt x="8340" y="12513"/>
                    <a:pt x="4643" y="15641"/>
                    <a:pt x="2502" y="17727"/>
                  </a:cubicBezTo>
                  <a:cubicBezTo>
                    <a:pt x="362" y="19812"/>
                    <a:pt x="-222" y="20855"/>
                    <a:pt x="70" y="21228"/>
                  </a:cubicBezTo>
                  <a:cubicBezTo>
                    <a:pt x="362" y="21600"/>
                    <a:pt x="1529" y="21302"/>
                    <a:pt x="2697" y="210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8500629" y="6061160"/>
              <a:ext cx="2667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57" y="3168"/>
                    <a:pt x="16114" y="6336"/>
                    <a:pt x="12857" y="9648"/>
                  </a:cubicBezTo>
                  <a:cubicBezTo>
                    <a:pt x="9600" y="12960"/>
                    <a:pt x="5829" y="16416"/>
                    <a:pt x="3600" y="18432"/>
                  </a:cubicBezTo>
                  <a:cubicBezTo>
                    <a:pt x="1371" y="20448"/>
                    <a:pt x="686" y="210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8633979" y="6105610"/>
              <a:ext cx="2540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60" y="3308"/>
                    <a:pt x="13320" y="6616"/>
                    <a:pt x="9720" y="10216"/>
                  </a:cubicBezTo>
                  <a:cubicBezTo>
                    <a:pt x="6120" y="13816"/>
                    <a:pt x="3060" y="177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8830829" y="6035760"/>
              <a:ext cx="2413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95" y="1409"/>
                    <a:pt x="18189" y="2817"/>
                    <a:pt x="15253" y="5635"/>
                  </a:cubicBezTo>
                  <a:cubicBezTo>
                    <a:pt x="12316" y="8452"/>
                    <a:pt x="8147" y="12678"/>
                    <a:pt x="5400" y="15574"/>
                  </a:cubicBezTo>
                  <a:cubicBezTo>
                    <a:pt x="2653" y="18470"/>
                    <a:pt x="1326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8976879" y="6016710"/>
              <a:ext cx="2921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52" y="1867"/>
                    <a:pt x="16904" y="3733"/>
                    <a:pt x="13304" y="7333"/>
                  </a:cubicBezTo>
                  <a:cubicBezTo>
                    <a:pt x="9704" y="10933"/>
                    <a:pt x="4852" y="16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6922564" y="6358388"/>
              <a:ext cx="528349" cy="177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362" fill="norm" stroke="1" extrusionOk="0">
                  <a:moveTo>
                    <a:pt x="3718" y="7008"/>
                  </a:moveTo>
                  <a:cubicBezTo>
                    <a:pt x="6023" y="5738"/>
                    <a:pt x="8328" y="4467"/>
                    <a:pt x="10761" y="3451"/>
                  </a:cubicBezTo>
                  <a:cubicBezTo>
                    <a:pt x="13194" y="2434"/>
                    <a:pt x="15755" y="1672"/>
                    <a:pt x="17676" y="1037"/>
                  </a:cubicBezTo>
                  <a:cubicBezTo>
                    <a:pt x="19597" y="401"/>
                    <a:pt x="20878" y="-107"/>
                    <a:pt x="21219" y="20"/>
                  </a:cubicBezTo>
                  <a:cubicBezTo>
                    <a:pt x="21561" y="147"/>
                    <a:pt x="20963" y="909"/>
                    <a:pt x="19128" y="2434"/>
                  </a:cubicBezTo>
                  <a:cubicBezTo>
                    <a:pt x="17292" y="3959"/>
                    <a:pt x="14219" y="6246"/>
                    <a:pt x="11145" y="8914"/>
                  </a:cubicBezTo>
                  <a:cubicBezTo>
                    <a:pt x="8072" y="11582"/>
                    <a:pt x="4998" y="14632"/>
                    <a:pt x="3248" y="16411"/>
                  </a:cubicBezTo>
                  <a:cubicBezTo>
                    <a:pt x="1498" y="18189"/>
                    <a:pt x="1071" y="18698"/>
                    <a:pt x="687" y="19333"/>
                  </a:cubicBezTo>
                  <a:cubicBezTo>
                    <a:pt x="303" y="19968"/>
                    <a:pt x="-39" y="20731"/>
                    <a:pt x="4" y="21112"/>
                  </a:cubicBezTo>
                  <a:cubicBezTo>
                    <a:pt x="46" y="21493"/>
                    <a:pt x="473" y="21493"/>
                    <a:pt x="2394" y="20731"/>
                  </a:cubicBezTo>
                  <a:cubicBezTo>
                    <a:pt x="4315" y="19968"/>
                    <a:pt x="7730" y="18444"/>
                    <a:pt x="10676" y="16919"/>
                  </a:cubicBezTo>
                  <a:cubicBezTo>
                    <a:pt x="13621" y="15394"/>
                    <a:pt x="16097" y="13869"/>
                    <a:pt x="18573" y="123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8360929" y="5726727"/>
              <a:ext cx="488951" cy="42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64"/>
                  </a:moveTo>
                  <a:cubicBezTo>
                    <a:pt x="281" y="432"/>
                    <a:pt x="561" y="0"/>
                    <a:pt x="1403" y="0"/>
                  </a:cubicBezTo>
                  <a:cubicBezTo>
                    <a:pt x="2244" y="0"/>
                    <a:pt x="3647" y="432"/>
                    <a:pt x="5517" y="1674"/>
                  </a:cubicBezTo>
                  <a:cubicBezTo>
                    <a:pt x="7387" y="2916"/>
                    <a:pt x="9725" y="4968"/>
                    <a:pt x="11829" y="7128"/>
                  </a:cubicBezTo>
                  <a:cubicBezTo>
                    <a:pt x="13932" y="9288"/>
                    <a:pt x="15803" y="11556"/>
                    <a:pt x="17392" y="13986"/>
                  </a:cubicBezTo>
                  <a:cubicBezTo>
                    <a:pt x="18982" y="16416"/>
                    <a:pt x="20291" y="190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8303779" y="5667460"/>
              <a:ext cx="342901" cy="248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10434"/>
                  </a:moveTo>
                  <a:cubicBezTo>
                    <a:pt x="533" y="9885"/>
                    <a:pt x="1067" y="9336"/>
                    <a:pt x="1467" y="9519"/>
                  </a:cubicBezTo>
                  <a:cubicBezTo>
                    <a:pt x="1867" y="9702"/>
                    <a:pt x="2133" y="10617"/>
                    <a:pt x="2400" y="12447"/>
                  </a:cubicBezTo>
                  <a:cubicBezTo>
                    <a:pt x="2667" y="14278"/>
                    <a:pt x="2933" y="17024"/>
                    <a:pt x="3133" y="18854"/>
                  </a:cubicBezTo>
                  <a:cubicBezTo>
                    <a:pt x="3333" y="20685"/>
                    <a:pt x="3467" y="21600"/>
                    <a:pt x="3533" y="21508"/>
                  </a:cubicBezTo>
                  <a:cubicBezTo>
                    <a:pt x="3600" y="21417"/>
                    <a:pt x="3600" y="20319"/>
                    <a:pt x="3600" y="17847"/>
                  </a:cubicBezTo>
                  <a:cubicBezTo>
                    <a:pt x="3600" y="15376"/>
                    <a:pt x="3600" y="11532"/>
                    <a:pt x="3600" y="9153"/>
                  </a:cubicBezTo>
                  <a:cubicBezTo>
                    <a:pt x="3600" y="6773"/>
                    <a:pt x="3600" y="5858"/>
                    <a:pt x="4133" y="4851"/>
                  </a:cubicBezTo>
                  <a:cubicBezTo>
                    <a:pt x="4667" y="3844"/>
                    <a:pt x="5733" y="2746"/>
                    <a:pt x="8400" y="1922"/>
                  </a:cubicBezTo>
                  <a:cubicBezTo>
                    <a:pt x="11067" y="1098"/>
                    <a:pt x="15333" y="549"/>
                    <a:pt x="17800" y="275"/>
                  </a:cubicBezTo>
                  <a:cubicBezTo>
                    <a:pt x="20267" y="0"/>
                    <a:pt x="209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8226144" y="5242010"/>
              <a:ext cx="249086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600" fill="norm" stroke="1" extrusionOk="0">
                  <a:moveTo>
                    <a:pt x="13736" y="0"/>
                  </a:moveTo>
                  <a:cubicBezTo>
                    <a:pt x="13010" y="3697"/>
                    <a:pt x="12284" y="7395"/>
                    <a:pt x="11195" y="10605"/>
                  </a:cubicBezTo>
                  <a:cubicBezTo>
                    <a:pt x="10106" y="13816"/>
                    <a:pt x="8654" y="16541"/>
                    <a:pt x="7384" y="18097"/>
                  </a:cubicBezTo>
                  <a:cubicBezTo>
                    <a:pt x="6113" y="19654"/>
                    <a:pt x="5024" y="20043"/>
                    <a:pt x="3753" y="18973"/>
                  </a:cubicBezTo>
                  <a:cubicBezTo>
                    <a:pt x="2483" y="17903"/>
                    <a:pt x="1031" y="15373"/>
                    <a:pt x="395" y="13622"/>
                  </a:cubicBezTo>
                  <a:cubicBezTo>
                    <a:pt x="-240" y="11870"/>
                    <a:pt x="-58" y="10897"/>
                    <a:pt x="577" y="10216"/>
                  </a:cubicBezTo>
                  <a:cubicBezTo>
                    <a:pt x="1212" y="9535"/>
                    <a:pt x="2301" y="9146"/>
                    <a:pt x="5024" y="10508"/>
                  </a:cubicBezTo>
                  <a:cubicBezTo>
                    <a:pt x="7747" y="11870"/>
                    <a:pt x="12103" y="14984"/>
                    <a:pt x="15098" y="17124"/>
                  </a:cubicBezTo>
                  <a:cubicBezTo>
                    <a:pt x="18093" y="19265"/>
                    <a:pt x="19726" y="20432"/>
                    <a:pt x="2136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9175447" y="6319393"/>
              <a:ext cx="137925" cy="155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476" fill="norm" stroke="1" extrusionOk="0">
                  <a:moveTo>
                    <a:pt x="17147" y="10800"/>
                  </a:moveTo>
                  <a:cubicBezTo>
                    <a:pt x="16502" y="9341"/>
                    <a:pt x="15857" y="7881"/>
                    <a:pt x="14890" y="6714"/>
                  </a:cubicBezTo>
                  <a:cubicBezTo>
                    <a:pt x="13923" y="5546"/>
                    <a:pt x="12634" y="4670"/>
                    <a:pt x="11344" y="4816"/>
                  </a:cubicBezTo>
                  <a:cubicBezTo>
                    <a:pt x="10054" y="4962"/>
                    <a:pt x="8765" y="6130"/>
                    <a:pt x="7314" y="7881"/>
                  </a:cubicBezTo>
                  <a:cubicBezTo>
                    <a:pt x="5863" y="9632"/>
                    <a:pt x="4251" y="11968"/>
                    <a:pt x="3284" y="14157"/>
                  </a:cubicBezTo>
                  <a:cubicBezTo>
                    <a:pt x="2317" y="16346"/>
                    <a:pt x="1995" y="18389"/>
                    <a:pt x="2639" y="19411"/>
                  </a:cubicBezTo>
                  <a:cubicBezTo>
                    <a:pt x="3284" y="20432"/>
                    <a:pt x="4896" y="20432"/>
                    <a:pt x="6992" y="18973"/>
                  </a:cubicBezTo>
                  <a:cubicBezTo>
                    <a:pt x="9087" y="17514"/>
                    <a:pt x="11666" y="14595"/>
                    <a:pt x="13278" y="11676"/>
                  </a:cubicBezTo>
                  <a:cubicBezTo>
                    <a:pt x="14890" y="8757"/>
                    <a:pt x="15535" y="5838"/>
                    <a:pt x="15374" y="3649"/>
                  </a:cubicBezTo>
                  <a:cubicBezTo>
                    <a:pt x="15213" y="1459"/>
                    <a:pt x="14245" y="0"/>
                    <a:pt x="12472" y="0"/>
                  </a:cubicBezTo>
                  <a:cubicBezTo>
                    <a:pt x="10699" y="0"/>
                    <a:pt x="8120" y="1459"/>
                    <a:pt x="6508" y="3649"/>
                  </a:cubicBezTo>
                  <a:cubicBezTo>
                    <a:pt x="4896" y="5838"/>
                    <a:pt x="4251" y="8757"/>
                    <a:pt x="5219" y="11092"/>
                  </a:cubicBezTo>
                  <a:cubicBezTo>
                    <a:pt x="6186" y="13427"/>
                    <a:pt x="8765" y="15178"/>
                    <a:pt x="11022" y="16054"/>
                  </a:cubicBezTo>
                  <a:cubicBezTo>
                    <a:pt x="13278" y="16930"/>
                    <a:pt x="15213" y="16930"/>
                    <a:pt x="16986" y="15032"/>
                  </a:cubicBezTo>
                  <a:cubicBezTo>
                    <a:pt x="18759" y="13135"/>
                    <a:pt x="20371" y="9341"/>
                    <a:pt x="20854" y="6714"/>
                  </a:cubicBezTo>
                  <a:cubicBezTo>
                    <a:pt x="21338" y="4086"/>
                    <a:pt x="20693" y="2627"/>
                    <a:pt x="18598" y="2043"/>
                  </a:cubicBezTo>
                  <a:cubicBezTo>
                    <a:pt x="16502" y="1459"/>
                    <a:pt x="12956" y="1751"/>
                    <a:pt x="10216" y="3941"/>
                  </a:cubicBezTo>
                  <a:cubicBezTo>
                    <a:pt x="7475" y="6130"/>
                    <a:pt x="5541" y="10216"/>
                    <a:pt x="5057" y="12843"/>
                  </a:cubicBezTo>
                  <a:cubicBezTo>
                    <a:pt x="4574" y="15470"/>
                    <a:pt x="5541" y="16638"/>
                    <a:pt x="7637" y="16784"/>
                  </a:cubicBezTo>
                  <a:cubicBezTo>
                    <a:pt x="9732" y="16930"/>
                    <a:pt x="12956" y="16054"/>
                    <a:pt x="15213" y="14303"/>
                  </a:cubicBezTo>
                  <a:cubicBezTo>
                    <a:pt x="17469" y="12551"/>
                    <a:pt x="18759" y="9924"/>
                    <a:pt x="19242" y="7881"/>
                  </a:cubicBezTo>
                  <a:cubicBezTo>
                    <a:pt x="19726" y="5838"/>
                    <a:pt x="19404" y="4378"/>
                    <a:pt x="18114" y="3503"/>
                  </a:cubicBezTo>
                  <a:cubicBezTo>
                    <a:pt x="16825" y="2627"/>
                    <a:pt x="14568" y="2335"/>
                    <a:pt x="11989" y="3649"/>
                  </a:cubicBezTo>
                  <a:cubicBezTo>
                    <a:pt x="9410" y="4962"/>
                    <a:pt x="6508" y="7881"/>
                    <a:pt x="5057" y="10070"/>
                  </a:cubicBezTo>
                  <a:cubicBezTo>
                    <a:pt x="3607" y="12259"/>
                    <a:pt x="3607" y="13719"/>
                    <a:pt x="4413" y="14741"/>
                  </a:cubicBezTo>
                  <a:cubicBezTo>
                    <a:pt x="5219" y="15762"/>
                    <a:pt x="6831" y="16346"/>
                    <a:pt x="9087" y="15762"/>
                  </a:cubicBezTo>
                  <a:cubicBezTo>
                    <a:pt x="11344" y="15178"/>
                    <a:pt x="14245" y="13427"/>
                    <a:pt x="15696" y="11822"/>
                  </a:cubicBezTo>
                  <a:cubicBezTo>
                    <a:pt x="17147" y="10216"/>
                    <a:pt x="17147" y="8757"/>
                    <a:pt x="16986" y="7297"/>
                  </a:cubicBezTo>
                  <a:cubicBezTo>
                    <a:pt x="16825" y="5838"/>
                    <a:pt x="16502" y="4378"/>
                    <a:pt x="14245" y="3795"/>
                  </a:cubicBezTo>
                  <a:cubicBezTo>
                    <a:pt x="11989" y="3211"/>
                    <a:pt x="7798" y="3503"/>
                    <a:pt x="4896" y="5400"/>
                  </a:cubicBezTo>
                  <a:cubicBezTo>
                    <a:pt x="1995" y="7297"/>
                    <a:pt x="383" y="10800"/>
                    <a:pt x="60" y="13135"/>
                  </a:cubicBezTo>
                  <a:cubicBezTo>
                    <a:pt x="-262" y="15470"/>
                    <a:pt x="705" y="16638"/>
                    <a:pt x="2801" y="17222"/>
                  </a:cubicBezTo>
                  <a:cubicBezTo>
                    <a:pt x="4896" y="17805"/>
                    <a:pt x="8120" y="17805"/>
                    <a:pt x="10216" y="17076"/>
                  </a:cubicBezTo>
                  <a:cubicBezTo>
                    <a:pt x="12311" y="16346"/>
                    <a:pt x="13278" y="14886"/>
                    <a:pt x="13278" y="12697"/>
                  </a:cubicBezTo>
                  <a:cubicBezTo>
                    <a:pt x="13278" y="10508"/>
                    <a:pt x="12311" y="7589"/>
                    <a:pt x="11022" y="5984"/>
                  </a:cubicBezTo>
                  <a:cubicBezTo>
                    <a:pt x="9732" y="4378"/>
                    <a:pt x="8120" y="4086"/>
                    <a:pt x="6347" y="5254"/>
                  </a:cubicBezTo>
                  <a:cubicBezTo>
                    <a:pt x="4574" y="6422"/>
                    <a:pt x="2639" y="9049"/>
                    <a:pt x="1995" y="11822"/>
                  </a:cubicBezTo>
                  <a:cubicBezTo>
                    <a:pt x="1350" y="14595"/>
                    <a:pt x="1995" y="17514"/>
                    <a:pt x="3123" y="19265"/>
                  </a:cubicBezTo>
                  <a:cubicBezTo>
                    <a:pt x="4251" y="21016"/>
                    <a:pt x="5863" y="21600"/>
                    <a:pt x="7314" y="21454"/>
                  </a:cubicBezTo>
                  <a:cubicBezTo>
                    <a:pt x="8765" y="21308"/>
                    <a:pt x="10054" y="20432"/>
                    <a:pt x="10216" y="16784"/>
                  </a:cubicBezTo>
                  <a:cubicBezTo>
                    <a:pt x="10377" y="13135"/>
                    <a:pt x="9410" y="6714"/>
                    <a:pt x="8442" y="2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8849879" y="6683460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9065779" y="6576793"/>
              <a:ext cx="164158" cy="188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01" fill="norm" stroke="1" extrusionOk="0">
                  <a:moveTo>
                    <a:pt x="0" y="4175"/>
                  </a:moveTo>
                  <a:cubicBezTo>
                    <a:pt x="5262" y="2735"/>
                    <a:pt x="10523" y="1295"/>
                    <a:pt x="13846" y="575"/>
                  </a:cubicBezTo>
                  <a:cubicBezTo>
                    <a:pt x="17169" y="-145"/>
                    <a:pt x="18554" y="-145"/>
                    <a:pt x="19662" y="335"/>
                  </a:cubicBezTo>
                  <a:cubicBezTo>
                    <a:pt x="20769" y="815"/>
                    <a:pt x="21600" y="1775"/>
                    <a:pt x="21462" y="2735"/>
                  </a:cubicBezTo>
                  <a:cubicBezTo>
                    <a:pt x="21323" y="3695"/>
                    <a:pt x="20215" y="4655"/>
                    <a:pt x="16892" y="7295"/>
                  </a:cubicBezTo>
                  <a:cubicBezTo>
                    <a:pt x="13569" y="9935"/>
                    <a:pt x="8031" y="14255"/>
                    <a:pt x="4846" y="16895"/>
                  </a:cubicBezTo>
                  <a:cubicBezTo>
                    <a:pt x="1662" y="19535"/>
                    <a:pt x="831" y="20495"/>
                    <a:pt x="1246" y="20975"/>
                  </a:cubicBezTo>
                  <a:cubicBezTo>
                    <a:pt x="1662" y="21455"/>
                    <a:pt x="3323" y="21455"/>
                    <a:pt x="6646" y="21335"/>
                  </a:cubicBezTo>
                  <a:cubicBezTo>
                    <a:pt x="9969" y="21215"/>
                    <a:pt x="14954" y="20975"/>
                    <a:pt x="19938" y="207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9181791" y="6721560"/>
              <a:ext cx="169739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600" fill="norm" stroke="1" extrusionOk="0">
                  <a:moveTo>
                    <a:pt x="18984" y="0"/>
                  </a:moveTo>
                  <a:cubicBezTo>
                    <a:pt x="17384" y="2492"/>
                    <a:pt x="15784" y="4985"/>
                    <a:pt x="13517" y="7754"/>
                  </a:cubicBezTo>
                  <a:cubicBezTo>
                    <a:pt x="11251" y="10523"/>
                    <a:pt x="8317" y="13569"/>
                    <a:pt x="5917" y="15092"/>
                  </a:cubicBezTo>
                  <a:cubicBezTo>
                    <a:pt x="3517" y="16615"/>
                    <a:pt x="1651" y="16615"/>
                    <a:pt x="717" y="15923"/>
                  </a:cubicBezTo>
                  <a:cubicBezTo>
                    <a:pt x="-216" y="15231"/>
                    <a:pt x="-216" y="13846"/>
                    <a:pt x="584" y="12877"/>
                  </a:cubicBezTo>
                  <a:cubicBezTo>
                    <a:pt x="1384" y="11908"/>
                    <a:pt x="2984" y="11354"/>
                    <a:pt x="5784" y="11631"/>
                  </a:cubicBezTo>
                  <a:cubicBezTo>
                    <a:pt x="8584" y="11908"/>
                    <a:pt x="12584" y="13015"/>
                    <a:pt x="15384" y="14815"/>
                  </a:cubicBezTo>
                  <a:cubicBezTo>
                    <a:pt x="18184" y="16615"/>
                    <a:pt x="19784" y="19108"/>
                    <a:pt x="2138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22182" y="6744879"/>
              <a:ext cx="350448" cy="463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417" fill="norm" stroke="1" extrusionOk="0">
                  <a:moveTo>
                    <a:pt x="5117" y="3908"/>
                  </a:moveTo>
                  <a:cubicBezTo>
                    <a:pt x="4470" y="4006"/>
                    <a:pt x="3824" y="4104"/>
                    <a:pt x="3177" y="4250"/>
                  </a:cubicBezTo>
                  <a:cubicBezTo>
                    <a:pt x="2530" y="4397"/>
                    <a:pt x="1883" y="4592"/>
                    <a:pt x="1560" y="4446"/>
                  </a:cubicBezTo>
                  <a:cubicBezTo>
                    <a:pt x="1237" y="4299"/>
                    <a:pt x="1237" y="3811"/>
                    <a:pt x="1689" y="3175"/>
                  </a:cubicBezTo>
                  <a:cubicBezTo>
                    <a:pt x="2142" y="2540"/>
                    <a:pt x="3048" y="1758"/>
                    <a:pt x="3824" y="1220"/>
                  </a:cubicBezTo>
                  <a:cubicBezTo>
                    <a:pt x="4600" y="683"/>
                    <a:pt x="5246" y="390"/>
                    <a:pt x="5893" y="194"/>
                  </a:cubicBezTo>
                  <a:cubicBezTo>
                    <a:pt x="6540" y="-1"/>
                    <a:pt x="7186" y="-99"/>
                    <a:pt x="7574" y="145"/>
                  </a:cubicBezTo>
                  <a:cubicBezTo>
                    <a:pt x="7963" y="390"/>
                    <a:pt x="8092" y="976"/>
                    <a:pt x="7898" y="2589"/>
                  </a:cubicBezTo>
                  <a:cubicBezTo>
                    <a:pt x="7704" y="4201"/>
                    <a:pt x="7186" y="6840"/>
                    <a:pt x="6410" y="8942"/>
                  </a:cubicBezTo>
                  <a:cubicBezTo>
                    <a:pt x="5634" y="11043"/>
                    <a:pt x="4600" y="12607"/>
                    <a:pt x="3824" y="13584"/>
                  </a:cubicBezTo>
                  <a:cubicBezTo>
                    <a:pt x="3048" y="14562"/>
                    <a:pt x="2530" y="14953"/>
                    <a:pt x="1948" y="15148"/>
                  </a:cubicBezTo>
                  <a:cubicBezTo>
                    <a:pt x="1366" y="15344"/>
                    <a:pt x="719" y="15344"/>
                    <a:pt x="331" y="15099"/>
                  </a:cubicBezTo>
                  <a:cubicBezTo>
                    <a:pt x="-57" y="14855"/>
                    <a:pt x="-186" y="14366"/>
                    <a:pt x="396" y="13633"/>
                  </a:cubicBezTo>
                  <a:cubicBezTo>
                    <a:pt x="978" y="12900"/>
                    <a:pt x="2271" y="11923"/>
                    <a:pt x="4276" y="10506"/>
                  </a:cubicBezTo>
                  <a:cubicBezTo>
                    <a:pt x="6281" y="9088"/>
                    <a:pt x="8997" y="7231"/>
                    <a:pt x="11002" y="5716"/>
                  </a:cubicBezTo>
                  <a:cubicBezTo>
                    <a:pt x="13007" y="4201"/>
                    <a:pt x="14300" y="3029"/>
                    <a:pt x="15076" y="2149"/>
                  </a:cubicBezTo>
                  <a:cubicBezTo>
                    <a:pt x="15852" y="1269"/>
                    <a:pt x="16111" y="683"/>
                    <a:pt x="15788" y="878"/>
                  </a:cubicBezTo>
                  <a:cubicBezTo>
                    <a:pt x="15464" y="1074"/>
                    <a:pt x="14559" y="2051"/>
                    <a:pt x="13265" y="4250"/>
                  </a:cubicBezTo>
                  <a:cubicBezTo>
                    <a:pt x="11972" y="6449"/>
                    <a:pt x="10291" y="9870"/>
                    <a:pt x="9321" y="12705"/>
                  </a:cubicBezTo>
                  <a:cubicBezTo>
                    <a:pt x="8351" y="15539"/>
                    <a:pt x="8092" y="17787"/>
                    <a:pt x="8157" y="19155"/>
                  </a:cubicBezTo>
                  <a:cubicBezTo>
                    <a:pt x="8221" y="20524"/>
                    <a:pt x="8609" y="21012"/>
                    <a:pt x="9127" y="21257"/>
                  </a:cubicBezTo>
                  <a:cubicBezTo>
                    <a:pt x="9644" y="21501"/>
                    <a:pt x="10291" y="21501"/>
                    <a:pt x="11002" y="21012"/>
                  </a:cubicBezTo>
                  <a:cubicBezTo>
                    <a:pt x="11713" y="20524"/>
                    <a:pt x="12489" y="19546"/>
                    <a:pt x="12942" y="18520"/>
                  </a:cubicBezTo>
                  <a:cubicBezTo>
                    <a:pt x="13395" y="17494"/>
                    <a:pt x="13524" y="16419"/>
                    <a:pt x="13395" y="15539"/>
                  </a:cubicBezTo>
                  <a:cubicBezTo>
                    <a:pt x="13265" y="14659"/>
                    <a:pt x="12877" y="13975"/>
                    <a:pt x="14171" y="13242"/>
                  </a:cubicBezTo>
                  <a:cubicBezTo>
                    <a:pt x="15464" y="12509"/>
                    <a:pt x="18439" y="11727"/>
                    <a:pt x="21414" y="109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817129" y="6812577"/>
              <a:ext cx="279401" cy="23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3250"/>
                  </a:moveTo>
                  <a:cubicBezTo>
                    <a:pt x="164" y="1912"/>
                    <a:pt x="327" y="573"/>
                    <a:pt x="655" y="478"/>
                  </a:cubicBezTo>
                  <a:cubicBezTo>
                    <a:pt x="982" y="382"/>
                    <a:pt x="1473" y="1529"/>
                    <a:pt x="2045" y="4492"/>
                  </a:cubicBezTo>
                  <a:cubicBezTo>
                    <a:pt x="2618" y="7455"/>
                    <a:pt x="3273" y="12234"/>
                    <a:pt x="3682" y="15101"/>
                  </a:cubicBezTo>
                  <a:cubicBezTo>
                    <a:pt x="4091" y="17968"/>
                    <a:pt x="4255" y="18924"/>
                    <a:pt x="4582" y="19784"/>
                  </a:cubicBezTo>
                  <a:cubicBezTo>
                    <a:pt x="4909" y="20644"/>
                    <a:pt x="5400" y="21409"/>
                    <a:pt x="5973" y="21504"/>
                  </a:cubicBezTo>
                  <a:cubicBezTo>
                    <a:pt x="6545" y="21600"/>
                    <a:pt x="7200" y="21027"/>
                    <a:pt x="7691" y="19402"/>
                  </a:cubicBezTo>
                  <a:cubicBezTo>
                    <a:pt x="8182" y="17777"/>
                    <a:pt x="8509" y="15101"/>
                    <a:pt x="8836" y="13189"/>
                  </a:cubicBezTo>
                  <a:cubicBezTo>
                    <a:pt x="9164" y="11278"/>
                    <a:pt x="9491" y="10131"/>
                    <a:pt x="9818" y="10131"/>
                  </a:cubicBezTo>
                  <a:cubicBezTo>
                    <a:pt x="10145" y="10131"/>
                    <a:pt x="10473" y="11278"/>
                    <a:pt x="10964" y="12903"/>
                  </a:cubicBezTo>
                  <a:cubicBezTo>
                    <a:pt x="11455" y="14527"/>
                    <a:pt x="12109" y="16630"/>
                    <a:pt x="12764" y="18255"/>
                  </a:cubicBezTo>
                  <a:cubicBezTo>
                    <a:pt x="13418" y="19880"/>
                    <a:pt x="14073" y="21027"/>
                    <a:pt x="14564" y="21027"/>
                  </a:cubicBezTo>
                  <a:cubicBezTo>
                    <a:pt x="15055" y="21027"/>
                    <a:pt x="15382" y="19880"/>
                    <a:pt x="15873" y="16917"/>
                  </a:cubicBezTo>
                  <a:cubicBezTo>
                    <a:pt x="16364" y="13954"/>
                    <a:pt x="17018" y="9175"/>
                    <a:pt x="17509" y="6308"/>
                  </a:cubicBezTo>
                  <a:cubicBezTo>
                    <a:pt x="18000" y="3441"/>
                    <a:pt x="18327" y="2485"/>
                    <a:pt x="18736" y="1625"/>
                  </a:cubicBezTo>
                  <a:cubicBezTo>
                    <a:pt x="19145" y="765"/>
                    <a:pt x="19636" y="0"/>
                    <a:pt x="20127" y="0"/>
                  </a:cubicBezTo>
                  <a:cubicBezTo>
                    <a:pt x="20618" y="0"/>
                    <a:pt x="21109" y="765"/>
                    <a:pt x="21600" y="15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1313875" y="6791410"/>
              <a:ext cx="233505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21467" y="0"/>
                  </a:moveTo>
                  <a:cubicBezTo>
                    <a:pt x="16602" y="2954"/>
                    <a:pt x="11737" y="5908"/>
                    <a:pt x="8624" y="7662"/>
                  </a:cubicBezTo>
                  <a:cubicBezTo>
                    <a:pt x="5510" y="9415"/>
                    <a:pt x="4148" y="9969"/>
                    <a:pt x="2981" y="10523"/>
                  </a:cubicBezTo>
                  <a:cubicBezTo>
                    <a:pt x="1813" y="11077"/>
                    <a:pt x="840" y="11631"/>
                    <a:pt x="353" y="12369"/>
                  </a:cubicBezTo>
                  <a:cubicBezTo>
                    <a:pt x="-133" y="13108"/>
                    <a:pt x="-133" y="14031"/>
                    <a:pt x="451" y="14585"/>
                  </a:cubicBezTo>
                  <a:cubicBezTo>
                    <a:pt x="1035" y="15138"/>
                    <a:pt x="2202" y="15323"/>
                    <a:pt x="4635" y="15785"/>
                  </a:cubicBezTo>
                  <a:cubicBezTo>
                    <a:pt x="7067" y="16246"/>
                    <a:pt x="10764" y="16985"/>
                    <a:pt x="13197" y="17538"/>
                  </a:cubicBezTo>
                  <a:cubicBezTo>
                    <a:pt x="15629" y="18092"/>
                    <a:pt x="16797" y="18462"/>
                    <a:pt x="17381" y="19108"/>
                  </a:cubicBezTo>
                  <a:cubicBezTo>
                    <a:pt x="17964" y="19754"/>
                    <a:pt x="17964" y="20677"/>
                    <a:pt x="1796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1814079" y="6912060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67" y="16200"/>
                    <a:pt x="2133" y="10800"/>
                    <a:pt x="5733" y="7200"/>
                  </a:cubicBezTo>
                  <a:cubicBezTo>
                    <a:pt x="9333" y="3600"/>
                    <a:pt x="1546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2055379" y="6776266"/>
              <a:ext cx="172061" cy="218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424" fill="norm" stroke="1" extrusionOk="0">
                  <a:moveTo>
                    <a:pt x="0" y="2732"/>
                  </a:moveTo>
                  <a:cubicBezTo>
                    <a:pt x="4424" y="2109"/>
                    <a:pt x="8848" y="1486"/>
                    <a:pt x="11711" y="1070"/>
                  </a:cubicBezTo>
                  <a:cubicBezTo>
                    <a:pt x="14573" y="655"/>
                    <a:pt x="15875" y="447"/>
                    <a:pt x="17176" y="239"/>
                  </a:cubicBezTo>
                  <a:cubicBezTo>
                    <a:pt x="18477" y="32"/>
                    <a:pt x="19778" y="-176"/>
                    <a:pt x="20559" y="239"/>
                  </a:cubicBezTo>
                  <a:cubicBezTo>
                    <a:pt x="21340" y="655"/>
                    <a:pt x="21600" y="1693"/>
                    <a:pt x="19778" y="3666"/>
                  </a:cubicBezTo>
                  <a:cubicBezTo>
                    <a:pt x="17957" y="5639"/>
                    <a:pt x="14053" y="8547"/>
                    <a:pt x="10800" y="10936"/>
                  </a:cubicBezTo>
                  <a:cubicBezTo>
                    <a:pt x="7547" y="13324"/>
                    <a:pt x="4945" y="15193"/>
                    <a:pt x="3123" y="16543"/>
                  </a:cubicBezTo>
                  <a:cubicBezTo>
                    <a:pt x="1301" y="17893"/>
                    <a:pt x="260" y="18724"/>
                    <a:pt x="390" y="19451"/>
                  </a:cubicBezTo>
                  <a:cubicBezTo>
                    <a:pt x="520" y="20178"/>
                    <a:pt x="1822" y="20801"/>
                    <a:pt x="4684" y="21112"/>
                  </a:cubicBezTo>
                  <a:cubicBezTo>
                    <a:pt x="7547" y="21424"/>
                    <a:pt x="11971" y="21424"/>
                    <a:pt x="16395" y="214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2224627" y="6950160"/>
              <a:ext cx="148253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600" fill="norm" stroke="1" extrusionOk="0">
                  <a:moveTo>
                    <a:pt x="21308" y="0"/>
                  </a:moveTo>
                  <a:cubicBezTo>
                    <a:pt x="17657" y="4320"/>
                    <a:pt x="14007" y="8640"/>
                    <a:pt x="11269" y="11340"/>
                  </a:cubicBezTo>
                  <a:cubicBezTo>
                    <a:pt x="8531" y="14040"/>
                    <a:pt x="6705" y="15120"/>
                    <a:pt x="5032" y="15660"/>
                  </a:cubicBezTo>
                  <a:cubicBezTo>
                    <a:pt x="3359" y="16200"/>
                    <a:pt x="1838" y="16200"/>
                    <a:pt x="925" y="15300"/>
                  </a:cubicBezTo>
                  <a:cubicBezTo>
                    <a:pt x="12" y="14400"/>
                    <a:pt x="-292" y="12600"/>
                    <a:pt x="316" y="11700"/>
                  </a:cubicBezTo>
                  <a:cubicBezTo>
                    <a:pt x="925" y="10800"/>
                    <a:pt x="2446" y="10800"/>
                    <a:pt x="4271" y="12060"/>
                  </a:cubicBezTo>
                  <a:cubicBezTo>
                    <a:pt x="6097" y="13320"/>
                    <a:pt x="8226" y="15840"/>
                    <a:pt x="10052" y="17640"/>
                  </a:cubicBezTo>
                  <a:cubicBezTo>
                    <a:pt x="11877" y="19440"/>
                    <a:pt x="13398" y="20520"/>
                    <a:pt x="1491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2360179" y="7058110"/>
              <a:ext cx="762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2811029" y="6837104"/>
              <a:ext cx="317551" cy="234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023" fill="norm" stroke="1" extrusionOk="0">
                  <a:moveTo>
                    <a:pt x="0" y="457"/>
                  </a:moveTo>
                  <a:cubicBezTo>
                    <a:pt x="1144" y="78"/>
                    <a:pt x="2289" y="-301"/>
                    <a:pt x="3362" y="362"/>
                  </a:cubicBezTo>
                  <a:cubicBezTo>
                    <a:pt x="4434" y="1025"/>
                    <a:pt x="5436" y="2731"/>
                    <a:pt x="6008" y="4720"/>
                  </a:cubicBezTo>
                  <a:cubicBezTo>
                    <a:pt x="6580" y="6710"/>
                    <a:pt x="6723" y="8983"/>
                    <a:pt x="6509" y="10404"/>
                  </a:cubicBezTo>
                  <a:cubicBezTo>
                    <a:pt x="6294" y="11825"/>
                    <a:pt x="5722" y="12394"/>
                    <a:pt x="5364" y="12110"/>
                  </a:cubicBezTo>
                  <a:cubicBezTo>
                    <a:pt x="5007" y="11825"/>
                    <a:pt x="4864" y="10688"/>
                    <a:pt x="5007" y="9173"/>
                  </a:cubicBezTo>
                  <a:cubicBezTo>
                    <a:pt x="5150" y="7657"/>
                    <a:pt x="5579" y="5762"/>
                    <a:pt x="6580" y="4246"/>
                  </a:cubicBezTo>
                  <a:cubicBezTo>
                    <a:pt x="7581" y="2731"/>
                    <a:pt x="9155" y="1594"/>
                    <a:pt x="10228" y="1404"/>
                  </a:cubicBezTo>
                  <a:cubicBezTo>
                    <a:pt x="11301" y="1215"/>
                    <a:pt x="11873" y="1973"/>
                    <a:pt x="12445" y="2636"/>
                  </a:cubicBezTo>
                  <a:cubicBezTo>
                    <a:pt x="13017" y="3299"/>
                    <a:pt x="13589" y="3867"/>
                    <a:pt x="13875" y="3678"/>
                  </a:cubicBezTo>
                  <a:cubicBezTo>
                    <a:pt x="14162" y="3488"/>
                    <a:pt x="14162" y="2541"/>
                    <a:pt x="13875" y="2352"/>
                  </a:cubicBezTo>
                  <a:cubicBezTo>
                    <a:pt x="13589" y="2162"/>
                    <a:pt x="13017" y="2731"/>
                    <a:pt x="12517" y="3488"/>
                  </a:cubicBezTo>
                  <a:cubicBezTo>
                    <a:pt x="12016" y="4246"/>
                    <a:pt x="11587" y="5194"/>
                    <a:pt x="11372" y="6236"/>
                  </a:cubicBezTo>
                  <a:cubicBezTo>
                    <a:pt x="11158" y="7278"/>
                    <a:pt x="11158" y="8415"/>
                    <a:pt x="11587" y="9078"/>
                  </a:cubicBezTo>
                  <a:cubicBezTo>
                    <a:pt x="12016" y="9741"/>
                    <a:pt x="12874" y="9931"/>
                    <a:pt x="14019" y="9552"/>
                  </a:cubicBezTo>
                  <a:cubicBezTo>
                    <a:pt x="15163" y="9173"/>
                    <a:pt x="16593" y="8225"/>
                    <a:pt x="17595" y="7467"/>
                  </a:cubicBezTo>
                  <a:cubicBezTo>
                    <a:pt x="18596" y="6710"/>
                    <a:pt x="19168" y="6141"/>
                    <a:pt x="19812" y="5383"/>
                  </a:cubicBezTo>
                  <a:cubicBezTo>
                    <a:pt x="20456" y="4625"/>
                    <a:pt x="21171" y="3678"/>
                    <a:pt x="21385" y="3773"/>
                  </a:cubicBezTo>
                  <a:cubicBezTo>
                    <a:pt x="21600" y="3867"/>
                    <a:pt x="21314" y="5004"/>
                    <a:pt x="21028" y="7373"/>
                  </a:cubicBezTo>
                  <a:cubicBezTo>
                    <a:pt x="20742" y="9741"/>
                    <a:pt x="20456" y="13341"/>
                    <a:pt x="20170" y="15899"/>
                  </a:cubicBezTo>
                  <a:cubicBezTo>
                    <a:pt x="19883" y="18457"/>
                    <a:pt x="19597" y="19973"/>
                    <a:pt x="19097" y="20636"/>
                  </a:cubicBezTo>
                  <a:cubicBezTo>
                    <a:pt x="18596" y="21299"/>
                    <a:pt x="17881" y="21110"/>
                    <a:pt x="17452" y="20067"/>
                  </a:cubicBezTo>
                  <a:cubicBezTo>
                    <a:pt x="17023" y="19025"/>
                    <a:pt x="16879" y="17131"/>
                    <a:pt x="16736" y="152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3109479" y="6804110"/>
              <a:ext cx="444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3192666" y="6809249"/>
              <a:ext cx="75564" cy="153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183" fill="norm" stroke="1" extrusionOk="0">
                  <a:moveTo>
                    <a:pt x="5219" y="8924"/>
                  </a:moveTo>
                  <a:cubicBezTo>
                    <a:pt x="7619" y="8048"/>
                    <a:pt x="10019" y="7172"/>
                    <a:pt x="13019" y="5567"/>
                  </a:cubicBezTo>
                  <a:cubicBezTo>
                    <a:pt x="16019" y="3961"/>
                    <a:pt x="19619" y="1626"/>
                    <a:pt x="19919" y="605"/>
                  </a:cubicBezTo>
                  <a:cubicBezTo>
                    <a:pt x="20219" y="-417"/>
                    <a:pt x="17219" y="-125"/>
                    <a:pt x="13619" y="1334"/>
                  </a:cubicBezTo>
                  <a:cubicBezTo>
                    <a:pt x="10019" y="2794"/>
                    <a:pt x="5819" y="5421"/>
                    <a:pt x="3419" y="7902"/>
                  </a:cubicBezTo>
                  <a:cubicBezTo>
                    <a:pt x="1019" y="10383"/>
                    <a:pt x="419" y="12718"/>
                    <a:pt x="119" y="14615"/>
                  </a:cubicBezTo>
                  <a:cubicBezTo>
                    <a:pt x="-181" y="16513"/>
                    <a:pt x="-181" y="17972"/>
                    <a:pt x="3419" y="18994"/>
                  </a:cubicBezTo>
                  <a:cubicBezTo>
                    <a:pt x="7019" y="20015"/>
                    <a:pt x="14219" y="20599"/>
                    <a:pt x="21419" y="211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3309858" y="6840550"/>
              <a:ext cx="142522" cy="124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0752" fill="norm" stroke="1" extrusionOk="0">
                  <a:moveTo>
                    <a:pt x="21388" y="278"/>
                  </a:moveTo>
                  <a:cubicBezTo>
                    <a:pt x="18212" y="-76"/>
                    <a:pt x="15035" y="-430"/>
                    <a:pt x="11541" y="1518"/>
                  </a:cubicBezTo>
                  <a:cubicBezTo>
                    <a:pt x="8047" y="3465"/>
                    <a:pt x="4235" y="7714"/>
                    <a:pt x="2170" y="10901"/>
                  </a:cubicBezTo>
                  <a:cubicBezTo>
                    <a:pt x="106" y="14088"/>
                    <a:pt x="-212" y="16213"/>
                    <a:pt x="106" y="17983"/>
                  </a:cubicBezTo>
                  <a:cubicBezTo>
                    <a:pt x="423" y="19754"/>
                    <a:pt x="1376" y="21170"/>
                    <a:pt x="4235" y="20639"/>
                  </a:cubicBezTo>
                  <a:cubicBezTo>
                    <a:pt x="7094" y="20108"/>
                    <a:pt x="11859" y="17629"/>
                    <a:pt x="16623" y="151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3453903" y="6616695"/>
              <a:ext cx="93727" cy="354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33" fill="norm" stroke="1" extrusionOk="0">
                  <a:moveTo>
                    <a:pt x="21254" y="964"/>
                  </a:moveTo>
                  <a:cubicBezTo>
                    <a:pt x="19814" y="453"/>
                    <a:pt x="18374" y="-58"/>
                    <a:pt x="16934" y="6"/>
                  </a:cubicBezTo>
                  <a:cubicBezTo>
                    <a:pt x="15494" y="70"/>
                    <a:pt x="14054" y="709"/>
                    <a:pt x="11174" y="3073"/>
                  </a:cubicBezTo>
                  <a:cubicBezTo>
                    <a:pt x="8294" y="5438"/>
                    <a:pt x="3974" y="9528"/>
                    <a:pt x="1814" y="12595"/>
                  </a:cubicBezTo>
                  <a:cubicBezTo>
                    <a:pt x="-346" y="15663"/>
                    <a:pt x="-346" y="17708"/>
                    <a:pt x="614" y="19050"/>
                  </a:cubicBezTo>
                  <a:cubicBezTo>
                    <a:pt x="1574" y="20392"/>
                    <a:pt x="3494" y="21031"/>
                    <a:pt x="5894" y="21286"/>
                  </a:cubicBezTo>
                  <a:cubicBezTo>
                    <a:pt x="8294" y="21542"/>
                    <a:pt x="11174" y="21414"/>
                    <a:pt x="14054" y="212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3427516" y="6797760"/>
              <a:ext cx="253464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600" fill="norm" stroke="1" extrusionOk="0">
                  <a:moveTo>
                    <a:pt x="3168" y="21600"/>
                  </a:moveTo>
                  <a:cubicBezTo>
                    <a:pt x="1740" y="18514"/>
                    <a:pt x="312" y="15429"/>
                    <a:pt x="44" y="13371"/>
                  </a:cubicBezTo>
                  <a:cubicBezTo>
                    <a:pt x="-224" y="11314"/>
                    <a:pt x="669" y="10286"/>
                    <a:pt x="4417" y="8229"/>
                  </a:cubicBezTo>
                  <a:cubicBezTo>
                    <a:pt x="8166" y="6171"/>
                    <a:pt x="14771" y="3086"/>
                    <a:pt x="2137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3789871" y="6632660"/>
              <a:ext cx="276747" cy="300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73" fill="norm" stroke="1" extrusionOk="0">
                  <a:moveTo>
                    <a:pt x="10236" y="0"/>
                  </a:moveTo>
                  <a:cubicBezTo>
                    <a:pt x="8763" y="2417"/>
                    <a:pt x="7291" y="4834"/>
                    <a:pt x="6145" y="7628"/>
                  </a:cubicBezTo>
                  <a:cubicBezTo>
                    <a:pt x="5000" y="10422"/>
                    <a:pt x="4182" y="13594"/>
                    <a:pt x="3609" y="15558"/>
                  </a:cubicBezTo>
                  <a:cubicBezTo>
                    <a:pt x="3036" y="17522"/>
                    <a:pt x="2709" y="18277"/>
                    <a:pt x="2300" y="18352"/>
                  </a:cubicBezTo>
                  <a:cubicBezTo>
                    <a:pt x="1891" y="18428"/>
                    <a:pt x="1400" y="17824"/>
                    <a:pt x="909" y="17069"/>
                  </a:cubicBezTo>
                  <a:cubicBezTo>
                    <a:pt x="418" y="16313"/>
                    <a:pt x="-73" y="15407"/>
                    <a:pt x="9" y="14727"/>
                  </a:cubicBezTo>
                  <a:cubicBezTo>
                    <a:pt x="91" y="14048"/>
                    <a:pt x="745" y="13594"/>
                    <a:pt x="2709" y="12386"/>
                  </a:cubicBezTo>
                  <a:cubicBezTo>
                    <a:pt x="4672" y="11178"/>
                    <a:pt x="7945" y="9214"/>
                    <a:pt x="10318" y="7628"/>
                  </a:cubicBezTo>
                  <a:cubicBezTo>
                    <a:pt x="12691" y="6042"/>
                    <a:pt x="14163" y="4834"/>
                    <a:pt x="15309" y="3776"/>
                  </a:cubicBezTo>
                  <a:cubicBezTo>
                    <a:pt x="16454" y="2719"/>
                    <a:pt x="17272" y="1813"/>
                    <a:pt x="17272" y="1964"/>
                  </a:cubicBezTo>
                  <a:cubicBezTo>
                    <a:pt x="17272" y="2115"/>
                    <a:pt x="16454" y="3323"/>
                    <a:pt x="15145" y="5891"/>
                  </a:cubicBezTo>
                  <a:cubicBezTo>
                    <a:pt x="13836" y="8459"/>
                    <a:pt x="12036" y="12386"/>
                    <a:pt x="11136" y="14727"/>
                  </a:cubicBezTo>
                  <a:cubicBezTo>
                    <a:pt x="10236" y="17069"/>
                    <a:pt x="10236" y="17824"/>
                    <a:pt x="10645" y="18277"/>
                  </a:cubicBezTo>
                  <a:cubicBezTo>
                    <a:pt x="11054" y="18730"/>
                    <a:pt x="11872" y="18881"/>
                    <a:pt x="12609" y="18730"/>
                  </a:cubicBezTo>
                  <a:cubicBezTo>
                    <a:pt x="13345" y="18579"/>
                    <a:pt x="14000" y="18126"/>
                    <a:pt x="14736" y="17597"/>
                  </a:cubicBezTo>
                  <a:cubicBezTo>
                    <a:pt x="15472" y="17069"/>
                    <a:pt x="16291" y="16464"/>
                    <a:pt x="16209" y="16464"/>
                  </a:cubicBezTo>
                  <a:cubicBezTo>
                    <a:pt x="16127" y="16464"/>
                    <a:pt x="15145" y="17069"/>
                    <a:pt x="14572" y="17748"/>
                  </a:cubicBezTo>
                  <a:cubicBezTo>
                    <a:pt x="14000" y="18428"/>
                    <a:pt x="13836" y="19183"/>
                    <a:pt x="14082" y="19863"/>
                  </a:cubicBezTo>
                  <a:cubicBezTo>
                    <a:pt x="14327" y="20543"/>
                    <a:pt x="14982" y="21147"/>
                    <a:pt x="15718" y="21373"/>
                  </a:cubicBezTo>
                  <a:cubicBezTo>
                    <a:pt x="16454" y="21600"/>
                    <a:pt x="17272" y="21449"/>
                    <a:pt x="18254" y="20845"/>
                  </a:cubicBezTo>
                  <a:cubicBezTo>
                    <a:pt x="19236" y="20241"/>
                    <a:pt x="20382" y="19183"/>
                    <a:pt x="20954" y="18201"/>
                  </a:cubicBezTo>
                  <a:cubicBezTo>
                    <a:pt x="21527" y="17220"/>
                    <a:pt x="21527" y="16313"/>
                    <a:pt x="21036" y="15709"/>
                  </a:cubicBezTo>
                  <a:cubicBezTo>
                    <a:pt x="20545" y="15105"/>
                    <a:pt x="19563" y="14803"/>
                    <a:pt x="18991" y="14652"/>
                  </a:cubicBezTo>
                  <a:cubicBezTo>
                    <a:pt x="18418" y="14501"/>
                    <a:pt x="18254" y="14501"/>
                    <a:pt x="18091" y="145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7586229" y="2623693"/>
              <a:ext cx="85446" cy="954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600" fill="norm" stroke="1" extrusionOk="0">
                  <a:moveTo>
                    <a:pt x="0" y="766"/>
                  </a:moveTo>
                  <a:cubicBezTo>
                    <a:pt x="2634" y="383"/>
                    <a:pt x="5268" y="0"/>
                    <a:pt x="7112" y="0"/>
                  </a:cubicBezTo>
                  <a:cubicBezTo>
                    <a:pt x="8956" y="0"/>
                    <a:pt x="10010" y="383"/>
                    <a:pt x="12117" y="1341"/>
                  </a:cubicBezTo>
                  <a:cubicBezTo>
                    <a:pt x="14224" y="2299"/>
                    <a:pt x="17385" y="3831"/>
                    <a:pt x="19229" y="5484"/>
                  </a:cubicBezTo>
                  <a:cubicBezTo>
                    <a:pt x="21073" y="7136"/>
                    <a:pt x="21600" y="8908"/>
                    <a:pt x="21073" y="10800"/>
                  </a:cubicBezTo>
                  <a:cubicBezTo>
                    <a:pt x="20546" y="12692"/>
                    <a:pt x="18966" y="14703"/>
                    <a:pt x="17385" y="16380"/>
                  </a:cubicBezTo>
                  <a:cubicBezTo>
                    <a:pt x="15805" y="18056"/>
                    <a:pt x="14224" y="19397"/>
                    <a:pt x="13961" y="20211"/>
                  </a:cubicBezTo>
                  <a:cubicBezTo>
                    <a:pt x="13698" y="21025"/>
                    <a:pt x="14751" y="21313"/>
                    <a:pt x="15805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7504924" y="2587710"/>
              <a:ext cx="4881906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22" y="6923"/>
                  </a:moveTo>
                  <a:cubicBezTo>
                    <a:pt x="4" y="6277"/>
                    <a:pt x="-15" y="5631"/>
                    <a:pt x="18" y="5308"/>
                  </a:cubicBezTo>
                  <a:cubicBezTo>
                    <a:pt x="51" y="4985"/>
                    <a:pt x="135" y="4985"/>
                    <a:pt x="327" y="5031"/>
                  </a:cubicBezTo>
                  <a:cubicBezTo>
                    <a:pt x="518" y="5077"/>
                    <a:pt x="818" y="5169"/>
                    <a:pt x="1145" y="5123"/>
                  </a:cubicBezTo>
                  <a:cubicBezTo>
                    <a:pt x="1473" y="5077"/>
                    <a:pt x="1829" y="4892"/>
                    <a:pt x="2203" y="4754"/>
                  </a:cubicBezTo>
                  <a:cubicBezTo>
                    <a:pt x="2577" y="4615"/>
                    <a:pt x="2970" y="4523"/>
                    <a:pt x="3321" y="4431"/>
                  </a:cubicBezTo>
                  <a:cubicBezTo>
                    <a:pt x="3672" y="4338"/>
                    <a:pt x="3981" y="4246"/>
                    <a:pt x="4304" y="4108"/>
                  </a:cubicBezTo>
                  <a:cubicBezTo>
                    <a:pt x="4627" y="3969"/>
                    <a:pt x="4964" y="3785"/>
                    <a:pt x="5319" y="3600"/>
                  </a:cubicBezTo>
                  <a:cubicBezTo>
                    <a:pt x="5675" y="3415"/>
                    <a:pt x="6049" y="3231"/>
                    <a:pt x="6377" y="3046"/>
                  </a:cubicBezTo>
                  <a:cubicBezTo>
                    <a:pt x="6705" y="2862"/>
                    <a:pt x="6985" y="2677"/>
                    <a:pt x="7266" y="2492"/>
                  </a:cubicBezTo>
                  <a:cubicBezTo>
                    <a:pt x="7547" y="2308"/>
                    <a:pt x="7828" y="2123"/>
                    <a:pt x="8122" y="1938"/>
                  </a:cubicBezTo>
                  <a:cubicBezTo>
                    <a:pt x="8417" y="1754"/>
                    <a:pt x="8726" y="1569"/>
                    <a:pt x="9049" y="1385"/>
                  </a:cubicBezTo>
                  <a:cubicBezTo>
                    <a:pt x="9372" y="1200"/>
                    <a:pt x="9709" y="1015"/>
                    <a:pt x="10041" y="877"/>
                  </a:cubicBezTo>
                  <a:cubicBezTo>
                    <a:pt x="10373" y="738"/>
                    <a:pt x="10701" y="646"/>
                    <a:pt x="11019" y="554"/>
                  </a:cubicBezTo>
                  <a:cubicBezTo>
                    <a:pt x="11337" y="462"/>
                    <a:pt x="11646" y="369"/>
                    <a:pt x="11964" y="323"/>
                  </a:cubicBezTo>
                  <a:cubicBezTo>
                    <a:pt x="12282" y="277"/>
                    <a:pt x="12610" y="277"/>
                    <a:pt x="12923" y="231"/>
                  </a:cubicBezTo>
                  <a:cubicBezTo>
                    <a:pt x="13237" y="185"/>
                    <a:pt x="13536" y="92"/>
                    <a:pt x="13841" y="46"/>
                  </a:cubicBezTo>
                  <a:cubicBezTo>
                    <a:pt x="14145" y="0"/>
                    <a:pt x="14454" y="0"/>
                    <a:pt x="14809" y="0"/>
                  </a:cubicBezTo>
                  <a:cubicBezTo>
                    <a:pt x="15165" y="0"/>
                    <a:pt x="15567" y="0"/>
                    <a:pt x="15988" y="185"/>
                  </a:cubicBezTo>
                  <a:cubicBezTo>
                    <a:pt x="16410" y="369"/>
                    <a:pt x="16849" y="738"/>
                    <a:pt x="17252" y="1200"/>
                  </a:cubicBezTo>
                  <a:cubicBezTo>
                    <a:pt x="17654" y="1662"/>
                    <a:pt x="18019" y="2215"/>
                    <a:pt x="18370" y="2815"/>
                  </a:cubicBezTo>
                  <a:cubicBezTo>
                    <a:pt x="18721" y="3415"/>
                    <a:pt x="19058" y="4062"/>
                    <a:pt x="19381" y="4662"/>
                  </a:cubicBezTo>
                  <a:cubicBezTo>
                    <a:pt x="19704" y="5262"/>
                    <a:pt x="20013" y="5815"/>
                    <a:pt x="20308" y="6323"/>
                  </a:cubicBezTo>
                  <a:cubicBezTo>
                    <a:pt x="20602" y="6831"/>
                    <a:pt x="20883" y="7292"/>
                    <a:pt x="21066" y="7846"/>
                  </a:cubicBezTo>
                  <a:cubicBezTo>
                    <a:pt x="21248" y="8400"/>
                    <a:pt x="21332" y="9046"/>
                    <a:pt x="21384" y="10615"/>
                  </a:cubicBezTo>
                  <a:cubicBezTo>
                    <a:pt x="21435" y="12185"/>
                    <a:pt x="21454" y="14677"/>
                    <a:pt x="21482" y="16662"/>
                  </a:cubicBezTo>
                  <a:cubicBezTo>
                    <a:pt x="21510" y="18646"/>
                    <a:pt x="21548" y="20123"/>
                    <a:pt x="21585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7586229" y="3533860"/>
              <a:ext cx="48069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21248" y="20700"/>
                    <a:pt x="20896" y="19800"/>
                    <a:pt x="20554" y="18562"/>
                  </a:cubicBezTo>
                  <a:cubicBezTo>
                    <a:pt x="20211" y="17325"/>
                    <a:pt x="19878" y="15750"/>
                    <a:pt x="19546" y="14287"/>
                  </a:cubicBezTo>
                  <a:cubicBezTo>
                    <a:pt x="19213" y="12825"/>
                    <a:pt x="18880" y="11475"/>
                    <a:pt x="18514" y="10238"/>
                  </a:cubicBezTo>
                  <a:cubicBezTo>
                    <a:pt x="18147" y="9000"/>
                    <a:pt x="17748" y="7875"/>
                    <a:pt x="17396" y="6975"/>
                  </a:cubicBezTo>
                  <a:cubicBezTo>
                    <a:pt x="17044" y="6075"/>
                    <a:pt x="16740" y="5400"/>
                    <a:pt x="16416" y="4725"/>
                  </a:cubicBezTo>
                  <a:cubicBezTo>
                    <a:pt x="16093" y="4050"/>
                    <a:pt x="15751" y="3375"/>
                    <a:pt x="15384" y="2812"/>
                  </a:cubicBezTo>
                  <a:cubicBezTo>
                    <a:pt x="15018" y="2250"/>
                    <a:pt x="14628" y="1800"/>
                    <a:pt x="14234" y="1463"/>
                  </a:cubicBezTo>
                  <a:cubicBezTo>
                    <a:pt x="13839" y="1125"/>
                    <a:pt x="13439" y="900"/>
                    <a:pt x="13130" y="675"/>
                  </a:cubicBezTo>
                  <a:cubicBezTo>
                    <a:pt x="12821" y="450"/>
                    <a:pt x="12602" y="225"/>
                    <a:pt x="12365" y="113"/>
                  </a:cubicBezTo>
                  <a:cubicBezTo>
                    <a:pt x="12127" y="0"/>
                    <a:pt x="11870" y="0"/>
                    <a:pt x="11646" y="0"/>
                  </a:cubicBezTo>
                  <a:cubicBezTo>
                    <a:pt x="11423" y="0"/>
                    <a:pt x="11233" y="0"/>
                    <a:pt x="11004" y="0"/>
                  </a:cubicBezTo>
                  <a:cubicBezTo>
                    <a:pt x="10776" y="0"/>
                    <a:pt x="10510" y="0"/>
                    <a:pt x="10272" y="0"/>
                  </a:cubicBezTo>
                  <a:cubicBezTo>
                    <a:pt x="10034" y="0"/>
                    <a:pt x="9825" y="0"/>
                    <a:pt x="9473" y="0"/>
                  </a:cubicBezTo>
                  <a:cubicBezTo>
                    <a:pt x="9121" y="0"/>
                    <a:pt x="8627" y="0"/>
                    <a:pt x="8261" y="0"/>
                  </a:cubicBezTo>
                  <a:cubicBezTo>
                    <a:pt x="7894" y="0"/>
                    <a:pt x="7657" y="0"/>
                    <a:pt x="7419" y="0"/>
                  </a:cubicBezTo>
                  <a:cubicBezTo>
                    <a:pt x="7181" y="0"/>
                    <a:pt x="6943" y="0"/>
                    <a:pt x="6686" y="0"/>
                  </a:cubicBezTo>
                  <a:cubicBezTo>
                    <a:pt x="6430" y="0"/>
                    <a:pt x="6154" y="0"/>
                    <a:pt x="5797" y="113"/>
                  </a:cubicBezTo>
                  <a:cubicBezTo>
                    <a:pt x="5440" y="225"/>
                    <a:pt x="5003" y="450"/>
                    <a:pt x="4551" y="675"/>
                  </a:cubicBezTo>
                  <a:cubicBezTo>
                    <a:pt x="4099" y="900"/>
                    <a:pt x="3633" y="1125"/>
                    <a:pt x="3115" y="1463"/>
                  </a:cubicBezTo>
                  <a:cubicBezTo>
                    <a:pt x="2597" y="1800"/>
                    <a:pt x="2026" y="2250"/>
                    <a:pt x="1541" y="2700"/>
                  </a:cubicBezTo>
                  <a:cubicBezTo>
                    <a:pt x="1056" y="3150"/>
                    <a:pt x="656" y="3600"/>
                    <a:pt x="414" y="3938"/>
                  </a:cubicBezTo>
                  <a:cubicBezTo>
                    <a:pt x="171" y="4275"/>
                    <a:pt x="86" y="4500"/>
                    <a:pt x="0" y="472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0" y="7513266"/>
              <a:ext cx="486930" cy="567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371" fill="norm" stroke="1" extrusionOk="0">
                  <a:moveTo>
                    <a:pt x="4659" y="3903"/>
                  </a:moveTo>
                  <a:cubicBezTo>
                    <a:pt x="4659" y="4302"/>
                    <a:pt x="4659" y="4700"/>
                    <a:pt x="4473" y="5019"/>
                  </a:cubicBezTo>
                  <a:cubicBezTo>
                    <a:pt x="4287" y="5338"/>
                    <a:pt x="3915" y="5577"/>
                    <a:pt x="3496" y="5657"/>
                  </a:cubicBezTo>
                  <a:cubicBezTo>
                    <a:pt x="3077" y="5736"/>
                    <a:pt x="2611" y="5657"/>
                    <a:pt x="2332" y="5418"/>
                  </a:cubicBezTo>
                  <a:cubicBezTo>
                    <a:pt x="2052" y="5179"/>
                    <a:pt x="1959" y="4780"/>
                    <a:pt x="2052" y="4222"/>
                  </a:cubicBezTo>
                  <a:cubicBezTo>
                    <a:pt x="2146" y="3664"/>
                    <a:pt x="2425" y="2947"/>
                    <a:pt x="3030" y="2229"/>
                  </a:cubicBezTo>
                  <a:cubicBezTo>
                    <a:pt x="3635" y="1512"/>
                    <a:pt x="4566" y="795"/>
                    <a:pt x="5265" y="396"/>
                  </a:cubicBezTo>
                  <a:cubicBezTo>
                    <a:pt x="5963" y="-2"/>
                    <a:pt x="6428" y="-82"/>
                    <a:pt x="6754" y="77"/>
                  </a:cubicBezTo>
                  <a:cubicBezTo>
                    <a:pt x="7080" y="237"/>
                    <a:pt x="7266" y="635"/>
                    <a:pt x="7266" y="1711"/>
                  </a:cubicBezTo>
                  <a:cubicBezTo>
                    <a:pt x="7266" y="2787"/>
                    <a:pt x="7080" y="4541"/>
                    <a:pt x="6615" y="6533"/>
                  </a:cubicBezTo>
                  <a:cubicBezTo>
                    <a:pt x="6149" y="8526"/>
                    <a:pt x="5404" y="10758"/>
                    <a:pt x="4473" y="12711"/>
                  </a:cubicBezTo>
                  <a:cubicBezTo>
                    <a:pt x="3542" y="14663"/>
                    <a:pt x="2425" y="16337"/>
                    <a:pt x="1680" y="17294"/>
                  </a:cubicBezTo>
                  <a:cubicBezTo>
                    <a:pt x="935" y="18250"/>
                    <a:pt x="563" y="18489"/>
                    <a:pt x="284" y="18330"/>
                  </a:cubicBezTo>
                  <a:cubicBezTo>
                    <a:pt x="4" y="18170"/>
                    <a:pt x="-182" y="17612"/>
                    <a:pt x="284" y="16776"/>
                  </a:cubicBezTo>
                  <a:cubicBezTo>
                    <a:pt x="749" y="15939"/>
                    <a:pt x="1866" y="14823"/>
                    <a:pt x="3542" y="13189"/>
                  </a:cubicBezTo>
                  <a:cubicBezTo>
                    <a:pt x="5218" y="11555"/>
                    <a:pt x="7452" y="9403"/>
                    <a:pt x="9315" y="7450"/>
                  </a:cubicBezTo>
                  <a:cubicBezTo>
                    <a:pt x="11177" y="5497"/>
                    <a:pt x="12666" y="3744"/>
                    <a:pt x="13458" y="2668"/>
                  </a:cubicBezTo>
                  <a:cubicBezTo>
                    <a:pt x="14249" y="1592"/>
                    <a:pt x="14342" y="1193"/>
                    <a:pt x="14202" y="1114"/>
                  </a:cubicBezTo>
                  <a:cubicBezTo>
                    <a:pt x="14063" y="1034"/>
                    <a:pt x="13690" y="1273"/>
                    <a:pt x="12899" y="2429"/>
                  </a:cubicBezTo>
                  <a:cubicBezTo>
                    <a:pt x="12108" y="3584"/>
                    <a:pt x="10897" y="5657"/>
                    <a:pt x="9920" y="8287"/>
                  </a:cubicBezTo>
                  <a:cubicBezTo>
                    <a:pt x="8942" y="10917"/>
                    <a:pt x="8197" y="14105"/>
                    <a:pt x="7825" y="16138"/>
                  </a:cubicBezTo>
                  <a:cubicBezTo>
                    <a:pt x="7452" y="18170"/>
                    <a:pt x="7452" y="19047"/>
                    <a:pt x="7592" y="19725"/>
                  </a:cubicBezTo>
                  <a:cubicBezTo>
                    <a:pt x="7732" y="20402"/>
                    <a:pt x="8011" y="20880"/>
                    <a:pt x="8384" y="21159"/>
                  </a:cubicBezTo>
                  <a:cubicBezTo>
                    <a:pt x="8756" y="21438"/>
                    <a:pt x="9221" y="21518"/>
                    <a:pt x="9873" y="20920"/>
                  </a:cubicBezTo>
                  <a:cubicBezTo>
                    <a:pt x="10525" y="20322"/>
                    <a:pt x="11363" y="19047"/>
                    <a:pt x="11875" y="18051"/>
                  </a:cubicBezTo>
                  <a:cubicBezTo>
                    <a:pt x="12387" y="17055"/>
                    <a:pt x="12573" y="16337"/>
                    <a:pt x="12620" y="15779"/>
                  </a:cubicBezTo>
                  <a:cubicBezTo>
                    <a:pt x="12666" y="15221"/>
                    <a:pt x="12573" y="14823"/>
                    <a:pt x="12247" y="14544"/>
                  </a:cubicBezTo>
                  <a:cubicBezTo>
                    <a:pt x="11921" y="14265"/>
                    <a:pt x="11363" y="14105"/>
                    <a:pt x="11409" y="13986"/>
                  </a:cubicBezTo>
                  <a:cubicBezTo>
                    <a:pt x="11456" y="13866"/>
                    <a:pt x="12108" y="13787"/>
                    <a:pt x="13877" y="13508"/>
                  </a:cubicBezTo>
                  <a:cubicBezTo>
                    <a:pt x="15646" y="13229"/>
                    <a:pt x="18532" y="12750"/>
                    <a:pt x="21418" y="1227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931429" y="7597860"/>
              <a:ext cx="234951" cy="308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0"/>
                  </a:moveTo>
                  <a:cubicBezTo>
                    <a:pt x="584" y="4586"/>
                    <a:pt x="1168" y="9173"/>
                    <a:pt x="1654" y="12501"/>
                  </a:cubicBezTo>
                  <a:cubicBezTo>
                    <a:pt x="2141" y="15830"/>
                    <a:pt x="2530" y="17901"/>
                    <a:pt x="2919" y="19307"/>
                  </a:cubicBezTo>
                  <a:cubicBezTo>
                    <a:pt x="3308" y="20712"/>
                    <a:pt x="3697" y="21452"/>
                    <a:pt x="4281" y="21526"/>
                  </a:cubicBezTo>
                  <a:cubicBezTo>
                    <a:pt x="4865" y="21600"/>
                    <a:pt x="5643" y="21008"/>
                    <a:pt x="6324" y="19677"/>
                  </a:cubicBezTo>
                  <a:cubicBezTo>
                    <a:pt x="7005" y="18345"/>
                    <a:pt x="7589" y="16274"/>
                    <a:pt x="8173" y="14721"/>
                  </a:cubicBezTo>
                  <a:cubicBezTo>
                    <a:pt x="8757" y="13167"/>
                    <a:pt x="9341" y="12132"/>
                    <a:pt x="9632" y="12058"/>
                  </a:cubicBezTo>
                  <a:cubicBezTo>
                    <a:pt x="9924" y="11984"/>
                    <a:pt x="9924" y="12871"/>
                    <a:pt x="10314" y="14129"/>
                  </a:cubicBezTo>
                  <a:cubicBezTo>
                    <a:pt x="10703" y="15386"/>
                    <a:pt x="11481" y="17014"/>
                    <a:pt x="12357" y="17975"/>
                  </a:cubicBezTo>
                  <a:cubicBezTo>
                    <a:pt x="13232" y="18937"/>
                    <a:pt x="14205" y="19233"/>
                    <a:pt x="15081" y="19085"/>
                  </a:cubicBezTo>
                  <a:cubicBezTo>
                    <a:pt x="15957" y="18937"/>
                    <a:pt x="16735" y="18345"/>
                    <a:pt x="17514" y="16200"/>
                  </a:cubicBezTo>
                  <a:cubicBezTo>
                    <a:pt x="18292" y="14055"/>
                    <a:pt x="19070" y="10356"/>
                    <a:pt x="19557" y="7693"/>
                  </a:cubicBezTo>
                  <a:cubicBezTo>
                    <a:pt x="20043" y="5030"/>
                    <a:pt x="20238" y="3403"/>
                    <a:pt x="20335" y="2219"/>
                  </a:cubicBezTo>
                  <a:cubicBezTo>
                    <a:pt x="20432" y="1036"/>
                    <a:pt x="20432" y="296"/>
                    <a:pt x="20432" y="296"/>
                  </a:cubicBezTo>
                  <a:cubicBezTo>
                    <a:pt x="20432" y="296"/>
                    <a:pt x="20432" y="1036"/>
                    <a:pt x="20627" y="1775"/>
                  </a:cubicBezTo>
                  <a:cubicBezTo>
                    <a:pt x="20822" y="2515"/>
                    <a:pt x="21211" y="3255"/>
                    <a:pt x="21600" y="399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1356398" y="7623260"/>
              <a:ext cx="21426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600" fill="norm" stroke="1" extrusionOk="0">
                  <a:moveTo>
                    <a:pt x="1954" y="0"/>
                  </a:moveTo>
                  <a:cubicBezTo>
                    <a:pt x="1107" y="424"/>
                    <a:pt x="260" y="847"/>
                    <a:pt x="48" y="1412"/>
                  </a:cubicBezTo>
                  <a:cubicBezTo>
                    <a:pt x="-164" y="1976"/>
                    <a:pt x="260" y="2682"/>
                    <a:pt x="2589" y="3812"/>
                  </a:cubicBezTo>
                  <a:cubicBezTo>
                    <a:pt x="4918" y="4941"/>
                    <a:pt x="9154" y="6494"/>
                    <a:pt x="12330" y="7553"/>
                  </a:cubicBezTo>
                  <a:cubicBezTo>
                    <a:pt x="15507" y="8612"/>
                    <a:pt x="17624" y="9176"/>
                    <a:pt x="19107" y="9741"/>
                  </a:cubicBezTo>
                  <a:cubicBezTo>
                    <a:pt x="20589" y="10306"/>
                    <a:pt x="21436" y="10871"/>
                    <a:pt x="21436" y="11365"/>
                  </a:cubicBezTo>
                  <a:cubicBezTo>
                    <a:pt x="21436" y="11859"/>
                    <a:pt x="20589" y="12282"/>
                    <a:pt x="18048" y="13200"/>
                  </a:cubicBezTo>
                  <a:cubicBezTo>
                    <a:pt x="15507" y="14118"/>
                    <a:pt x="11271" y="15529"/>
                    <a:pt x="8412" y="16518"/>
                  </a:cubicBezTo>
                  <a:cubicBezTo>
                    <a:pt x="5554" y="17506"/>
                    <a:pt x="4071" y="18071"/>
                    <a:pt x="3118" y="18706"/>
                  </a:cubicBezTo>
                  <a:cubicBezTo>
                    <a:pt x="2165" y="19341"/>
                    <a:pt x="1742" y="20047"/>
                    <a:pt x="2165" y="20541"/>
                  </a:cubicBezTo>
                  <a:cubicBezTo>
                    <a:pt x="2589" y="21035"/>
                    <a:pt x="3860" y="21318"/>
                    <a:pt x="513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1728301" y="7661865"/>
              <a:ext cx="269929" cy="206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63" fill="norm" stroke="1" extrusionOk="0">
                  <a:moveTo>
                    <a:pt x="5320" y="3253"/>
                  </a:moveTo>
                  <a:cubicBezTo>
                    <a:pt x="7851" y="2151"/>
                    <a:pt x="10383" y="1049"/>
                    <a:pt x="12408" y="498"/>
                  </a:cubicBezTo>
                  <a:cubicBezTo>
                    <a:pt x="14433" y="-53"/>
                    <a:pt x="15951" y="-53"/>
                    <a:pt x="17132" y="57"/>
                  </a:cubicBezTo>
                  <a:cubicBezTo>
                    <a:pt x="18314" y="167"/>
                    <a:pt x="19157" y="388"/>
                    <a:pt x="19242" y="1049"/>
                  </a:cubicBezTo>
                  <a:cubicBezTo>
                    <a:pt x="19326" y="1710"/>
                    <a:pt x="18651" y="2812"/>
                    <a:pt x="16458" y="4906"/>
                  </a:cubicBezTo>
                  <a:cubicBezTo>
                    <a:pt x="14264" y="7000"/>
                    <a:pt x="10551" y="10086"/>
                    <a:pt x="8020" y="12180"/>
                  </a:cubicBezTo>
                  <a:cubicBezTo>
                    <a:pt x="5489" y="14274"/>
                    <a:pt x="4139" y="15376"/>
                    <a:pt x="2789" y="16698"/>
                  </a:cubicBezTo>
                  <a:cubicBezTo>
                    <a:pt x="1439" y="18020"/>
                    <a:pt x="89" y="19563"/>
                    <a:pt x="4" y="20445"/>
                  </a:cubicBezTo>
                  <a:cubicBezTo>
                    <a:pt x="-80" y="21327"/>
                    <a:pt x="1101" y="21547"/>
                    <a:pt x="3632" y="21437"/>
                  </a:cubicBezTo>
                  <a:cubicBezTo>
                    <a:pt x="6164" y="21327"/>
                    <a:pt x="10045" y="20886"/>
                    <a:pt x="13251" y="20665"/>
                  </a:cubicBezTo>
                  <a:cubicBezTo>
                    <a:pt x="16458" y="20445"/>
                    <a:pt x="18989" y="20445"/>
                    <a:pt x="21520" y="2044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1983012" y="7801060"/>
              <a:ext cx="15491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19612" y="0"/>
                  </a:moveTo>
                  <a:cubicBezTo>
                    <a:pt x="18444" y="2700"/>
                    <a:pt x="17277" y="5400"/>
                    <a:pt x="14795" y="8400"/>
                  </a:cubicBezTo>
                  <a:cubicBezTo>
                    <a:pt x="12314" y="11400"/>
                    <a:pt x="8520" y="14700"/>
                    <a:pt x="5893" y="16350"/>
                  </a:cubicBezTo>
                  <a:cubicBezTo>
                    <a:pt x="3266" y="18000"/>
                    <a:pt x="1806" y="18000"/>
                    <a:pt x="931" y="17250"/>
                  </a:cubicBezTo>
                  <a:cubicBezTo>
                    <a:pt x="55" y="16500"/>
                    <a:pt x="-237" y="15000"/>
                    <a:pt x="201" y="13650"/>
                  </a:cubicBezTo>
                  <a:cubicBezTo>
                    <a:pt x="639" y="12300"/>
                    <a:pt x="1806" y="11100"/>
                    <a:pt x="4579" y="10650"/>
                  </a:cubicBezTo>
                  <a:cubicBezTo>
                    <a:pt x="7352" y="10200"/>
                    <a:pt x="11731" y="10500"/>
                    <a:pt x="14795" y="12450"/>
                  </a:cubicBezTo>
                  <a:cubicBezTo>
                    <a:pt x="17860" y="14400"/>
                    <a:pt x="19612" y="18000"/>
                    <a:pt x="21363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2233179" y="7934410"/>
              <a:ext cx="635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2664979" y="7751633"/>
              <a:ext cx="365952" cy="327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55" fill="norm" stroke="1" extrusionOk="0">
                  <a:moveTo>
                    <a:pt x="0" y="324"/>
                  </a:moveTo>
                  <a:cubicBezTo>
                    <a:pt x="745" y="324"/>
                    <a:pt x="1490" y="324"/>
                    <a:pt x="2483" y="1906"/>
                  </a:cubicBezTo>
                  <a:cubicBezTo>
                    <a:pt x="3476" y="3488"/>
                    <a:pt x="4717" y="6652"/>
                    <a:pt x="5276" y="8647"/>
                  </a:cubicBezTo>
                  <a:cubicBezTo>
                    <a:pt x="5834" y="10642"/>
                    <a:pt x="5710" y="11468"/>
                    <a:pt x="5338" y="12018"/>
                  </a:cubicBezTo>
                  <a:cubicBezTo>
                    <a:pt x="4966" y="12568"/>
                    <a:pt x="4345" y="12843"/>
                    <a:pt x="3910" y="12568"/>
                  </a:cubicBezTo>
                  <a:cubicBezTo>
                    <a:pt x="3476" y="12293"/>
                    <a:pt x="3228" y="11468"/>
                    <a:pt x="3352" y="9748"/>
                  </a:cubicBezTo>
                  <a:cubicBezTo>
                    <a:pt x="3476" y="8028"/>
                    <a:pt x="3972" y="5414"/>
                    <a:pt x="4717" y="3626"/>
                  </a:cubicBezTo>
                  <a:cubicBezTo>
                    <a:pt x="5462" y="1837"/>
                    <a:pt x="6455" y="874"/>
                    <a:pt x="7262" y="393"/>
                  </a:cubicBezTo>
                  <a:cubicBezTo>
                    <a:pt x="8069" y="-89"/>
                    <a:pt x="8690" y="-89"/>
                    <a:pt x="9186" y="186"/>
                  </a:cubicBezTo>
                  <a:cubicBezTo>
                    <a:pt x="9683" y="461"/>
                    <a:pt x="10055" y="1012"/>
                    <a:pt x="10428" y="1562"/>
                  </a:cubicBezTo>
                  <a:cubicBezTo>
                    <a:pt x="10800" y="2112"/>
                    <a:pt x="11172" y="2663"/>
                    <a:pt x="11110" y="3144"/>
                  </a:cubicBezTo>
                  <a:cubicBezTo>
                    <a:pt x="11048" y="3626"/>
                    <a:pt x="10552" y="4038"/>
                    <a:pt x="10241" y="4589"/>
                  </a:cubicBezTo>
                  <a:cubicBezTo>
                    <a:pt x="9931" y="5139"/>
                    <a:pt x="9807" y="5827"/>
                    <a:pt x="9745" y="6515"/>
                  </a:cubicBezTo>
                  <a:cubicBezTo>
                    <a:pt x="9683" y="7203"/>
                    <a:pt x="9683" y="7891"/>
                    <a:pt x="9993" y="8441"/>
                  </a:cubicBezTo>
                  <a:cubicBezTo>
                    <a:pt x="10303" y="8991"/>
                    <a:pt x="10924" y="9404"/>
                    <a:pt x="12414" y="9060"/>
                  </a:cubicBezTo>
                  <a:cubicBezTo>
                    <a:pt x="13903" y="8716"/>
                    <a:pt x="16262" y="7615"/>
                    <a:pt x="17814" y="6721"/>
                  </a:cubicBezTo>
                  <a:cubicBezTo>
                    <a:pt x="19366" y="5827"/>
                    <a:pt x="20110" y="5139"/>
                    <a:pt x="20669" y="4520"/>
                  </a:cubicBezTo>
                  <a:cubicBezTo>
                    <a:pt x="21228" y="3901"/>
                    <a:pt x="21600" y="3350"/>
                    <a:pt x="21414" y="3419"/>
                  </a:cubicBezTo>
                  <a:cubicBezTo>
                    <a:pt x="21228" y="3488"/>
                    <a:pt x="20483" y="4176"/>
                    <a:pt x="19924" y="5827"/>
                  </a:cubicBezTo>
                  <a:cubicBezTo>
                    <a:pt x="19366" y="7478"/>
                    <a:pt x="18993" y="10092"/>
                    <a:pt x="19055" y="12293"/>
                  </a:cubicBezTo>
                  <a:cubicBezTo>
                    <a:pt x="19117" y="14494"/>
                    <a:pt x="19614" y="16283"/>
                    <a:pt x="19862" y="17796"/>
                  </a:cubicBezTo>
                  <a:cubicBezTo>
                    <a:pt x="20110" y="19310"/>
                    <a:pt x="20110" y="20548"/>
                    <a:pt x="19738" y="21029"/>
                  </a:cubicBezTo>
                  <a:cubicBezTo>
                    <a:pt x="19366" y="21511"/>
                    <a:pt x="18621" y="21236"/>
                    <a:pt x="17752" y="20066"/>
                  </a:cubicBezTo>
                  <a:cubicBezTo>
                    <a:pt x="16883" y="18897"/>
                    <a:pt x="15890" y="16833"/>
                    <a:pt x="14897" y="1477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3058679" y="7699460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3117418" y="7745622"/>
              <a:ext cx="91940" cy="176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62" h="21392" fill="norm" stroke="1" extrusionOk="0">
                  <a:moveTo>
                    <a:pt x="1034" y="13678"/>
                  </a:moveTo>
                  <a:cubicBezTo>
                    <a:pt x="6549" y="10592"/>
                    <a:pt x="12064" y="7506"/>
                    <a:pt x="15510" y="5192"/>
                  </a:cubicBezTo>
                  <a:cubicBezTo>
                    <a:pt x="18957" y="2878"/>
                    <a:pt x="20336" y="1335"/>
                    <a:pt x="19876" y="563"/>
                  </a:cubicBezTo>
                  <a:cubicBezTo>
                    <a:pt x="19417" y="-208"/>
                    <a:pt x="17119" y="-208"/>
                    <a:pt x="13902" y="692"/>
                  </a:cubicBezTo>
                  <a:cubicBezTo>
                    <a:pt x="10685" y="1592"/>
                    <a:pt x="6549" y="3392"/>
                    <a:pt x="3562" y="5963"/>
                  </a:cubicBezTo>
                  <a:cubicBezTo>
                    <a:pt x="574" y="8535"/>
                    <a:pt x="-1264" y="11878"/>
                    <a:pt x="1034" y="14578"/>
                  </a:cubicBezTo>
                  <a:cubicBezTo>
                    <a:pt x="3332" y="17278"/>
                    <a:pt x="9766" y="19335"/>
                    <a:pt x="16200" y="2139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3258453" y="7774534"/>
              <a:ext cx="124077" cy="132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0845" fill="norm" stroke="1" extrusionOk="0">
                  <a:moveTo>
                    <a:pt x="21460" y="2170"/>
                  </a:moveTo>
                  <a:cubicBezTo>
                    <a:pt x="17067" y="841"/>
                    <a:pt x="12674" y="-488"/>
                    <a:pt x="9196" y="177"/>
                  </a:cubicBezTo>
                  <a:cubicBezTo>
                    <a:pt x="5718" y="841"/>
                    <a:pt x="3155" y="3500"/>
                    <a:pt x="1691" y="6657"/>
                  </a:cubicBezTo>
                  <a:cubicBezTo>
                    <a:pt x="226" y="9814"/>
                    <a:pt x="-140" y="13469"/>
                    <a:pt x="43" y="16127"/>
                  </a:cubicBezTo>
                  <a:cubicBezTo>
                    <a:pt x="226" y="18786"/>
                    <a:pt x="958" y="20447"/>
                    <a:pt x="4436" y="20780"/>
                  </a:cubicBezTo>
                  <a:cubicBezTo>
                    <a:pt x="7914" y="21112"/>
                    <a:pt x="14138" y="20115"/>
                    <a:pt x="20362" y="1911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3424112" y="7521660"/>
              <a:ext cx="110818" cy="410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600" fill="norm" stroke="1" extrusionOk="0">
                  <a:moveTo>
                    <a:pt x="21337" y="0"/>
                  </a:moveTo>
                  <a:cubicBezTo>
                    <a:pt x="17669" y="668"/>
                    <a:pt x="14001" y="1336"/>
                    <a:pt x="10537" y="3396"/>
                  </a:cubicBezTo>
                  <a:cubicBezTo>
                    <a:pt x="7073" y="5456"/>
                    <a:pt x="3812" y="8907"/>
                    <a:pt x="1979" y="12025"/>
                  </a:cubicBezTo>
                  <a:cubicBezTo>
                    <a:pt x="145" y="15142"/>
                    <a:pt x="-263" y="17926"/>
                    <a:pt x="145" y="19540"/>
                  </a:cubicBezTo>
                  <a:cubicBezTo>
                    <a:pt x="552" y="21155"/>
                    <a:pt x="1775" y="21600"/>
                    <a:pt x="4016" y="21600"/>
                  </a:cubicBezTo>
                  <a:cubicBezTo>
                    <a:pt x="6258" y="21600"/>
                    <a:pt x="9518" y="21155"/>
                    <a:pt x="12779" y="2070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3403463" y="7737560"/>
              <a:ext cx="239417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2105" y="21600"/>
                  </a:moveTo>
                  <a:cubicBezTo>
                    <a:pt x="968" y="19800"/>
                    <a:pt x="-169" y="18000"/>
                    <a:pt x="20" y="17100"/>
                  </a:cubicBezTo>
                  <a:cubicBezTo>
                    <a:pt x="210" y="16200"/>
                    <a:pt x="1726" y="16200"/>
                    <a:pt x="5515" y="13500"/>
                  </a:cubicBezTo>
                  <a:cubicBezTo>
                    <a:pt x="9305" y="10800"/>
                    <a:pt x="15368" y="5400"/>
                    <a:pt x="21431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3852429" y="7578810"/>
              <a:ext cx="254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173"/>
                    <a:pt x="10800" y="6346"/>
                    <a:pt x="7200" y="9946"/>
                  </a:cubicBezTo>
                  <a:cubicBezTo>
                    <a:pt x="3600" y="13546"/>
                    <a:pt x="1800" y="175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3828024" y="7649901"/>
              <a:ext cx="195856" cy="284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48" fill="norm" stroke="1" extrusionOk="0">
                  <a:moveTo>
                    <a:pt x="581" y="14677"/>
                  </a:moveTo>
                  <a:cubicBezTo>
                    <a:pt x="122" y="13883"/>
                    <a:pt x="-338" y="13089"/>
                    <a:pt x="351" y="12692"/>
                  </a:cubicBezTo>
                  <a:cubicBezTo>
                    <a:pt x="1041" y="12295"/>
                    <a:pt x="2879" y="12295"/>
                    <a:pt x="5981" y="11342"/>
                  </a:cubicBezTo>
                  <a:cubicBezTo>
                    <a:pt x="9083" y="10389"/>
                    <a:pt x="13449" y="8483"/>
                    <a:pt x="15977" y="6974"/>
                  </a:cubicBezTo>
                  <a:cubicBezTo>
                    <a:pt x="18505" y="5466"/>
                    <a:pt x="19194" y="4354"/>
                    <a:pt x="19883" y="3083"/>
                  </a:cubicBezTo>
                  <a:cubicBezTo>
                    <a:pt x="20573" y="1813"/>
                    <a:pt x="21262" y="383"/>
                    <a:pt x="21262" y="66"/>
                  </a:cubicBezTo>
                  <a:cubicBezTo>
                    <a:pt x="21262" y="-252"/>
                    <a:pt x="20573" y="542"/>
                    <a:pt x="19194" y="3322"/>
                  </a:cubicBezTo>
                  <a:cubicBezTo>
                    <a:pt x="17815" y="6101"/>
                    <a:pt x="15747" y="10866"/>
                    <a:pt x="15173" y="14201"/>
                  </a:cubicBezTo>
                  <a:cubicBezTo>
                    <a:pt x="14598" y="17536"/>
                    <a:pt x="15517" y="19442"/>
                    <a:pt x="16436" y="2134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3" name="Drawing"/>
          <p:cNvGrpSpPr/>
          <p:nvPr/>
        </p:nvGrpSpPr>
        <p:grpSpPr>
          <a:xfrm>
            <a:off x="1127783" y="1933260"/>
            <a:ext cx="11838917" cy="7585391"/>
            <a:chOff x="0" y="0"/>
            <a:chExt cx="11838917" cy="7585389"/>
          </a:xfrm>
        </p:grpSpPr>
        <p:sp>
          <p:nvSpPr>
            <p:cNvPr id="2398" name="Line"/>
            <p:cNvSpPr/>
            <p:nvPr/>
          </p:nvSpPr>
          <p:spPr>
            <a:xfrm>
              <a:off x="73161" y="46471"/>
              <a:ext cx="227807" cy="450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68" fill="norm" stroke="1" extrusionOk="0">
                  <a:moveTo>
                    <a:pt x="2325" y="373"/>
                  </a:moveTo>
                  <a:cubicBezTo>
                    <a:pt x="2125" y="3401"/>
                    <a:pt x="1925" y="6429"/>
                    <a:pt x="2025" y="9709"/>
                  </a:cubicBezTo>
                  <a:cubicBezTo>
                    <a:pt x="2125" y="12989"/>
                    <a:pt x="2525" y="16522"/>
                    <a:pt x="2725" y="18642"/>
                  </a:cubicBezTo>
                  <a:cubicBezTo>
                    <a:pt x="2925" y="20761"/>
                    <a:pt x="2925" y="21468"/>
                    <a:pt x="2625" y="21468"/>
                  </a:cubicBezTo>
                  <a:cubicBezTo>
                    <a:pt x="2325" y="21468"/>
                    <a:pt x="1725" y="20761"/>
                    <a:pt x="1225" y="19853"/>
                  </a:cubicBezTo>
                  <a:cubicBezTo>
                    <a:pt x="725" y="18945"/>
                    <a:pt x="325" y="17834"/>
                    <a:pt x="125" y="17027"/>
                  </a:cubicBezTo>
                  <a:cubicBezTo>
                    <a:pt x="-75" y="16219"/>
                    <a:pt x="-75" y="15715"/>
                    <a:pt x="425" y="15361"/>
                  </a:cubicBezTo>
                  <a:cubicBezTo>
                    <a:pt x="925" y="15008"/>
                    <a:pt x="1925" y="14806"/>
                    <a:pt x="3425" y="14604"/>
                  </a:cubicBezTo>
                  <a:cubicBezTo>
                    <a:pt x="4925" y="14403"/>
                    <a:pt x="6925" y="14201"/>
                    <a:pt x="9025" y="13040"/>
                  </a:cubicBezTo>
                  <a:cubicBezTo>
                    <a:pt x="11125" y="11879"/>
                    <a:pt x="13325" y="9760"/>
                    <a:pt x="15025" y="7791"/>
                  </a:cubicBezTo>
                  <a:cubicBezTo>
                    <a:pt x="16725" y="5823"/>
                    <a:pt x="17925" y="4006"/>
                    <a:pt x="18725" y="2593"/>
                  </a:cubicBezTo>
                  <a:cubicBezTo>
                    <a:pt x="19525" y="1180"/>
                    <a:pt x="19925" y="171"/>
                    <a:pt x="20125" y="19"/>
                  </a:cubicBezTo>
                  <a:cubicBezTo>
                    <a:pt x="20325" y="-132"/>
                    <a:pt x="20325" y="575"/>
                    <a:pt x="20025" y="2896"/>
                  </a:cubicBezTo>
                  <a:cubicBezTo>
                    <a:pt x="19725" y="5218"/>
                    <a:pt x="19125" y="9154"/>
                    <a:pt x="19325" y="12132"/>
                  </a:cubicBezTo>
                  <a:cubicBezTo>
                    <a:pt x="19525" y="15109"/>
                    <a:pt x="20525" y="17128"/>
                    <a:pt x="21525" y="191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358622" y="352739"/>
              <a:ext cx="58848" cy="143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180" fill="norm" stroke="1" extrusionOk="0">
                  <a:moveTo>
                    <a:pt x="2056" y="4696"/>
                  </a:moveTo>
                  <a:cubicBezTo>
                    <a:pt x="1312" y="6261"/>
                    <a:pt x="567" y="7826"/>
                    <a:pt x="194" y="10643"/>
                  </a:cubicBezTo>
                  <a:cubicBezTo>
                    <a:pt x="-178" y="13461"/>
                    <a:pt x="-178" y="17530"/>
                    <a:pt x="1684" y="19565"/>
                  </a:cubicBezTo>
                  <a:cubicBezTo>
                    <a:pt x="3546" y="21600"/>
                    <a:pt x="7270" y="21600"/>
                    <a:pt x="10994" y="20191"/>
                  </a:cubicBezTo>
                  <a:cubicBezTo>
                    <a:pt x="14719" y="18783"/>
                    <a:pt x="18443" y="15965"/>
                    <a:pt x="19932" y="12835"/>
                  </a:cubicBezTo>
                  <a:cubicBezTo>
                    <a:pt x="21422" y="9704"/>
                    <a:pt x="20677" y="6261"/>
                    <a:pt x="18443" y="4070"/>
                  </a:cubicBezTo>
                  <a:cubicBezTo>
                    <a:pt x="16208" y="1878"/>
                    <a:pt x="12484" y="939"/>
                    <a:pt x="876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504167" y="187639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535917" y="301939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892243" y="27488"/>
              <a:ext cx="185470" cy="386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344" fill="norm" stroke="1" extrusionOk="0">
                  <a:moveTo>
                    <a:pt x="15758" y="1479"/>
                  </a:moveTo>
                  <a:cubicBezTo>
                    <a:pt x="15038" y="1012"/>
                    <a:pt x="14318" y="545"/>
                    <a:pt x="13238" y="369"/>
                  </a:cubicBezTo>
                  <a:cubicBezTo>
                    <a:pt x="12158" y="194"/>
                    <a:pt x="10718" y="311"/>
                    <a:pt x="8678" y="1770"/>
                  </a:cubicBezTo>
                  <a:cubicBezTo>
                    <a:pt x="6638" y="3230"/>
                    <a:pt x="3998" y="6032"/>
                    <a:pt x="2438" y="8834"/>
                  </a:cubicBezTo>
                  <a:cubicBezTo>
                    <a:pt x="878" y="11636"/>
                    <a:pt x="398" y="14439"/>
                    <a:pt x="158" y="16248"/>
                  </a:cubicBezTo>
                  <a:cubicBezTo>
                    <a:pt x="-82" y="18058"/>
                    <a:pt x="-82" y="18875"/>
                    <a:pt x="398" y="19576"/>
                  </a:cubicBezTo>
                  <a:cubicBezTo>
                    <a:pt x="878" y="20276"/>
                    <a:pt x="1838" y="20860"/>
                    <a:pt x="3278" y="21152"/>
                  </a:cubicBezTo>
                  <a:cubicBezTo>
                    <a:pt x="4718" y="21444"/>
                    <a:pt x="6638" y="21444"/>
                    <a:pt x="8678" y="20860"/>
                  </a:cubicBezTo>
                  <a:cubicBezTo>
                    <a:pt x="10718" y="20276"/>
                    <a:pt x="12878" y="19109"/>
                    <a:pt x="15158" y="17007"/>
                  </a:cubicBezTo>
                  <a:cubicBezTo>
                    <a:pt x="17438" y="14906"/>
                    <a:pt x="19838" y="11870"/>
                    <a:pt x="20678" y="9243"/>
                  </a:cubicBezTo>
                  <a:cubicBezTo>
                    <a:pt x="21518" y="6616"/>
                    <a:pt x="20798" y="4398"/>
                    <a:pt x="19118" y="2880"/>
                  </a:cubicBezTo>
                  <a:cubicBezTo>
                    <a:pt x="17438" y="1362"/>
                    <a:pt x="14798" y="545"/>
                    <a:pt x="12878" y="194"/>
                  </a:cubicBezTo>
                  <a:cubicBezTo>
                    <a:pt x="10958" y="-156"/>
                    <a:pt x="9758" y="-39"/>
                    <a:pt x="8558" y="603"/>
                  </a:cubicBezTo>
                  <a:cubicBezTo>
                    <a:pt x="7358" y="1245"/>
                    <a:pt x="6158" y="2413"/>
                    <a:pt x="6038" y="3814"/>
                  </a:cubicBezTo>
                  <a:cubicBezTo>
                    <a:pt x="5918" y="5215"/>
                    <a:pt x="6878" y="6849"/>
                    <a:pt x="9518" y="7842"/>
                  </a:cubicBezTo>
                  <a:cubicBezTo>
                    <a:pt x="12158" y="8834"/>
                    <a:pt x="16478" y="9185"/>
                    <a:pt x="20798" y="95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1278867" y="111439"/>
              <a:ext cx="206462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0" y="0"/>
                  </a:moveTo>
                  <a:cubicBezTo>
                    <a:pt x="5290" y="2025"/>
                    <a:pt x="10580" y="4050"/>
                    <a:pt x="13776" y="5175"/>
                  </a:cubicBezTo>
                  <a:cubicBezTo>
                    <a:pt x="16971" y="6300"/>
                    <a:pt x="18073" y="6525"/>
                    <a:pt x="19176" y="6975"/>
                  </a:cubicBezTo>
                  <a:cubicBezTo>
                    <a:pt x="20278" y="7425"/>
                    <a:pt x="21380" y="8100"/>
                    <a:pt x="21490" y="8888"/>
                  </a:cubicBezTo>
                  <a:cubicBezTo>
                    <a:pt x="21600" y="9675"/>
                    <a:pt x="20718" y="10575"/>
                    <a:pt x="18073" y="12262"/>
                  </a:cubicBezTo>
                  <a:cubicBezTo>
                    <a:pt x="15429" y="13950"/>
                    <a:pt x="11020" y="16425"/>
                    <a:pt x="8486" y="18113"/>
                  </a:cubicBezTo>
                  <a:cubicBezTo>
                    <a:pt x="5951" y="19800"/>
                    <a:pt x="5290" y="20700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1412217" y="295589"/>
              <a:ext cx="1587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44" y="424"/>
                    <a:pt x="14688" y="847"/>
                    <a:pt x="11088" y="4447"/>
                  </a:cubicBezTo>
                  <a:cubicBezTo>
                    <a:pt x="7488" y="8047"/>
                    <a:pt x="3744" y="148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1679494" y="39790"/>
              <a:ext cx="191641" cy="313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205" fill="norm" stroke="1" extrusionOk="0">
                  <a:moveTo>
                    <a:pt x="17545" y="6130"/>
                  </a:moveTo>
                  <a:cubicBezTo>
                    <a:pt x="17075" y="5129"/>
                    <a:pt x="16606" y="4127"/>
                    <a:pt x="15549" y="3555"/>
                  </a:cubicBezTo>
                  <a:cubicBezTo>
                    <a:pt x="14493" y="2983"/>
                    <a:pt x="12849" y="2840"/>
                    <a:pt x="11088" y="3484"/>
                  </a:cubicBezTo>
                  <a:cubicBezTo>
                    <a:pt x="9327" y="4127"/>
                    <a:pt x="7449" y="5558"/>
                    <a:pt x="5571" y="7704"/>
                  </a:cubicBezTo>
                  <a:cubicBezTo>
                    <a:pt x="3693" y="9849"/>
                    <a:pt x="1814" y="12710"/>
                    <a:pt x="875" y="14713"/>
                  </a:cubicBezTo>
                  <a:cubicBezTo>
                    <a:pt x="-64" y="16715"/>
                    <a:pt x="-64" y="17860"/>
                    <a:pt x="53" y="18790"/>
                  </a:cubicBezTo>
                  <a:cubicBezTo>
                    <a:pt x="171" y="19719"/>
                    <a:pt x="406" y="20435"/>
                    <a:pt x="1345" y="20864"/>
                  </a:cubicBezTo>
                  <a:cubicBezTo>
                    <a:pt x="2284" y="21293"/>
                    <a:pt x="3927" y="21436"/>
                    <a:pt x="6627" y="20578"/>
                  </a:cubicBezTo>
                  <a:cubicBezTo>
                    <a:pt x="9327" y="19719"/>
                    <a:pt x="13084" y="17860"/>
                    <a:pt x="15784" y="14927"/>
                  </a:cubicBezTo>
                  <a:cubicBezTo>
                    <a:pt x="18484" y="11995"/>
                    <a:pt x="20127" y="7990"/>
                    <a:pt x="20832" y="5629"/>
                  </a:cubicBezTo>
                  <a:cubicBezTo>
                    <a:pt x="21536" y="3269"/>
                    <a:pt x="21301" y="2554"/>
                    <a:pt x="20597" y="1910"/>
                  </a:cubicBezTo>
                  <a:cubicBezTo>
                    <a:pt x="19893" y="1266"/>
                    <a:pt x="18719" y="694"/>
                    <a:pt x="17427" y="337"/>
                  </a:cubicBezTo>
                  <a:cubicBezTo>
                    <a:pt x="16136" y="-21"/>
                    <a:pt x="14727" y="-164"/>
                    <a:pt x="13201" y="265"/>
                  </a:cubicBezTo>
                  <a:cubicBezTo>
                    <a:pt x="11675" y="694"/>
                    <a:pt x="10032" y="1696"/>
                    <a:pt x="10149" y="3412"/>
                  </a:cubicBezTo>
                  <a:cubicBezTo>
                    <a:pt x="10266" y="5129"/>
                    <a:pt x="12145" y="7561"/>
                    <a:pt x="14023" y="99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1865426" y="308289"/>
              <a:ext cx="118644" cy="111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1" h="21155" fill="norm" stroke="1" extrusionOk="0">
                  <a:moveTo>
                    <a:pt x="8378" y="0"/>
                  </a:moveTo>
                  <a:cubicBezTo>
                    <a:pt x="5450" y="3600"/>
                    <a:pt x="2521" y="7200"/>
                    <a:pt x="1056" y="10400"/>
                  </a:cubicBezTo>
                  <a:cubicBezTo>
                    <a:pt x="-408" y="13600"/>
                    <a:pt x="-408" y="16400"/>
                    <a:pt x="1423" y="18400"/>
                  </a:cubicBezTo>
                  <a:cubicBezTo>
                    <a:pt x="3253" y="20400"/>
                    <a:pt x="6914" y="21600"/>
                    <a:pt x="10575" y="21000"/>
                  </a:cubicBezTo>
                  <a:cubicBezTo>
                    <a:pt x="14236" y="20400"/>
                    <a:pt x="17897" y="18000"/>
                    <a:pt x="19545" y="15600"/>
                  </a:cubicBezTo>
                  <a:cubicBezTo>
                    <a:pt x="21192" y="13200"/>
                    <a:pt x="20826" y="10800"/>
                    <a:pt x="17897" y="9000"/>
                  </a:cubicBezTo>
                  <a:cubicBezTo>
                    <a:pt x="14968" y="7200"/>
                    <a:pt x="9477" y="6000"/>
                    <a:pt x="3985" y="48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3037817" y="136566"/>
              <a:ext cx="177801" cy="146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5" fill="norm" stroke="1" extrusionOk="0">
                  <a:moveTo>
                    <a:pt x="0" y="1865"/>
                  </a:moveTo>
                  <a:cubicBezTo>
                    <a:pt x="1286" y="4603"/>
                    <a:pt x="2571" y="7341"/>
                    <a:pt x="3857" y="10383"/>
                  </a:cubicBezTo>
                  <a:cubicBezTo>
                    <a:pt x="5143" y="13425"/>
                    <a:pt x="6429" y="16772"/>
                    <a:pt x="7714" y="18749"/>
                  </a:cubicBezTo>
                  <a:cubicBezTo>
                    <a:pt x="9000" y="20727"/>
                    <a:pt x="10286" y="21335"/>
                    <a:pt x="11314" y="21031"/>
                  </a:cubicBezTo>
                  <a:cubicBezTo>
                    <a:pt x="12343" y="20727"/>
                    <a:pt x="13114" y="19510"/>
                    <a:pt x="14143" y="16620"/>
                  </a:cubicBezTo>
                  <a:cubicBezTo>
                    <a:pt x="15171" y="13729"/>
                    <a:pt x="16457" y="9166"/>
                    <a:pt x="17229" y="5820"/>
                  </a:cubicBezTo>
                  <a:cubicBezTo>
                    <a:pt x="18000" y="2473"/>
                    <a:pt x="18257" y="343"/>
                    <a:pt x="18900" y="39"/>
                  </a:cubicBezTo>
                  <a:cubicBezTo>
                    <a:pt x="19543" y="-265"/>
                    <a:pt x="20571" y="1256"/>
                    <a:pt x="21600" y="27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3251600" y="89978"/>
              <a:ext cx="70496" cy="208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1231" fill="norm" stroke="1" extrusionOk="0">
                  <a:moveTo>
                    <a:pt x="19131" y="5430"/>
                  </a:moveTo>
                  <a:cubicBezTo>
                    <a:pt x="19749" y="4350"/>
                    <a:pt x="20366" y="3270"/>
                    <a:pt x="19749" y="2298"/>
                  </a:cubicBezTo>
                  <a:cubicBezTo>
                    <a:pt x="19131" y="1326"/>
                    <a:pt x="17280" y="462"/>
                    <a:pt x="14811" y="138"/>
                  </a:cubicBezTo>
                  <a:cubicBezTo>
                    <a:pt x="12343" y="-186"/>
                    <a:pt x="9257" y="30"/>
                    <a:pt x="6171" y="1110"/>
                  </a:cubicBezTo>
                  <a:cubicBezTo>
                    <a:pt x="3086" y="2190"/>
                    <a:pt x="0" y="4134"/>
                    <a:pt x="0" y="6078"/>
                  </a:cubicBezTo>
                  <a:cubicBezTo>
                    <a:pt x="0" y="8022"/>
                    <a:pt x="3086" y="9966"/>
                    <a:pt x="7406" y="12018"/>
                  </a:cubicBezTo>
                  <a:cubicBezTo>
                    <a:pt x="11726" y="14070"/>
                    <a:pt x="17280" y="16230"/>
                    <a:pt x="19440" y="17850"/>
                  </a:cubicBezTo>
                  <a:cubicBezTo>
                    <a:pt x="21600" y="19470"/>
                    <a:pt x="20366" y="20550"/>
                    <a:pt x="17897" y="20982"/>
                  </a:cubicBezTo>
                  <a:cubicBezTo>
                    <a:pt x="15429" y="21414"/>
                    <a:pt x="11726" y="21198"/>
                    <a:pt x="8023" y="209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3482317" y="251139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4378781" y="6197"/>
              <a:ext cx="220343" cy="336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315" fill="norm" stroke="1" extrusionOk="0">
                  <a:moveTo>
                    <a:pt x="4829" y="2645"/>
                  </a:moveTo>
                  <a:cubicBezTo>
                    <a:pt x="4418" y="1840"/>
                    <a:pt x="4006" y="1035"/>
                    <a:pt x="3801" y="1170"/>
                  </a:cubicBezTo>
                  <a:cubicBezTo>
                    <a:pt x="3595" y="1304"/>
                    <a:pt x="3595" y="2377"/>
                    <a:pt x="3698" y="5194"/>
                  </a:cubicBezTo>
                  <a:cubicBezTo>
                    <a:pt x="3801" y="8012"/>
                    <a:pt x="4006" y="12573"/>
                    <a:pt x="4109" y="15257"/>
                  </a:cubicBezTo>
                  <a:cubicBezTo>
                    <a:pt x="4212" y="17940"/>
                    <a:pt x="4212" y="18745"/>
                    <a:pt x="4109" y="19550"/>
                  </a:cubicBezTo>
                  <a:cubicBezTo>
                    <a:pt x="4006" y="20355"/>
                    <a:pt x="3801" y="21160"/>
                    <a:pt x="3286" y="21294"/>
                  </a:cubicBezTo>
                  <a:cubicBezTo>
                    <a:pt x="2772" y="21428"/>
                    <a:pt x="1949" y="20891"/>
                    <a:pt x="1332" y="20288"/>
                  </a:cubicBezTo>
                  <a:cubicBezTo>
                    <a:pt x="715" y="19684"/>
                    <a:pt x="303" y="19013"/>
                    <a:pt x="98" y="18342"/>
                  </a:cubicBezTo>
                  <a:cubicBezTo>
                    <a:pt x="-108" y="17671"/>
                    <a:pt x="-108" y="17001"/>
                    <a:pt x="1332" y="16196"/>
                  </a:cubicBezTo>
                  <a:cubicBezTo>
                    <a:pt x="2772" y="15391"/>
                    <a:pt x="5652" y="14452"/>
                    <a:pt x="8943" y="11970"/>
                  </a:cubicBezTo>
                  <a:cubicBezTo>
                    <a:pt x="12235" y="9488"/>
                    <a:pt x="15938" y="5463"/>
                    <a:pt x="18098" y="3048"/>
                  </a:cubicBezTo>
                  <a:cubicBezTo>
                    <a:pt x="20258" y="633"/>
                    <a:pt x="20875" y="-172"/>
                    <a:pt x="21183" y="29"/>
                  </a:cubicBezTo>
                  <a:cubicBezTo>
                    <a:pt x="21492" y="230"/>
                    <a:pt x="21492" y="1438"/>
                    <a:pt x="21183" y="4255"/>
                  </a:cubicBezTo>
                  <a:cubicBezTo>
                    <a:pt x="20875" y="7073"/>
                    <a:pt x="20258" y="11500"/>
                    <a:pt x="19846" y="14452"/>
                  </a:cubicBezTo>
                  <a:cubicBezTo>
                    <a:pt x="19435" y="17403"/>
                    <a:pt x="19229" y="18879"/>
                    <a:pt x="19023" y="203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4676117" y="270189"/>
              <a:ext cx="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4841217" y="149539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4853917" y="28923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5077388" y="59482"/>
              <a:ext cx="152350" cy="320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263" fill="norm" stroke="1" extrusionOk="0">
                  <a:moveTo>
                    <a:pt x="19706" y="3022"/>
                  </a:moveTo>
                  <a:cubicBezTo>
                    <a:pt x="18842" y="2040"/>
                    <a:pt x="17978" y="1058"/>
                    <a:pt x="16826" y="497"/>
                  </a:cubicBezTo>
                  <a:cubicBezTo>
                    <a:pt x="15674" y="-64"/>
                    <a:pt x="14234" y="-204"/>
                    <a:pt x="12506" y="357"/>
                  </a:cubicBezTo>
                  <a:cubicBezTo>
                    <a:pt x="10778" y="918"/>
                    <a:pt x="8762" y="2180"/>
                    <a:pt x="6602" y="4635"/>
                  </a:cubicBezTo>
                  <a:cubicBezTo>
                    <a:pt x="4442" y="7090"/>
                    <a:pt x="2138" y="10736"/>
                    <a:pt x="986" y="13471"/>
                  </a:cubicBezTo>
                  <a:cubicBezTo>
                    <a:pt x="-166" y="16206"/>
                    <a:pt x="-166" y="18030"/>
                    <a:pt x="266" y="19222"/>
                  </a:cubicBezTo>
                  <a:cubicBezTo>
                    <a:pt x="698" y="20414"/>
                    <a:pt x="1562" y="20975"/>
                    <a:pt x="3578" y="21186"/>
                  </a:cubicBezTo>
                  <a:cubicBezTo>
                    <a:pt x="5594" y="21396"/>
                    <a:pt x="8762" y="21256"/>
                    <a:pt x="12074" y="19713"/>
                  </a:cubicBezTo>
                  <a:cubicBezTo>
                    <a:pt x="15386" y="18170"/>
                    <a:pt x="18842" y="15225"/>
                    <a:pt x="20138" y="12279"/>
                  </a:cubicBezTo>
                  <a:cubicBezTo>
                    <a:pt x="21434" y="9334"/>
                    <a:pt x="20570" y="6388"/>
                    <a:pt x="17834" y="4425"/>
                  </a:cubicBezTo>
                  <a:cubicBezTo>
                    <a:pt x="15098" y="2461"/>
                    <a:pt x="10490" y="1479"/>
                    <a:pt x="7466" y="1058"/>
                  </a:cubicBezTo>
                  <a:cubicBezTo>
                    <a:pt x="4442" y="638"/>
                    <a:pt x="3002" y="778"/>
                    <a:pt x="2138" y="1199"/>
                  </a:cubicBezTo>
                  <a:cubicBezTo>
                    <a:pt x="1274" y="1619"/>
                    <a:pt x="986" y="2321"/>
                    <a:pt x="1562" y="2882"/>
                  </a:cubicBezTo>
                  <a:cubicBezTo>
                    <a:pt x="2138" y="3443"/>
                    <a:pt x="3578" y="3864"/>
                    <a:pt x="6458" y="4425"/>
                  </a:cubicBezTo>
                  <a:cubicBezTo>
                    <a:pt x="9338" y="4986"/>
                    <a:pt x="13658" y="5687"/>
                    <a:pt x="17978" y="63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5356345" y="105089"/>
              <a:ext cx="234173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600" fill="norm" stroke="1" extrusionOk="0">
                  <a:moveTo>
                    <a:pt x="20757" y="0"/>
                  </a:moveTo>
                  <a:cubicBezTo>
                    <a:pt x="17672" y="1620"/>
                    <a:pt x="14586" y="3240"/>
                    <a:pt x="11597" y="5130"/>
                  </a:cubicBezTo>
                  <a:cubicBezTo>
                    <a:pt x="8607" y="7020"/>
                    <a:pt x="5715" y="9180"/>
                    <a:pt x="3882" y="10620"/>
                  </a:cubicBezTo>
                  <a:cubicBezTo>
                    <a:pt x="2050" y="12060"/>
                    <a:pt x="1279" y="12780"/>
                    <a:pt x="700" y="13770"/>
                  </a:cubicBezTo>
                  <a:cubicBezTo>
                    <a:pt x="122" y="14760"/>
                    <a:pt x="-264" y="16020"/>
                    <a:pt x="218" y="16830"/>
                  </a:cubicBezTo>
                  <a:cubicBezTo>
                    <a:pt x="700" y="17640"/>
                    <a:pt x="2050" y="18000"/>
                    <a:pt x="5329" y="18720"/>
                  </a:cubicBezTo>
                  <a:cubicBezTo>
                    <a:pt x="8607" y="19440"/>
                    <a:pt x="13815" y="20520"/>
                    <a:pt x="16804" y="21060"/>
                  </a:cubicBezTo>
                  <a:cubicBezTo>
                    <a:pt x="19793" y="21600"/>
                    <a:pt x="20565" y="21600"/>
                    <a:pt x="2133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5773316" y="0"/>
              <a:ext cx="204895" cy="352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273" fill="norm" stroke="1" extrusionOk="0">
                  <a:moveTo>
                    <a:pt x="17634" y="8263"/>
                  </a:moveTo>
                  <a:cubicBezTo>
                    <a:pt x="17634" y="7240"/>
                    <a:pt x="17634" y="6218"/>
                    <a:pt x="17094" y="5642"/>
                  </a:cubicBezTo>
                  <a:cubicBezTo>
                    <a:pt x="16554" y="5067"/>
                    <a:pt x="15474" y="4939"/>
                    <a:pt x="13422" y="5770"/>
                  </a:cubicBezTo>
                  <a:cubicBezTo>
                    <a:pt x="11370" y="6601"/>
                    <a:pt x="8346" y="8390"/>
                    <a:pt x="5862" y="10755"/>
                  </a:cubicBezTo>
                  <a:cubicBezTo>
                    <a:pt x="3378" y="13119"/>
                    <a:pt x="1434" y="16059"/>
                    <a:pt x="570" y="17848"/>
                  </a:cubicBezTo>
                  <a:cubicBezTo>
                    <a:pt x="-294" y="19638"/>
                    <a:pt x="-78" y="20277"/>
                    <a:pt x="570" y="20724"/>
                  </a:cubicBezTo>
                  <a:cubicBezTo>
                    <a:pt x="1218" y="21171"/>
                    <a:pt x="2298" y="21427"/>
                    <a:pt x="4458" y="21171"/>
                  </a:cubicBezTo>
                  <a:cubicBezTo>
                    <a:pt x="6618" y="20916"/>
                    <a:pt x="9858" y="20149"/>
                    <a:pt x="12774" y="18360"/>
                  </a:cubicBezTo>
                  <a:cubicBezTo>
                    <a:pt x="15690" y="16570"/>
                    <a:pt x="18282" y="13758"/>
                    <a:pt x="19686" y="10883"/>
                  </a:cubicBezTo>
                  <a:cubicBezTo>
                    <a:pt x="21090" y="8007"/>
                    <a:pt x="21306" y="5067"/>
                    <a:pt x="20226" y="3214"/>
                  </a:cubicBezTo>
                  <a:cubicBezTo>
                    <a:pt x="19146" y="1361"/>
                    <a:pt x="16770" y="594"/>
                    <a:pt x="14826" y="210"/>
                  </a:cubicBezTo>
                  <a:cubicBezTo>
                    <a:pt x="12882" y="-173"/>
                    <a:pt x="11370" y="-173"/>
                    <a:pt x="10290" y="1425"/>
                  </a:cubicBezTo>
                  <a:cubicBezTo>
                    <a:pt x="9210" y="3022"/>
                    <a:pt x="8562" y="6218"/>
                    <a:pt x="9426" y="8326"/>
                  </a:cubicBezTo>
                  <a:cubicBezTo>
                    <a:pt x="10290" y="10435"/>
                    <a:pt x="12666" y="11458"/>
                    <a:pt x="15042" y="124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5960833" y="282889"/>
              <a:ext cx="84198" cy="128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7" h="21448" fill="norm" stroke="1" extrusionOk="0">
                  <a:moveTo>
                    <a:pt x="8767" y="2125"/>
                  </a:moveTo>
                  <a:cubicBezTo>
                    <a:pt x="5681" y="5666"/>
                    <a:pt x="2596" y="9207"/>
                    <a:pt x="1053" y="12039"/>
                  </a:cubicBezTo>
                  <a:cubicBezTo>
                    <a:pt x="-490" y="14872"/>
                    <a:pt x="-490" y="16997"/>
                    <a:pt x="2081" y="18590"/>
                  </a:cubicBezTo>
                  <a:cubicBezTo>
                    <a:pt x="4653" y="20184"/>
                    <a:pt x="9796" y="21246"/>
                    <a:pt x="13910" y="21423"/>
                  </a:cubicBezTo>
                  <a:cubicBezTo>
                    <a:pt x="18024" y="21600"/>
                    <a:pt x="21110" y="20892"/>
                    <a:pt x="20339" y="17174"/>
                  </a:cubicBezTo>
                  <a:cubicBezTo>
                    <a:pt x="19567" y="13456"/>
                    <a:pt x="14939" y="6728"/>
                    <a:pt x="1031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0" y="1237285"/>
              <a:ext cx="186668" cy="419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84" fill="norm" stroke="1" extrusionOk="0">
                  <a:moveTo>
                    <a:pt x="7569" y="1847"/>
                  </a:moveTo>
                  <a:cubicBezTo>
                    <a:pt x="8055" y="983"/>
                    <a:pt x="8540" y="119"/>
                    <a:pt x="8783" y="11"/>
                  </a:cubicBezTo>
                  <a:cubicBezTo>
                    <a:pt x="9025" y="-97"/>
                    <a:pt x="9025" y="551"/>
                    <a:pt x="7933" y="2873"/>
                  </a:cubicBezTo>
                  <a:cubicBezTo>
                    <a:pt x="6841" y="5195"/>
                    <a:pt x="4657" y="9191"/>
                    <a:pt x="3079" y="12323"/>
                  </a:cubicBezTo>
                  <a:cubicBezTo>
                    <a:pt x="1502" y="15455"/>
                    <a:pt x="531" y="17723"/>
                    <a:pt x="167" y="19127"/>
                  </a:cubicBezTo>
                  <a:cubicBezTo>
                    <a:pt x="-197" y="20531"/>
                    <a:pt x="46" y="21071"/>
                    <a:pt x="774" y="21287"/>
                  </a:cubicBezTo>
                  <a:cubicBezTo>
                    <a:pt x="1502" y="21503"/>
                    <a:pt x="2715" y="21395"/>
                    <a:pt x="6234" y="20585"/>
                  </a:cubicBezTo>
                  <a:cubicBezTo>
                    <a:pt x="9754" y="19775"/>
                    <a:pt x="15578" y="18263"/>
                    <a:pt x="21403" y="167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193017" y="1414926"/>
              <a:ext cx="133351" cy="148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9" fill="norm" stroke="1" extrusionOk="0">
                  <a:moveTo>
                    <a:pt x="0" y="11454"/>
                  </a:moveTo>
                  <a:cubicBezTo>
                    <a:pt x="4800" y="10554"/>
                    <a:pt x="9600" y="9654"/>
                    <a:pt x="12686" y="8454"/>
                  </a:cubicBezTo>
                  <a:cubicBezTo>
                    <a:pt x="15771" y="7254"/>
                    <a:pt x="17143" y="5754"/>
                    <a:pt x="17829" y="4254"/>
                  </a:cubicBezTo>
                  <a:cubicBezTo>
                    <a:pt x="18514" y="2754"/>
                    <a:pt x="18514" y="1254"/>
                    <a:pt x="17486" y="504"/>
                  </a:cubicBezTo>
                  <a:cubicBezTo>
                    <a:pt x="16457" y="-246"/>
                    <a:pt x="14400" y="-246"/>
                    <a:pt x="12171" y="1104"/>
                  </a:cubicBezTo>
                  <a:cubicBezTo>
                    <a:pt x="9943" y="2454"/>
                    <a:pt x="7543" y="5154"/>
                    <a:pt x="6000" y="8454"/>
                  </a:cubicBezTo>
                  <a:cubicBezTo>
                    <a:pt x="4457" y="11754"/>
                    <a:pt x="3771" y="15654"/>
                    <a:pt x="4114" y="18054"/>
                  </a:cubicBezTo>
                  <a:cubicBezTo>
                    <a:pt x="4457" y="20454"/>
                    <a:pt x="5829" y="21354"/>
                    <a:pt x="8914" y="21054"/>
                  </a:cubicBezTo>
                  <a:cubicBezTo>
                    <a:pt x="12000" y="20754"/>
                    <a:pt x="16800" y="19254"/>
                    <a:pt x="21600" y="177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387035" y="1178239"/>
              <a:ext cx="104433" cy="384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351" fill="norm" stroke="1" extrusionOk="0">
                  <a:moveTo>
                    <a:pt x="16130" y="0"/>
                  </a:moveTo>
                  <a:cubicBezTo>
                    <a:pt x="13970" y="117"/>
                    <a:pt x="11810" y="235"/>
                    <a:pt x="9650" y="1174"/>
                  </a:cubicBezTo>
                  <a:cubicBezTo>
                    <a:pt x="7490" y="2113"/>
                    <a:pt x="5330" y="3874"/>
                    <a:pt x="3602" y="6574"/>
                  </a:cubicBezTo>
                  <a:cubicBezTo>
                    <a:pt x="1874" y="9274"/>
                    <a:pt x="578" y="12913"/>
                    <a:pt x="146" y="15378"/>
                  </a:cubicBezTo>
                  <a:cubicBezTo>
                    <a:pt x="-286" y="17843"/>
                    <a:pt x="146" y="19135"/>
                    <a:pt x="2738" y="20074"/>
                  </a:cubicBezTo>
                  <a:cubicBezTo>
                    <a:pt x="5330" y="21013"/>
                    <a:pt x="10082" y="21600"/>
                    <a:pt x="13538" y="21248"/>
                  </a:cubicBezTo>
                  <a:cubicBezTo>
                    <a:pt x="16994" y="20896"/>
                    <a:pt x="19154" y="19604"/>
                    <a:pt x="21314" y="18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370544" y="1381439"/>
              <a:ext cx="133624" cy="24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0982" fill="norm" stroke="1" extrusionOk="0">
                  <a:moveTo>
                    <a:pt x="8143" y="0"/>
                  </a:moveTo>
                  <a:cubicBezTo>
                    <a:pt x="6456" y="3600"/>
                    <a:pt x="4768" y="7200"/>
                    <a:pt x="3081" y="10800"/>
                  </a:cubicBezTo>
                  <a:cubicBezTo>
                    <a:pt x="1393" y="14400"/>
                    <a:pt x="-294" y="18000"/>
                    <a:pt x="43" y="19800"/>
                  </a:cubicBezTo>
                  <a:cubicBezTo>
                    <a:pt x="381" y="21600"/>
                    <a:pt x="2743" y="21600"/>
                    <a:pt x="6625" y="18000"/>
                  </a:cubicBezTo>
                  <a:cubicBezTo>
                    <a:pt x="10506" y="14400"/>
                    <a:pt x="15906" y="7200"/>
                    <a:pt x="2130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952069" y="1413189"/>
              <a:ext cx="288671" cy="225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508" fill="norm" stroke="1" extrusionOk="0">
                  <a:moveTo>
                    <a:pt x="1157" y="0"/>
                  </a:moveTo>
                  <a:cubicBezTo>
                    <a:pt x="688" y="5450"/>
                    <a:pt x="218" y="10901"/>
                    <a:pt x="62" y="14232"/>
                  </a:cubicBezTo>
                  <a:cubicBezTo>
                    <a:pt x="-95" y="17563"/>
                    <a:pt x="62" y="18774"/>
                    <a:pt x="375" y="19783"/>
                  </a:cubicBezTo>
                  <a:cubicBezTo>
                    <a:pt x="688" y="20793"/>
                    <a:pt x="1157" y="21600"/>
                    <a:pt x="1705" y="21499"/>
                  </a:cubicBezTo>
                  <a:cubicBezTo>
                    <a:pt x="2253" y="21398"/>
                    <a:pt x="2879" y="20389"/>
                    <a:pt x="3505" y="18168"/>
                  </a:cubicBezTo>
                  <a:cubicBezTo>
                    <a:pt x="4131" y="15948"/>
                    <a:pt x="4757" y="12516"/>
                    <a:pt x="5305" y="10295"/>
                  </a:cubicBezTo>
                  <a:cubicBezTo>
                    <a:pt x="5853" y="8075"/>
                    <a:pt x="6322" y="7065"/>
                    <a:pt x="6635" y="7065"/>
                  </a:cubicBezTo>
                  <a:cubicBezTo>
                    <a:pt x="6948" y="7065"/>
                    <a:pt x="7105" y="8075"/>
                    <a:pt x="7340" y="9690"/>
                  </a:cubicBezTo>
                  <a:cubicBezTo>
                    <a:pt x="7575" y="11305"/>
                    <a:pt x="7888" y="13525"/>
                    <a:pt x="8279" y="15039"/>
                  </a:cubicBezTo>
                  <a:cubicBezTo>
                    <a:pt x="8670" y="16553"/>
                    <a:pt x="9140" y="17361"/>
                    <a:pt x="10314" y="17058"/>
                  </a:cubicBezTo>
                  <a:cubicBezTo>
                    <a:pt x="11488" y="16755"/>
                    <a:pt x="13366" y="15342"/>
                    <a:pt x="14775" y="12920"/>
                  </a:cubicBezTo>
                  <a:cubicBezTo>
                    <a:pt x="16183" y="10497"/>
                    <a:pt x="17122" y="7065"/>
                    <a:pt x="17592" y="4845"/>
                  </a:cubicBezTo>
                  <a:cubicBezTo>
                    <a:pt x="18062" y="2624"/>
                    <a:pt x="18062" y="1615"/>
                    <a:pt x="17670" y="1211"/>
                  </a:cubicBezTo>
                  <a:cubicBezTo>
                    <a:pt x="17279" y="807"/>
                    <a:pt x="16496" y="1009"/>
                    <a:pt x="15792" y="1413"/>
                  </a:cubicBezTo>
                  <a:cubicBezTo>
                    <a:pt x="15088" y="1817"/>
                    <a:pt x="14462" y="2422"/>
                    <a:pt x="14070" y="3331"/>
                  </a:cubicBezTo>
                  <a:cubicBezTo>
                    <a:pt x="13679" y="4239"/>
                    <a:pt x="13522" y="5450"/>
                    <a:pt x="14070" y="6864"/>
                  </a:cubicBezTo>
                  <a:cubicBezTo>
                    <a:pt x="14618" y="8277"/>
                    <a:pt x="15870" y="9892"/>
                    <a:pt x="17122" y="11406"/>
                  </a:cubicBezTo>
                  <a:cubicBezTo>
                    <a:pt x="18375" y="12920"/>
                    <a:pt x="19627" y="14333"/>
                    <a:pt x="20409" y="15645"/>
                  </a:cubicBezTo>
                  <a:cubicBezTo>
                    <a:pt x="21192" y="16957"/>
                    <a:pt x="21505" y="18168"/>
                    <a:pt x="21270" y="18976"/>
                  </a:cubicBezTo>
                  <a:cubicBezTo>
                    <a:pt x="21035" y="19783"/>
                    <a:pt x="20253" y="20187"/>
                    <a:pt x="19157" y="20288"/>
                  </a:cubicBezTo>
                  <a:cubicBezTo>
                    <a:pt x="18062" y="20389"/>
                    <a:pt x="16653" y="20187"/>
                    <a:pt x="15244" y="199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1780565" y="1404832"/>
              <a:ext cx="357270" cy="175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031" fill="norm" stroke="1" extrusionOk="0">
                  <a:moveTo>
                    <a:pt x="6060" y="10152"/>
                  </a:moveTo>
                  <a:cubicBezTo>
                    <a:pt x="6187" y="8881"/>
                    <a:pt x="6313" y="7611"/>
                    <a:pt x="6376" y="6213"/>
                  </a:cubicBezTo>
                  <a:cubicBezTo>
                    <a:pt x="6439" y="4815"/>
                    <a:pt x="6439" y="3291"/>
                    <a:pt x="6060" y="2528"/>
                  </a:cubicBezTo>
                  <a:cubicBezTo>
                    <a:pt x="5682" y="1766"/>
                    <a:pt x="4924" y="1766"/>
                    <a:pt x="3913" y="3291"/>
                  </a:cubicBezTo>
                  <a:cubicBezTo>
                    <a:pt x="2903" y="4815"/>
                    <a:pt x="1639" y="7865"/>
                    <a:pt x="882" y="10152"/>
                  </a:cubicBezTo>
                  <a:cubicBezTo>
                    <a:pt x="124" y="12439"/>
                    <a:pt x="-129" y="13964"/>
                    <a:pt x="60" y="14726"/>
                  </a:cubicBezTo>
                  <a:cubicBezTo>
                    <a:pt x="250" y="15488"/>
                    <a:pt x="882" y="15488"/>
                    <a:pt x="1387" y="14980"/>
                  </a:cubicBezTo>
                  <a:cubicBezTo>
                    <a:pt x="1892" y="14472"/>
                    <a:pt x="2271" y="13455"/>
                    <a:pt x="2839" y="12312"/>
                  </a:cubicBezTo>
                  <a:cubicBezTo>
                    <a:pt x="3408" y="11168"/>
                    <a:pt x="4166" y="9898"/>
                    <a:pt x="4545" y="9898"/>
                  </a:cubicBezTo>
                  <a:cubicBezTo>
                    <a:pt x="4924" y="9898"/>
                    <a:pt x="4924" y="11168"/>
                    <a:pt x="5366" y="13201"/>
                  </a:cubicBezTo>
                  <a:cubicBezTo>
                    <a:pt x="5808" y="15234"/>
                    <a:pt x="6692" y="18029"/>
                    <a:pt x="7766" y="19046"/>
                  </a:cubicBezTo>
                  <a:cubicBezTo>
                    <a:pt x="8839" y="20062"/>
                    <a:pt x="10103" y="19300"/>
                    <a:pt x="11176" y="16632"/>
                  </a:cubicBezTo>
                  <a:cubicBezTo>
                    <a:pt x="12250" y="13964"/>
                    <a:pt x="13134" y="9389"/>
                    <a:pt x="13450" y="6467"/>
                  </a:cubicBezTo>
                  <a:cubicBezTo>
                    <a:pt x="13766" y="3545"/>
                    <a:pt x="13513" y="2274"/>
                    <a:pt x="13071" y="1639"/>
                  </a:cubicBezTo>
                  <a:cubicBezTo>
                    <a:pt x="12629" y="1004"/>
                    <a:pt x="11997" y="1004"/>
                    <a:pt x="11682" y="1639"/>
                  </a:cubicBezTo>
                  <a:cubicBezTo>
                    <a:pt x="11366" y="2274"/>
                    <a:pt x="11366" y="3545"/>
                    <a:pt x="11745" y="5451"/>
                  </a:cubicBezTo>
                  <a:cubicBezTo>
                    <a:pt x="12124" y="7357"/>
                    <a:pt x="12882" y="9898"/>
                    <a:pt x="13450" y="12185"/>
                  </a:cubicBezTo>
                  <a:cubicBezTo>
                    <a:pt x="14018" y="14472"/>
                    <a:pt x="14397" y="16505"/>
                    <a:pt x="14397" y="18029"/>
                  </a:cubicBezTo>
                  <a:cubicBezTo>
                    <a:pt x="14397" y="19554"/>
                    <a:pt x="14018" y="20571"/>
                    <a:pt x="13892" y="20317"/>
                  </a:cubicBezTo>
                  <a:cubicBezTo>
                    <a:pt x="13766" y="20062"/>
                    <a:pt x="13892" y="18538"/>
                    <a:pt x="14460" y="16632"/>
                  </a:cubicBezTo>
                  <a:cubicBezTo>
                    <a:pt x="15029" y="14726"/>
                    <a:pt x="16039" y="12439"/>
                    <a:pt x="17113" y="10279"/>
                  </a:cubicBezTo>
                  <a:cubicBezTo>
                    <a:pt x="18187" y="8119"/>
                    <a:pt x="19324" y="6086"/>
                    <a:pt x="20018" y="4307"/>
                  </a:cubicBezTo>
                  <a:cubicBezTo>
                    <a:pt x="20713" y="2528"/>
                    <a:pt x="20966" y="1004"/>
                    <a:pt x="20713" y="368"/>
                  </a:cubicBezTo>
                  <a:cubicBezTo>
                    <a:pt x="20460" y="-267"/>
                    <a:pt x="19703" y="-13"/>
                    <a:pt x="19134" y="622"/>
                  </a:cubicBezTo>
                  <a:cubicBezTo>
                    <a:pt x="18566" y="1258"/>
                    <a:pt x="18187" y="2274"/>
                    <a:pt x="17997" y="3418"/>
                  </a:cubicBezTo>
                  <a:cubicBezTo>
                    <a:pt x="17808" y="4561"/>
                    <a:pt x="17808" y="5832"/>
                    <a:pt x="17997" y="6975"/>
                  </a:cubicBezTo>
                  <a:cubicBezTo>
                    <a:pt x="18187" y="8119"/>
                    <a:pt x="18566" y="9135"/>
                    <a:pt x="19197" y="10787"/>
                  </a:cubicBezTo>
                  <a:cubicBezTo>
                    <a:pt x="19829" y="12439"/>
                    <a:pt x="20713" y="14726"/>
                    <a:pt x="21092" y="16505"/>
                  </a:cubicBezTo>
                  <a:cubicBezTo>
                    <a:pt x="21471" y="18284"/>
                    <a:pt x="21345" y="19554"/>
                    <a:pt x="20966" y="20317"/>
                  </a:cubicBezTo>
                  <a:cubicBezTo>
                    <a:pt x="20587" y="21079"/>
                    <a:pt x="19955" y="21333"/>
                    <a:pt x="19639" y="20571"/>
                  </a:cubicBezTo>
                  <a:cubicBezTo>
                    <a:pt x="19324" y="19808"/>
                    <a:pt x="19324" y="18029"/>
                    <a:pt x="19324" y="162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2177110" y="1451289"/>
              <a:ext cx="530508" cy="137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337" fill="norm" stroke="1" extrusionOk="0">
                  <a:moveTo>
                    <a:pt x="140" y="0"/>
                  </a:moveTo>
                  <a:cubicBezTo>
                    <a:pt x="54" y="3600"/>
                    <a:pt x="-32" y="7200"/>
                    <a:pt x="11" y="9982"/>
                  </a:cubicBezTo>
                  <a:cubicBezTo>
                    <a:pt x="54" y="12764"/>
                    <a:pt x="226" y="14727"/>
                    <a:pt x="527" y="15382"/>
                  </a:cubicBezTo>
                  <a:cubicBezTo>
                    <a:pt x="829" y="16036"/>
                    <a:pt x="1259" y="15382"/>
                    <a:pt x="1603" y="13745"/>
                  </a:cubicBezTo>
                  <a:cubicBezTo>
                    <a:pt x="1947" y="12109"/>
                    <a:pt x="2205" y="9491"/>
                    <a:pt x="2378" y="7364"/>
                  </a:cubicBezTo>
                  <a:cubicBezTo>
                    <a:pt x="2550" y="5236"/>
                    <a:pt x="2636" y="3600"/>
                    <a:pt x="2679" y="3600"/>
                  </a:cubicBezTo>
                  <a:cubicBezTo>
                    <a:pt x="2722" y="3600"/>
                    <a:pt x="2722" y="5236"/>
                    <a:pt x="2765" y="7364"/>
                  </a:cubicBezTo>
                  <a:cubicBezTo>
                    <a:pt x="2808" y="9491"/>
                    <a:pt x="2894" y="12109"/>
                    <a:pt x="3324" y="14073"/>
                  </a:cubicBezTo>
                  <a:cubicBezTo>
                    <a:pt x="3754" y="16036"/>
                    <a:pt x="4529" y="17345"/>
                    <a:pt x="5217" y="16364"/>
                  </a:cubicBezTo>
                  <a:cubicBezTo>
                    <a:pt x="5906" y="15382"/>
                    <a:pt x="6508" y="12109"/>
                    <a:pt x="6852" y="9655"/>
                  </a:cubicBezTo>
                  <a:cubicBezTo>
                    <a:pt x="7197" y="7200"/>
                    <a:pt x="7283" y="5564"/>
                    <a:pt x="7369" y="3927"/>
                  </a:cubicBezTo>
                  <a:cubicBezTo>
                    <a:pt x="7455" y="2291"/>
                    <a:pt x="7541" y="655"/>
                    <a:pt x="7541" y="655"/>
                  </a:cubicBezTo>
                  <a:cubicBezTo>
                    <a:pt x="7541" y="655"/>
                    <a:pt x="7455" y="2291"/>
                    <a:pt x="7412" y="3927"/>
                  </a:cubicBezTo>
                  <a:cubicBezTo>
                    <a:pt x="7369" y="5564"/>
                    <a:pt x="7369" y="7200"/>
                    <a:pt x="7283" y="9655"/>
                  </a:cubicBezTo>
                  <a:cubicBezTo>
                    <a:pt x="7197" y="12109"/>
                    <a:pt x="7025" y="15382"/>
                    <a:pt x="6982" y="15873"/>
                  </a:cubicBezTo>
                  <a:cubicBezTo>
                    <a:pt x="6939" y="16364"/>
                    <a:pt x="7025" y="14073"/>
                    <a:pt x="7197" y="11782"/>
                  </a:cubicBezTo>
                  <a:cubicBezTo>
                    <a:pt x="7369" y="9491"/>
                    <a:pt x="7627" y="7200"/>
                    <a:pt x="7885" y="5400"/>
                  </a:cubicBezTo>
                  <a:cubicBezTo>
                    <a:pt x="8143" y="3600"/>
                    <a:pt x="8401" y="2291"/>
                    <a:pt x="8660" y="2291"/>
                  </a:cubicBezTo>
                  <a:cubicBezTo>
                    <a:pt x="8918" y="2291"/>
                    <a:pt x="9176" y="3600"/>
                    <a:pt x="9305" y="5073"/>
                  </a:cubicBezTo>
                  <a:cubicBezTo>
                    <a:pt x="9434" y="6545"/>
                    <a:pt x="9434" y="8182"/>
                    <a:pt x="9434" y="9818"/>
                  </a:cubicBezTo>
                  <a:cubicBezTo>
                    <a:pt x="9434" y="11455"/>
                    <a:pt x="9434" y="13091"/>
                    <a:pt x="9520" y="12927"/>
                  </a:cubicBezTo>
                  <a:cubicBezTo>
                    <a:pt x="9606" y="12764"/>
                    <a:pt x="9778" y="10800"/>
                    <a:pt x="10037" y="8673"/>
                  </a:cubicBezTo>
                  <a:cubicBezTo>
                    <a:pt x="10295" y="6545"/>
                    <a:pt x="10639" y="4255"/>
                    <a:pt x="10983" y="2618"/>
                  </a:cubicBezTo>
                  <a:cubicBezTo>
                    <a:pt x="11327" y="982"/>
                    <a:pt x="11672" y="0"/>
                    <a:pt x="11844" y="491"/>
                  </a:cubicBezTo>
                  <a:cubicBezTo>
                    <a:pt x="12016" y="982"/>
                    <a:pt x="12016" y="2945"/>
                    <a:pt x="12016" y="5564"/>
                  </a:cubicBezTo>
                  <a:cubicBezTo>
                    <a:pt x="12016" y="8182"/>
                    <a:pt x="12016" y="11455"/>
                    <a:pt x="12102" y="14236"/>
                  </a:cubicBezTo>
                  <a:cubicBezTo>
                    <a:pt x="12188" y="17018"/>
                    <a:pt x="12360" y="19309"/>
                    <a:pt x="12661" y="20455"/>
                  </a:cubicBezTo>
                  <a:cubicBezTo>
                    <a:pt x="12962" y="21600"/>
                    <a:pt x="13393" y="21600"/>
                    <a:pt x="13952" y="20455"/>
                  </a:cubicBezTo>
                  <a:cubicBezTo>
                    <a:pt x="14511" y="19309"/>
                    <a:pt x="15200" y="17018"/>
                    <a:pt x="15673" y="15218"/>
                  </a:cubicBezTo>
                  <a:cubicBezTo>
                    <a:pt x="16146" y="13418"/>
                    <a:pt x="16405" y="12109"/>
                    <a:pt x="16663" y="10636"/>
                  </a:cubicBezTo>
                  <a:cubicBezTo>
                    <a:pt x="16921" y="9164"/>
                    <a:pt x="17179" y="7527"/>
                    <a:pt x="17179" y="6055"/>
                  </a:cubicBezTo>
                  <a:cubicBezTo>
                    <a:pt x="17179" y="4582"/>
                    <a:pt x="16921" y="3273"/>
                    <a:pt x="16577" y="3109"/>
                  </a:cubicBezTo>
                  <a:cubicBezTo>
                    <a:pt x="16233" y="2945"/>
                    <a:pt x="15802" y="3927"/>
                    <a:pt x="15415" y="5727"/>
                  </a:cubicBezTo>
                  <a:cubicBezTo>
                    <a:pt x="15028" y="7527"/>
                    <a:pt x="14684" y="10145"/>
                    <a:pt x="14511" y="12273"/>
                  </a:cubicBezTo>
                  <a:cubicBezTo>
                    <a:pt x="14339" y="14400"/>
                    <a:pt x="14339" y="16036"/>
                    <a:pt x="14813" y="17673"/>
                  </a:cubicBezTo>
                  <a:cubicBezTo>
                    <a:pt x="15286" y="19309"/>
                    <a:pt x="16233" y="20945"/>
                    <a:pt x="17437" y="21273"/>
                  </a:cubicBezTo>
                  <a:cubicBezTo>
                    <a:pt x="18642" y="21600"/>
                    <a:pt x="20105" y="20618"/>
                    <a:pt x="21568" y="196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3410485" y="1342207"/>
              <a:ext cx="230583" cy="341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388" fill="norm" stroke="1" extrusionOk="0">
                  <a:moveTo>
                    <a:pt x="10198" y="1263"/>
                  </a:moveTo>
                  <a:cubicBezTo>
                    <a:pt x="9609" y="601"/>
                    <a:pt x="9020" y="-62"/>
                    <a:pt x="8431" y="4"/>
                  </a:cubicBezTo>
                  <a:cubicBezTo>
                    <a:pt x="7842" y="71"/>
                    <a:pt x="7253" y="866"/>
                    <a:pt x="5878" y="3317"/>
                  </a:cubicBezTo>
                  <a:cubicBezTo>
                    <a:pt x="4504" y="5769"/>
                    <a:pt x="2344" y="9877"/>
                    <a:pt x="1166" y="12858"/>
                  </a:cubicBezTo>
                  <a:cubicBezTo>
                    <a:pt x="-13" y="15840"/>
                    <a:pt x="-209" y="17695"/>
                    <a:pt x="184" y="19020"/>
                  </a:cubicBezTo>
                  <a:cubicBezTo>
                    <a:pt x="576" y="20345"/>
                    <a:pt x="1558" y="21140"/>
                    <a:pt x="3522" y="21339"/>
                  </a:cubicBezTo>
                  <a:cubicBezTo>
                    <a:pt x="5486" y="21538"/>
                    <a:pt x="8431" y="21140"/>
                    <a:pt x="11278" y="19749"/>
                  </a:cubicBezTo>
                  <a:cubicBezTo>
                    <a:pt x="14126" y="18358"/>
                    <a:pt x="16875" y="15972"/>
                    <a:pt x="18347" y="13388"/>
                  </a:cubicBezTo>
                  <a:cubicBezTo>
                    <a:pt x="19820" y="10804"/>
                    <a:pt x="20016" y="8021"/>
                    <a:pt x="19329" y="6100"/>
                  </a:cubicBezTo>
                  <a:cubicBezTo>
                    <a:pt x="18642" y="4178"/>
                    <a:pt x="17071" y="3118"/>
                    <a:pt x="14715" y="2920"/>
                  </a:cubicBezTo>
                  <a:cubicBezTo>
                    <a:pt x="12358" y="2721"/>
                    <a:pt x="9216" y="3383"/>
                    <a:pt x="7351" y="4178"/>
                  </a:cubicBezTo>
                  <a:cubicBezTo>
                    <a:pt x="5486" y="4974"/>
                    <a:pt x="4896" y="5901"/>
                    <a:pt x="4995" y="6961"/>
                  </a:cubicBezTo>
                  <a:cubicBezTo>
                    <a:pt x="5093" y="8021"/>
                    <a:pt x="5878" y="9214"/>
                    <a:pt x="8726" y="9810"/>
                  </a:cubicBezTo>
                  <a:cubicBezTo>
                    <a:pt x="11573" y="10407"/>
                    <a:pt x="16482" y="10407"/>
                    <a:pt x="21391" y="104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3736317" y="1521139"/>
              <a:ext cx="139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3736317" y="1629089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4123375" y="1403520"/>
              <a:ext cx="219955" cy="294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3" h="20848" fill="norm" stroke="1" extrusionOk="0">
                  <a:moveTo>
                    <a:pt x="12028" y="6535"/>
                  </a:moveTo>
                  <a:cubicBezTo>
                    <a:pt x="12028" y="5785"/>
                    <a:pt x="12028" y="5035"/>
                    <a:pt x="11828" y="4210"/>
                  </a:cubicBezTo>
                  <a:cubicBezTo>
                    <a:pt x="11628" y="3385"/>
                    <a:pt x="11228" y="2485"/>
                    <a:pt x="10128" y="2335"/>
                  </a:cubicBezTo>
                  <a:cubicBezTo>
                    <a:pt x="9028" y="2185"/>
                    <a:pt x="7228" y="2785"/>
                    <a:pt x="5328" y="4885"/>
                  </a:cubicBezTo>
                  <a:cubicBezTo>
                    <a:pt x="3428" y="6985"/>
                    <a:pt x="1428" y="10585"/>
                    <a:pt x="528" y="13585"/>
                  </a:cubicBezTo>
                  <a:cubicBezTo>
                    <a:pt x="-372" y="16585"/>
                    <a:pt x="-172" y="18985"/>
                    <a:pt x="1528" y="20110"/>
                  </a:cubicBezTo>
                  <a:cubicBezTo>
                    <a:pt x="3228" y="21235"/>
                    <a:pt x="6428" y="21085"/>
                    <a:pt x="9828" y="19585"/>
                  </a:cubicBezTo>
                  <a:cubicBezTo>
                    <a:pt x="13228" y="18085"/>
                    <a:pt x="16828" y="15235"/>
                    <a:pt x="18828" y="11935"/>
                  </a:cubicBezTo>
                  <a:cubicBezTo>
                    <a:pt x="20828" y="8635"/>
                    <a:pt x="21228" y="4885"/>
                    <a:pt x="20328" y="2635"/>
                  </a:cubicBezTo>
                  <a:cubicBezTo>
                    <a:pt x="19428" y="385"/>
                    <a:pt x="17228" y="-365"/>
                    <a:pt x="14328" y="160"/>
                  </a:cubicBezTo>
                  <a:cubicBezTo>
                    <a:pt x="11428" y="685"/>
                    <a:pt x="7828" y="2485"/>
                    <a:pt x="6028" y="3835"/>
                  </a:cubicBezTo>
                  <a:cubicBezTo>
                    <a:pt x="4228" y="5185"/>
                    <a:pt x="4228" y="6085"/>
                    <a:pt x="6728" y="7210"/>
                  </a:cubicBezTo>
                  <a:cubicBezTo>
                    <a:pt x="9228" y="8335"/>
                    <a:pt x="14228" y="9685"/>
                    <a:pt x="19228" y="110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4327907" y="1635439"/>
              <a:ext cx="129010" cy="103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047" fill="norm" stroke="1" extrusionOk="0">
                  <a:moveTo>
                    <a:pt x="7031" y="5184"/>
                  </a:moveTo>
                  <a:cubicBezTo>
                    <a:pt x="5317" y="6048"/>
                    <a:pt x="3602" y="6912"/>
                    <a:pt x="2402" y="8424"/>
                  </a:cubicBezTo>
                  <a:cubicBezTo>
                    <a:pt x="1202" y="9936"/>
                    <a:pt x="517" y="12096"/>
                    <a:pt x="174" y="14256"/>
                  </a:cubicBezTo>
                  <a:cubicBezTo>
                    <a:pt x="-169" y="16416"/>
                    <a:pt x="-169" y="18576"/>
                    <a:pt x="1717" y="19872"/>
                  </a:cubicBezTo>
                  <a:cubicBezTo>
                    <a:pt x="3602" y="21168"/>
                    <a:pt x="7374" y="21600"/>
                    <a:pt x="10974" y="20088"/>
                  </a:cubicBezTo>
                  <a:cubicBezTo>
                    <a:pt x="14574" y="18576"/>
                    <a:pt x="18002" y="15120"/>
                    <a:pt x="19717" y="12096"/>
                  </a:cubicBezTo>
                  <a:cubicBezTo>
                    <a:pt x="21431" y="9072"/>
                    <a:pt x="21431" y="6480"/>
                    <a:pt x="18688" y="4536"/>
                  </a:cubicBezTo>
                  <a:cubicBezTo>
                    <a:pt x="15945" y="2592"/>
                    <a:pt x="10460" y="1296"/>
                    <a:pt x="497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4612617" y="1531161"/>
              <a:ext cx="2032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600" y="12302"/>
                    <a:pt x="7200" y="4448"/>
                    <a:pt x="10800" y="1502"/>
                  </a:cubicBezTo>
                  <a:cubicBezTo>
                    <a:pt x="14400" y="-1443"/>
                    <a:pt x="180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4725694" y="1451289"/>
              <a:ext cx="13924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526"/>
                    <a:pt x="1783" y="9051"/>
                    <a:pt x="240" y="12651"/>
                  </a:cubicBezTo>
                  <a:cubicBezTo>
                    <a:pt x="-1303" y="16251"/>
                    <a:pt x="4868" y="18926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4898631" y="1425889"/>
              <a:ext cx="6087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5929"/>
                    <a:pt x="6300" y="11859"/>
                    <a:pt x="2700" y="15459"/>
                  </a:cubicBezTo>
                  <a:cubicBezTo>
                    <a:pt x="-900" y="19059"/>
                    <a:pt x="-900" y="20329"/>
                    <a:pt x="2700" y="20965"/>
                  </a:cubicBezTo>
                  <a:cubicBezTo>
                    <a:pt x="6300" y="21600"/>
                    <a:pt x="13500" y="21600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5006317" y="1447447"/>
              <a:ext cx="135795" cy="153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120" fill="norm" stroke="1" extrusionOk="0">
                  <a:moveTo>
                    <a:pt x="14954" y="2281"/>
                  </a:moveTo>
                  <a:cubicBezTo>
                    <a:pt x="10634" y="3740"/>
                    <a:pt x="6314" y="5200"/>
                    <a:pt x="3655" y="7973"/>
                  </a:cubicBezTo>
                  <a:cubicBezTo>
                    <a:pt x="997" y="10746"/>
                    <a:pt x="0" y="14832"/>
                    <a:pt x="0" y="17459"/>
                  </a:cubicBezTo>
                  <a:cubicBezTo>
                    <a:pt x="0" y="20086"/>
                    <a:pt x="997" y="21254"/>
                    <a:pt x="3988" y="21108"/>
                  </a:cubicBezTo>
                  <a:cubicBezTo>
                    <a:pt x="6978" y="20962"/>
                    <a:pt x="11963" y="19503"/>
                    <a:pt x="15452" y="17168"/>
                  </a:cubicBezTo>
                  <a:cubicBezTo>
                    <a:pt x="18942" y="14832"/>
                    <a:pt x="20935" y="11622"/>
                    <a:pt x="21268" y="8557"/>
                  </a:cubicBezTo>
                  <a:cubicBezTo>
                    <a:pt x="21600" y="5492"/>
                    <a:pt x="20271" y="2573"/>
                    <a:pt x="18775" y="1113"/>
                  </a:cubicBezTo>
                  <a:cubicBezTo>
                    <a:pt x="17280" y="-346"/>
                    <a:pt x="15618" y="-346"/>
                    <a:pt x="14622" y="968"/>
                  </a:cubicBezTo>
                  <a:cubicBezTo>
                    <a:pt x="13625" y="2281"/>
                    <a:pt x="13292" y="4908"/>
                    <a:pt x="12960" y="75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5200024" y="1491213"/>
              <a:ext cx="182531" cy="131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0572" fill="norm" stroke="1" extrusionOk="0">
                  <a:moveTo>
                    <a:pt x="11156" y="710"/>
                  </a:moveTo>
                  <a:cubicBezTo>
                    <a:pt x="9716" y="46"/>
                    <a:pt x="8276" y="-619"/>
                    <a:pt x="6356" y="1043"/>
                  </a:cubicBezTo>
                  <a:cubicBezTo>
                    <a:pt x="4436" y="2704"/>
                    <a:pt x="2036" y="6692"/>
                    <a:pt x="836" y="9849"/>
                  </a:cubicBezTo>
                  <a:cubicBezTo>
                    <a:pt x="-364" y="13006"/>
                    <a:pt x="-364" y="15332"/>
                    <a:pt x="1436" y="17326"/>
                  </a:cubicBezTo>
                  <a:cubicBezTo>
                    <a:pt x="3236" y="19319"/>
                    <a:pt x="6836" y="20981"/>
                    <a:pt x="10436" y="20483"/>
                  </a:cubicBezTo>
                  <a:cubicBezTo>
                    <a:pt x="14036" y="19984"/>
                    <a:pt x="17636" y="17326"/>
                    <a:pt x="19436" y="15166"/>
                  </a:cubicBezTo>
                  <a:cubicBezTo>
                    <a:pt x="21236" y="13006"/>
                    <a:pt x="21236" y="11344"/>
                    <a:pt x="18596" y="9350"/>
                  </a:cubicBezTo>
                  <a:cubicBezTo>
                    <a:pt x="15956" y="7356"/>
                    <a:pt x="10676" y="5030"/>
                    <a:pt x="5396" y="27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5895317" y="1470764"/>
              <a:ext cx="342901" cy="44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21393"/>
                  </a:moveTo>
                  <a:cubicBezTo>
                    <a:pt x="0" y="15222"/>
                    <a:pt x="0" y="9050"/>
                    <a:pt x="400" y="5450"/>
                  </a:cubicBezTo>
                  <a:cubicBezTo>
                    <a:pt x="800" y="1850"/>
                    <a:pt x="1600" y="822"/>
                    <a:pt x="4533" y="307"/>
                  </a:cubicBezTo>
                  <a:cubicBezTo>
                    <a:pt x="7467" y="-207"/>
                    <a:pt x="12533" y="-207"/>
                    <a:pt x="15733" y="1336"/>
                  </a:cubicBezTo>
                  <a:cubicBezTo>
                    <a:pt x="18933" y="2879"/>
                    <a:pt x="20267" y="5964"/>
                    <a:pt x="21600" y="90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5961907" y="1571939"/>
              <a:ext cx="26996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600" fill="norm" stroke="1" extrusionOk="0">
                  <a:moveTo>
                    <a:pt x="1778" y="21600"/>
                  </a:moveTo>
                  <a:cubicBezTo>
                    <a:pt x="934" y="20945"/>
                    <a:pt x="91" y="20291"/>
                    <a:pt x="6" y="18982"/>
                  </a:cubicBezTo>
                  <a:cubicBezTo>
                    <a:pt x="-78" y="17673"/>
                    <a:pt x="597" y="15709"/>
                    <a:pt x="3719" y="13091"/>
                  </a:cubicBezTo>
                  <a:cubicBezTo>
                    <a:pt x="6841" y="10473"/>
                    <a:pt x="12410" y="7200"/>
                    <a:pt x="15785" y="4909"/>
                  </a:cubicBezTo>
                  <a:cubicBezTo>
                    <a:pt x="19160" y="2618"/>
                    <a:pt x="20341" y="1309"/>
                    <a:pt x="2152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6231867" y="1419539"/>
              <a:ext cx="156323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7" h="21600" fill="norm" stroke="1" extrusionOk="0">
                  <a:moveTo>
                    <a:pt x="0" y="0"/>
                  </a:moveTo>
                  <a:cubicBezTo>
                    <a:pt x="3086" y="0"/>
                    <a:pt x="6171" y="0"/>
                    <a:pt x="9958" y="1005"/>
                  </a:cubicBezTo>
                  <a:cubicBezTo>
                    <a:pt x="13745" y="2009"/>
                    <a:pt x="18234" y="4019"/>
                    <a:pt x="19917" y="6447"/>
                  </a:cubicBezTo>
                  <a:cubicBezTo>
                    <a:pt x="21600" y="8874"/>
                    <a:pt x="20478" y="11721"/>
                    <a:pt x="17953" y="14316"/>
                  </a:cubicBezTo>
                  <a:cubicBezTo>
                    <a:pt x="15429" y="16912"/>
                    <a:pt x="11501" y="19256"/>
                    <a:pt x="757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6911317" y="1273489"/>
              <a:ext cx="1905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909"/>
                    <a:pt x="16800" y="7817"/>
                    <a:pt x="16800" y="11160"/>
                  </a:cubicBezTo>
                  <a:cubicBezTo>
                    <a:pt x="16800" y="14503"/>
                    <a:pt x="19200" y="17280"/>
                    <a:pt x="16800" y="18926"/>
                  </a:cubicBezTo>
                  <a:cubicBezTo>
                    <a:pt x="14400" y="20571"/>
                    <a:pt x="7200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6874499" y="1298635"/>
              <a:ext cx="245642" cy="387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497" fill="norm" stroke="1" extrusionOk="0">
                  <a:moveTo>
                    <a:pt x="2103" y="21497"/>
                  </a:moveTo>
                  <a:cubicBezTo>
                    <a:pt x="1365" y="19267"/>
                    <a:pt x="626" y="17036"/>
                    <a:pt x="257" y="15627"/>
                  </a:cubicBezTo>
                  <a:cubicBezTo>
                    <a:pt x="-112" y="14219"/>
                    <a:pt x="-112" y="13632"/>
                    <a:pt x="442" y="13338"/>
                  </a:cubicBezTo>
                  <a:cubicBezTo>
                    <a:pt x="996" y="13045"/>
                    <a:pt x="2103" y="13045"/>
                    <a:pt x="4226" y="12693"/>
                  </a:cubicBezTo>
                  <a:cubicBezTo>
                    <a:pt x="6350" y="12340"/>
                    <a:pt x="9488" y="11636"/>
                    <a:pt x="12165" y="10286"/>
                  </a:cubicBezTo>
                  <a:cubicBezTo>
                    <a:pt x="14842" y="8936"/>
                    <a:pt x="17057" y="6940"/>
                    <a:pt x="18534" y="5414"/>
                  </a:cubicBezTo>
                  <a:cubicBezTo>
                    <a:pt x="20011" y="3888"/>
                    <a:pt x="20750" y="2832"/>
                    <a:pt x="21119" y="1893"/>
                  </a:cubicBezTo>
                  <a:cubicBezTo>
                    <a:pt x="21488" y="954"/>
                    <a:pt x="21488" y="132"/>
                    <a:pt x="21303" y="14"/>
                  </a:cubicBezTo>
                  <a:cubicBezTo>
                    <a:pt x="21119" y="-103"/>
                    <a:pt x="20750" y="484"/>
                    <a:pt x="19826" y="2890"/>
                  </a:cubicBezTo>
                  <a:cubicBezTo>
                    <a:pt x="18903" y="5297"/>
                    <a:pt x="17426" y="9523"/>
                    <a:pt x="16965" y="12927"/>
                  </a:cubicBezTo>
                  <a:cubicBezTo>
                    <a:pt x="16503" y="16332"/>
                    <a:pt x="17057" y="18914"/>
                    <a:pt x="17611" y="214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7148610" y="1603689"/>
              <a:ext cx="115926" cy="56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422" fill="norm" stroke="1" extrusionOk="0">
                  <a:moveTo>
                    <a:pt x="7539" y="7200"/>
                  </a:moveTo>
                  <a:cubicBezTo>
                    <a:pt x="5644" y="7200"/>
                    <a:pt x="3749" y="7200"/>
                    <a:pt x="2234" y="9200"/>
                  </a:cubicBezTo>
                  <a:cubicBezTo>
                    <a:pt x="718" y="11200"/>
                    <a:pt x="-419" y="15200"/>
                    <a:pt x="149" y="17600"/>
                  </a:cubicBezTo>
                  <a:cubicBezTo>
                    <a:pt x="718" y="20000"/>
                    <a:pt x="2992" y="20800"/>
                    <a:pt x="6402" y="21200"/>
                  </a:cubicBezTo>
                  <a:cubicBezTo>
                    <a:pt x="9813" y="21600"/>
                    <a:pt x="14360" y="21600"/>
                    <a:pt x="17202" y="20000"/>
                  </a:cubicBezTo>
                  <a:cubicBezTo>
                    <a:pt x="20044" y="18400"/>
                    <a:pt x="21181" y="15200"/>
                    <a:pt x="20613" y="12800"/>
                  </a:cubicBezTo>
                  <a:cubicBezTo>
                    <a:pt x="20044" y="10400"/>
                    <a:pt x="17770" y="8800"/>
                    <a:pt x="14360" y="6800"/>
                  </a:cubicBezTo>
                  <a:cubicBezTo>
                    <a:pt x="10949" y="4800"/>
                    <a:pt x="6402" y="2400"/>
                    <a:pt x="185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7744144" y="1260789"/>
              <a:ext cx="81574" cy="402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419" fill="norm" stroke="1" extrusionOk="0">
                  <a:moveTo>
                    <a:pt x="14698" y="0"/>
                  </a:moveTo>
                  <a:cubicBezTo>
                    <a:pt x="10821" y="2925"/>
                    <a:pt x="6944" y="5850"/>
                    <a:pt x="4452" y="8775"/>
                  </a:cubicBezTo>
                  <a:cubicBezTo>
                    <a:pt x="1959" y="11700"/>
                    <a:pt x="852" y="14625"/>
                    <a:pt x="298" y="16538"/>
                  </a:cubicBezTo>
                  <a:cubicBezTo>
                    <a:pt x="-256" y="18450"/>
                    <a:pt x="-256" y="19350"/>
                    <a:pt x="2236" y="20138"/>
                  </a:cubicBezTo>
                  <a:cubicBezTo>
                    <a:pt x="4729" y="20925"/>
                    <a:pt x="9713" y="21600"/>
                    <a:pt x="13313" y="21375"/>
                  </a:cubicBezTo>
                  <a:cubicBezTo>
                    <a:pt x="16913" y="21150"/>
                    <a:pt x="19129" y="20025"/>
                    <a:pt x="21344" y="189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7695454" y="1464424"/>
              <a:ext cx="593814" cy="161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139" fill="norm" stroke="1" extrusionOk="0">
                  <a:moveTo>
                    <a:pt x="4500" y="14897"/>
                  </a:moveTo>
                  <a:cubicBezTo>
                    <a:pt x="3270" y="11851"/>
                    <a:pt x="2040" y="8804"/>
                    <a:pt x="1233" y="7143"/>
                  </a:cubicBezTo>
                  <a:cubicBezTo>
                    <a:pt x="426" y="5481"/>
                    <a:pt x="42" y="5204"/>
                    <a:pt x="3" y="4512"/>
                  </a:cubicBezTo>
                  <a:cubicBezTo>
                    <a:pt x="-35" y="3820"/>
                    <a:pt x="272" y="2712"/>
                    <a:pt x="1156" y="1881"/>
                  </a:cubicBezTo>
                  <a:cubicBezTo>
                    <a:pt x="2040" y="1051"/>
                    <a:pt x="3501" y="497"/>
                    <a:pt x="4616" y="1328"/>
                  </a:cubicBezTo>
                  <a:cubicBezTo>
                    <a:pt x="5730" y="2158"/>
                    <a:pt x="6499" y="4374"/>
                    <a:pt x="6883" y="7558"/>
                  </a:cubicBezTo>
                  <a:cubicBezTo>
                    <a:pt x="7267" y="10743"/>
                    <a:pt x="7267" y="14897"/>
                    <a:pt x="7152" y="17528"/>
                  </a:cubicBezTo>
                  <a:cubicBezTo>
                    <a:pt x="7037" y="20158"/>
                    <a:pt x="6806" y="21266"/>
                    <a:pt x="6576" y="21128"/>
                  </a:cubicBezTo>
                  <a:cubicBezTo>
                    <a:pt x="6345" y="20989"/>
                    <a:pt x="6114" y="19604"/>
                    <a:pt x="6230" y="17112"/>
                  </a:cubicBezTo>
                  <a:cubicBezTo>
                    <a:pt x="6345" y="14620"/>
                    <a:pt x="6806" y="11020"/>
                    <a:pt x="7229" y="8666"/>
                  </a:cubicBezTo>
                  <a:cubicBezTo>
                    <a:pt x="7652" y="6312"/>
                    <a:pt x="8036" y="5204"/>
                    <a:pt x="8421" y="4789"/>
                  </a:cubicBezTo>
                  <a:cubicBezTo>
                    <a:pt x="8805" y="4374"/>
                    <a:pt x="9189" y="4651"/>
                    <a:pt x="9381" y="5481"/>
                  </a:cubicBezTo>
                  <a:cubicBezTo>
                    <a:pt x="9574" y="6312"/>
                    <a:pt x="9574" y="7697"/>
                    <a:pt x="9574" y="9220"/>
                  </a:cubicBezTo>
                  <a:cubicBezTo>
                    <a:pt x="9574" y="10743"/>
                    <a:pt x="9574" y="12404"/>
                    <a:pt x="9766" y="13374"/>
                  </a:cubicBezTo>
                  <a:cubicBezTo>
                    <a:pt x="9958" y="14343"/>
                    <a:pt x="10342" y="14620"/>
                    <a:pt x="10650" y="14204"/>
                  </a:cubicBezTo>
                  <a:cubicBezTo>
                    <a:pt x="10957" y="13789"/>
                    <a:pt x="11188" y="12681"/>
                    <a:pt x="11457" y="11435"/>
                  </a:cubicBezTo>
                  <a:cubicBezTo>
                    <a:pt x="11726" y="10189"/>
                    <a:pt x="12033" y="8804"/>
                    <a:pt x="12225" y="8943"/>
                  </a:cubicBezTo>
                  <a:cubicBezTo>
                    <a:pt x="12418" y="9081"/>
                    <a:pt x="12495" y="10743"/>
                    <a:pt x="12610" y="12266"/>
                  </a:cubicBezTo>
                  <a:cubicBezTo>
                    <a:pt x="12725" y="13789"/>
                    <a:pt x="12879" y="15174"/>
                    <a:pt x="13148" y="16143"/>
                  </a:cubicBezTo>
                  <a:cubicBezTo>
                    <a:pt x="13417" y="17112"/>
                    <a:pt x="13801" y="17666"/>
                    <a:pt x="14186" y="17528"/>
                  </a:cubicBezTo>
                  <a:cubicBezTo>
                    <a:pt x="14570" y="17389"/>
                    <a:pt x="14954" y="16558"/>
                    <a:pt x="15569" y="14204"/>
                  </a:cubicBezTo>
                  <a:cubicBezTo>
                    <a:pt x="16184" y="11851"/>
                    <a:pt x="17030" y="7974"/>
                    <a:pt x="17529" y="5204"/>
                  </a:cubicBezTo>
                  <a:cubicBezTo>
                    <a:pt x="18029" y="2435"/>
                    <a:pt x="18183" y="774"/>
                    <a:pt x="18067" y="220"/>
                  </a:cubicBezTo>
                  <a:cubicBezTo>
                    <a:pt x="17952" y="-334"/>
                    <a:pt x="17568" y="220"/>
                    <a:pt x="17222" y="1189"/>
                  </a:cubicBezTo>
                  <a:cubicBezTo>
                    <a:pt x="16876" y="2158"/>
                    <a:pt x="16569" y="3543"/>
                    <a:pt x="16530" y="6035"/>
                  </a:cubicBezTo>
                  <a:cubicBezTo>
                    <a:pt x="16492" y="8528"/>
                    <a:pt x="16722" y="12128"/>
                    <a:pt x="17606" y="14066"/>
                  </a:cubicBezTo>
                  <a:cubicBezTo>
                    <a:pt x="18490" y="16004"/>
                    <a:pt x="20028" y="16281"/>
                    <a:pt x="21565" y="165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844555" y="2479985"/>
              <a:ext cx="235552" cy="359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207" fill="norm" stroke="1" extrusionOk="0">
                  <a:moveTo>
                    <a:pt x="13746" y="1124"/>
                  </a:moveTo>
                  <a:cubicBezTo>
                    <a:pt x="12243" y="1000"/>
                    <a:pt x="10741" y="875"/>
                    <a:pt x="9144" y="1374"/>
                  </a:cubicBezTo>
                  <a:cubicBezTo>
                    <a:pt x="7548" y="1874"/>
                    <a:pt x="5857" y="2997"/>
                    <a:pt x="4167" y="5245"/>
                  </a:cubicBezTo>
                  <a:cubicBezTo>
                    <a:pt x="2476" y="7492"/>
                    <a:pt x="786" y="10863"/>
                    <a:pt x="222" y="13423"/>
                  </a:cubicBezTo>
                  <a:cubicBezTo>
                    <a:pt x="-341" y="15982"/>
                    <a:pt x="222" y="17730"/>
                    <a:pt x="1256" y="18979"/>
                  </a:cubicBezTo>
                  <a:cubicBezTo>
                    <a:pt x="2289" y="20227"/>
                    <a:pt x="3791" y="20976"/>
                    <a:pt x="5388" y="21164"/>
                  </a:cubicBezTo>
                  <a:cubicBezTo>
                    <a:pt x="6984" y="21351"/>
                    <a:pt x="8675" y="20976"/>
                    <a:pt x="11210" y="19228"/>
                  </a:cubicBezTo>
                  <a:cubicBezTo>
                    <a:pt x="13746" y="17480"/>
                    <a:pt x="17127" y="14359"/>
                    <a:pt x="19005" y="11425"/>
                  </a:cubicBezTo>
                  <a:cubicBezTo>
                    <a:pt x="20883" y="8491"/>
                    <a:pt x="21259" y="5744"/>
                    <a:pt x="20602" y="3746"/>
                  </a:cubicBezTo>
                  <a:cubicBezTo>
                    <a:pt x="19944" y="1749"/>
                    <a:pt x="18254" y="500"/>
                    <a:pt x="16188" y="126"/>
                  </a:cubicBezTo>
                  <a:cubicBezTo>
                    <a:pt x="14122" y="-249"/>
                    <a:pt x="11680" y="250"/>
                    <a:pt x="9989" y="1187"/>
                  </a:cubicBezTo>
                  <a:cubicBezTo>
                    <a:pt x="8299" y="2123"/>
                    <a:pt x="7360" y="3497"/>
                    <a:pt x="6984" y="4558"/>
                  </a:cubicBezTo>
                  <a:cubicBezTo>
                    <a:pt x="6609" y="5619"/>
                    <a:pt x="6796" y="6368"/>
                    <a:pt x="9050" y="6805"/>
                  </a:cubicBezTo>
                  <a:cubicBezTo>
                    <a:pt x="11304" y="7242"/>
                    <a:pt x="15624" y="7367"/>
                    <a:pt x="19944" y="74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948667" y="2291222"/>
              <a:ext cx="146051" cy="12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21305"/>
                  </a:moveTo>
                  <a:cubicBezTo>
                    <a:pt x="2817" y="14825"/>
                    <a:pt x="5635" y="8345"/>
                    <a:pt x="7670" y="4565"/>
                  </a:cubicBezTo>
                  <a:cubicBezTo>
                    <a:pt x="9704" y="785"/>
                    <a:pt x="10957" y="-295"/>
                    <a:pt x="12052" y="65"/>
                  </a:cubicBezTo>
                  <a:cubicBezTo>
                    <a:pt x="13148" y="425"/>
                    <a:pt x="14087" y="2225"/>
                    <a:pt x="15652" y="6005"/>
                  </a:cubicBezTo>
                  <a:cubicBezTo>
                    <a:pt x="17217" y="9785"/>
                    <a:pt x="19409" y="15545"/>
                    <a:pt x="21600" y="213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1292940" y="2651439"/>
              <a:ext cx="252628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600" fill="norm" stroke="1" extrusionOk="0">
                  <a:moveTo>
                    <a:pt x="2043" y="21600"/>
                  </a:moveTo>
                  <a:cubicBezTo>
                    <a:pt x="1323" y="20463"/>
                    <a:pt x="603" y="19326"/>
                    <a:pt x="243" y="17811"/>
                  </a:cubicBezTo>
                  <a:cubicBezTo>
                    <a:pt x="-117" y="16295"/>
                    <a:pt x="-117" y="14400"/>
                    <a:pt x="513" y="12126"/>
                  </a:cubicBezTo>
                  <a:cubicBezTo>
                    <a:pt x="1143" y="9853"/>
                    <a:pt x="2403" y="7200"/>
                    <a:pt x="3483" y="5684"/>
                  </a:cubicBezTo>
                  <a:cubicBezTo>
                    <a:pt x="4563" y="4168"/>
                    <a:pt x="5463" y="3789"/>
                    <a:pt x="6003" y="4737"/>
                  </a:cubicBezTo>
                  <a:cubicBezTo>
                    <a:pt x="6543" y="5684"/>
                    <a:pt x="6723" y="7958"/>
                    <a:pt x="6903" y="10232"/>
                  </a:cubicBezTo>
                  <a:cubicBezTo>
                    <a:pt x="7083" y="12505"/>
                    <a:pt x="7263" y="14779"/>
                    <a:pt x="8253" y="16863"/>
                  </a:cubicBezTo>
                  <a:cubicBezTo>
                    <a:pt x="9243" y="18947"/>
                    <a:pt x="11043" y="20842"/>
                    <a:pt x="13383" y="18000"/>
                  </a:cubicBezTo>
                  <a:cubicBezTo>
                    <a:pt x="15723" y="15158"/>
                    <a:pt x="18603" y="7579"/>
                    <a:pt x="2148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1894817" y="2492689"/>
              <a:ext cx="241301" cy="355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8436"/>
                  </a:moveTo>
                  <a:cubicBezTo>
                    <a:pt x="379" y="12398"/>
                    <a:pt x="758" y="16360"/>
                    <a:pt x="947" y="18660"/>
                  </a:cubicBezTo>
                  <a:cubicBezTo>
                    <a:pt x="1137" y="20961"/>
                    <a:pt x="1137" y="21600"/>
                    <a:pt x="1137" y="21408"/>
                  </a:cubicBezTo>
                  <a:cubicBezTo>
                    <a:pt x="1137" y="21217"/>
                    <a:pt x="1137" y="20194"/>
                    <a:pt x="1326" y="17574"/>
                  </a:cubicBezTo>
                  <a:cubicBezTo>
                    <a:pt x="1516" y="14954"/>
                    <a:pt x="1895" y="10736"/>
                    <a:pt x="2463" y="8372"/>
                  </a:cubicBezTo>
                  <a:cubicBezTo>
                    <a:pt x="3032" y="6007"/>
                    <a:pt x="3789" y="5496"/>
                    <a:pt x="4263" y="5624"/>
                  </a:cubicBezTo>
                  <a:cubicBezTo>
                    <a:pt x="4737" y="5751"/>
                    <a:pt x="4926" y="6518"/>
                    <a:pt x="6063" y="8755"/>
                  </a:cubicBezTo>
                  <a:cubicBezTo>
                    <a:pt x="7200" y="10992"/>
                    <a:pt x="9284" y="14698"/>
                    <a:pt x="10705" y="16871"/>
                  </a:cubicBezTo>
                  <a:cubicBezTo>
                    <a:pt x="12126" y="19044"/>
                    <a:pt x="12884" y="19683"/>
                    <a:pt x="13737" y="20066"/>
                  </a:cubicBezTo>
                  <a:cubicBezTo>
                    <a:pt x="14589" y="20450"/>
                    <a:pt x="15537" y="20578"/>
                    <a:pt x="16295" y="20386"/>
                  </a:cubicBezTo>
                  <a:cubicBezTo>
                    <a:pt x="17053" y="20194"/>
                    <a:pt x="17621" y="19683"/>
                    <a:pt x="18284" y="17510"/>
                  </a:cubicBezTo>
                  <a:cubicBezTo>
                    <a:pt x="18947" y="15337"/>
                    <a:pt x="19705" y="11503"/>
                    <a:pt x="20084" y="8691"/>
                  </a:cubicBezTo>
                  <a:cubicBezTo>
                    <a:pt x="20463" y="5879"/>
                    <a:pt x="20463" y="4090"/>
                    <a:pt x="20463" y="2620"/>
                  </a:cubicBezTo>
                  <a:cubicBezTo>
                    <a:pt x="20463" y="1150"/>
                    <a:pt x="20463" y="0"/>
                    <a:pt x="20463" y="0"/>
                  </a:cubicBezTo>
                  <a:cubicBezTo>
                    <a:pt x="20463" y="0"/>
                    <a:pt x="20463" y="1150"/>
                    <a:pt x="20653" y="2045"/>
                  </a:cubicBezTo>
                  <a:cubicBezTo>
                    <a:pt x="20842" y="2940"/>
                    <a:pt x="21221" y="3579"/>
                    <a:pt x="21600" y="42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2149611" y="2710290"/>
              <a:ext cx="91526" cy="108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0927" fill="norm" stroke="1" extrusionOk="0">
                  <a:moveTo>
                    <a:pt x="10125" y="3340"/>
                  </a:moveTo>
                  <a:cubicBezTo>
                    <a:pt x="7671" y="2932"/>
                    <a:pt x="5216" y="2525"/>
                    <a:pt x="3498" y="3544"/>
                  </a:cubicBezTo>
                  <a:cubicBezTo>
                    <a:pt x="1780" y="4563"/>
                    <a:pt x="798" y="7008"/>
                    <a:pt x="307" y="9657"/>
                  </a:cubicBezTo>
                  <a:cubicBezTo>
                    <a:pt x="-184" y="12306"/>
                    <a:pt x="-184" y="15159"/>
                    <a:pt x="1043" y="17400"/>
                  </a:cubicBezTo>
                  <a:cubicBezTo>
                    <a:pt x="2271" y="19642"/>
                    <a:pt x="4725" y="21272"/>
                    <a:pt x="8161" y="20864"/>
                  </a:cubicBezTo>
                  <a:cubicBezTo>
                    <a:pt x="11598" y="20457"/>
                    <a:pt x="16016" y="18012"/>
                    <a:pt x="18471" y="14955"/>
                  </a:cubicBezTo>
                  <a:cubicBezTo>
                    <a:pt x="20925" y="11898"/>
                    <a:pt x="21416" y="8230"/>
                    <a:pt x="21171" y="5378"/>
                  </a:cubicBezTo>
                  <a:cubicBezTo>
                    <a:pt x="20925" y="2525"/>
                    <a:pt x="19943" y="487"/>
                    <a:pt x="18471" y="80"/>
                  </a:cubicBezTo>
                  <a:cubicBezTo>
                    <a:pt x="16998" y="-328"/>
                    <a:pt x="15034" y="895"/>
                    <a:pt x="13071" y="21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2269467" y="2594289"/>
              <a:ext cx="139701" cy="222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11615"/>
                  </a:moveTo>
                  <a:cubicBezTo>
                    <a:pt x="1309" y="11004"/>
                    <a:pt x="2618" y="10392"/>
                    <a:pt x="4091" y="10291"/>
                  </a:cubicBezTo>
                  <a:cubicBezTo>
                    <a:pt x="5564" y="10189"/>
                    <a:pt x="7200" y="10596"/>
                    <a:pt x="8509" y="12226"/>
                  </a:cubicBezTo>
                  <a:cubicBezTo>
                    <a:pt x="9818" y="13857"/>
                    <a:pt x="10800" y="16709"/>
                    <a:pt x="11127" y="18645"/>
                  </a:cubicBezTo>
                  <a:cubicBezTo>
                    <a:pt x="11455" y="20581"/>
                    <a:pt x="11127" y="21600"/>
                    <a:pt x="10800" y="21396"/>
                  </a:cubicBezTo>
                  <a:cubicBezTo>
                    <a:pt x="10473" y="21192"/>
                    <a:pt x="10145" y="19766"/>
                    <a:pt x="10964" y="16404"/>
                  </a:cubicBezTo>
                  <a:cubicBezTo>
                    <a:pt x="11782" y="13042"/>
                    <a:pt x="13745" y="7743"/>
                    <a:pt x="15709" y="4687"/>
                  </a:cubicBezTo>
                  <a:cubicBezTo>
                    <a:pt x="17673" y="1630"/>
                    <a:pt x="19636" y="8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2547136" y="2476532"/>
              <a:ext cx="96982" cy="346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552" fill="norm" stroke="1" extrusionOk="0">
                  <a:moveTo>
                    <a:pt x="21056" y="215"/>
                  </a:moveTo>
                  <a:cubicBezTo>
                    <a:pt x="18758" y="84"/>
                    <a:pt x="16460" y="-48"/>
                    <a:pt x="14162" y="18"/>
                  </a:cubicBezTo>
                  <a:cubicBezTo>
                    <a:pt x="11865" y="84"/>
                    <a:pt x="9567" y="347"/>
                    <a:pt x="7039" y="1532"/>
                  </a:cubicBezTo>
                  <a:cubicBezTo>
                    <a:pt x="4511" y="2718"/>
                    <a:pt x="1754" y="4825"/>
                    <a:pt x="605" y="7920"/>
                  </a:cubicBezTo>
                  <a:cubicBezTo>
                    <a:pt x="-544" y="11015"/>
                    <a:pt x="-84" y="15098"/>
                    <a:pt x="2213" y="17535"/>
                  </a:cubicBezTo>
                  <a:cubicBezTo>
                    <a:pt x="4511" y="19972"/>
                    <a:pt x="8647" y="20762"/>
                    <a:pt x="12784" y="215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2706553" y="2521922"/>
              <a:ext cx="152278" cy="245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9" h="20870" fill="norm" stroke="1" extrusionOk="0">
                  <a:moveTo>
                    <a:pt x="13105" y="6154"/>
                  </a:moveTo>
                  <a:cubicBezTo>
                    <a:pt x="11953" y="5614"/>
                    <a:pt x="10801" y="5074"/>
                    <a:pt x="9505" y="4984"/>
                  </a:cubicBezTo>
                  <a:cubicBezTo>
                    <a:pt x="8209" y="4894"/>
                    <a:pt x="6769" y="5254"/>
                    <a:pt x="4897" y="7144"/>
                  </a:cubicBezTo>
                  <a:cubicBezTo>
                    <a:pt x="3025" y="9034"/>
                    <a:pt x="721" y="12454"/>
                    <a:pt x="145" y="15244"/>
                  </a:cubicBezTo>
                  <a:cubicBezTo>
                    <a:pt x="-431" y="18034"/>
                    <a:pt x="721" y="20194"/>
                    <a:pt x="3457" y="20734"/>
                  </a:cubicBezTo>
                  <a:cubicBezTo>
                    <a:pt x="6193" y="21274"/>
                    <a:pt x="10513" y="20194"/>
                    <a:pt x="13969" y="17674"/>
                  </a:cubicBezTo>
                  <a:cubicBezTo>
                    <a:pt x="17425" y="15154"/>
                    <a:pt x="20017" y="11194"/>
                    <a:pt x="20593" y="7954"/>
                  </a:cubicBezTo>
                  <a:cubicBezTo>
                    <a:pt x="21169" y="4714"/>
                    <a:pt x="19729" y="2194"/>
                    <a:pt x="17281" y="934"/>
                  </a:cubicBezTo>
                  <a:cubicBezTo>
                    <a:pt x="14833" y="-326"/>
                    <a:pt x="11377" y="-326"/>
                    <a:pt x="8641" y="1024"/>
                  </a:cubicBezTo>
                  <a:cubicBezTo>
                    <a:pt x="5905" y="2374"/>
                    <a:pt x="3889" y="5074"/>
                    <a:pt x="5041" y="7504"/>
                  </a:cubicBezTo>
                  <a:cubicBezTo>
                    <a:pt x="6193" y="9934"/>
                    <a:pt x="10513" y="12094"/>
                    <a:pt x="14833" y="142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2948917" y="2803839"/>
              <a:ext cx="76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3375363" y="2595424"/>
              <a:ext cx="94255" cy="223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162" fill="norm" stroke="1" extrusionOk="0">
                  <a:moveTo>
                    <a:pt x="21374" y="3493"/>
                  </a:moveTo>
                  <a:cubicBezTo>
                    <a:pt x="20894" y="2493"/>
                    <a:pt x="20414" y="1493"/>
                    <a:pt x="17774" y="793"/>
                  </a:cubicBezTo>
                  <a:cubicBezTo>
                    <a:pt x="15134" y="93"/>
                    <a:pt x="10334" y="-307"/>
                    <a:pt x="6494" y="293"/>
                  </a:cubicBezTo>
                  <a:cubicBezTo>
                    <a:pt x="2654" y="893"/>
                    <a:pt x="-226" y="2493"/>
                    <a:pt x="14" y="4793"/>
                  </a:cubicBezTo>
                  <a:cubicBezTo>
                    <a:pt x="254" y="7093"/>
                    <a:pt x="3614" y="10093"/>
                    <a:pt x="6254" y="12093"/>
                  </a:cubicBezTo>
                  <a:cubicBezTo>
                    <a:pt x="8894" y="14093"/>
                    <a:pt x="10814" y="15093"/>
                    <a:pt x="12014" y="16193"/>
                  </a:cubicBezTo>
                  <a:cubicBezTo>
                    <a:pt x="13214" y="17293"/>
                    <a:pt x="13694" y="18493"/>
                    <a:pt x="12974" y="19393"/>
                  </a:cubicBezTo>
                  <a:cubicBezTo>
                    <a:pt x="12254" y="20293"/>
                    <a:pt x="10334" y="20893"/>
                    <a:pt x="8174" y="21093"/>
                  </a:cubicBezTo>
                  <a:cubicBezTo>
                    <a:pt x="6014" y="21293"/>
                    <a:pt x="3614" y="21093"/>
                    <a:pt x="2414" y="20093"/>
                  </a:cubicBezTo>
                  <a:cubicBezTo>
                    <a:pt x="1214" y="19093"/>
                    <a:pt x="1214" y="17293"/>
                    <a:pt x="1214" y="154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3488667" y="2641673"/>
              <a:ext cx="114301" cy="15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0" y="8241"/>
                  </a:moveTo>
                  <a:cubicBezTo>
                    <a:pt x="2000" y="9105"/>
                    <a:pt x="4000" y="9969"/>
                    <a:pt x="6800" y="9825"/>
                  </a:cubicBezTo>
                  <a:cubicBezTo>
                    <a:pt x="9600" y="9681"/>
                    <a:pt x="13200" y="8529"/>
                    <a:pt x="15200" y="6657"/>
                  </a:cubicBezTo>
                  <a:cubicBezTo>
                    <a:pt x="17200" y="4785"/>
                    <a:pt x="17600" y="2193"/>
                    <a:pt x="16600" y="897"/>
                  </a:cubicBezTo>
                  <a:cubicBezTo>
                    <a:pt x="15600" y="-399"/>
                    <a:pt x="13200" y="-399"/>
                    <a:pt x="10200" y="1617"/>
                  </a:cubicBezTo>
                  <a:cubicBezTo>
                    <a:pt x="7200" y="3633"/>
                    <a:pt x="3600" y="7665"/>
                    <a:pt x="1800" y="10977"/>
                  </a:cubicBezTo>
                  <a:cubicBezTo>
                    <a:pt x="0" y="14289"/>
                    <a:pt x="0" y="16881"/>
                    <a:pt x="3600" y="18465"/>
                  </a:cubicBezTo>
                  <a:cubicBezTo>
                    <a:pt x="7200" y="20049"/>
                    <a:pt x="14400" y="20625"/>
                    <a:pt x="21600" y="212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3647417" y="2444006"/>
              <a:ext cx="114301" cy="149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0" y="2434"/>
                  </a:moveTo>
                  <a:cubicBezTo>
                    <a:pt x="1200" y="1217"/>
                    <a:pt x="2400" y="0"/>
                    <a:pt x="4000" y="0"/>
                  </a:cubicBezTo>
                  <a:cubicBezTo>
                    <a:pt x="5600" y="0"/>
                    <a:pt x="7600" y="1217"/>
                    <a:pt x="9200" y="2586"/>
                  </a:cubicBezTo>
                  <a:cubicBezTo>
                    <a:pt x="10800" y="3955"/>
                    <a:pt x="12000" y="5476"/>
                    <a:pt x="11800" y="8214"/>
                  </a:cubicBezTo>
                  <a:cubicBezTo>
                    <a:pt x="11600" y="10952"/>
                    <a:pt x="10000" y="14907"/>
                    <a:pt x="8400" y="17341"/>
                  </a:cubicBezTo>
                  <a:cubicBezTo>
                    <a:pt x="6800" y="19775"/>
                    <a:pt x="5200" y="20687"/>
                    <a:pt x="5600" y="21144"/>
                  </a:cubicBezTo>
                  <a:cubicBezTo>
                    <a:pt x="6000" y="21600"/>
                    <a:pt x="8400" y="21600"/>
                    <a:pt x="11400" y="21448"/>
                  </a:cubicBezTo>
                  <a:cubicBezTo>
                    <a:pt x="14400" y="21296"/>
                    <a:pt x="18000" y="20992"/>
                    <a:pt x="21600" y="206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3816055" y="2562106"/>
              <a:ext cx="142513" cy="248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274" fill="norm" stroke="1" extrusionOk="0">
                  <a:moveTo>
                    <a:pt x="21077" y="3849"/>
                  </a:moveTo>
                  <a:cubicBezTo>
                    <a:pt x="18886" y="2215"/>
                    <a:pt x="16694" y="582"/>
                    <a:pt x="14973" y="128"/>
                  </a:cubicBezTo>
                  <a:cubicBezTo>
                    <a:pt x="13251" y="-326"/>
                    <a:pt x="11999" y="400"/>
                    <a:pt x="9494" y="2760"/>
                  </a:cubicBezTo>
                  <a:cubicBezTo>
                    <a:pt x="6990" y="5119"/>
                    <a:pt x="3234" y="9113"/>
                    <a:pt x="1355" y="12198"/>
                  </a:cubicBezTo>
                  <a:cubicBezTo>
                    <a:pt x="-523" y="15284"/>
                    <a:pt x="-523" y="17462"/>
                    <a:pt x="1825" y="18824"/>
                  </a:cubicBezTo>
                  <a:cubicBezTo>
                    <a:pt x="4173" y="20185"/>
                    <a:pt x="8868" y="20729"/>
                    <a:pt x="13564" y="212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4079217" y="2575239"/>
              <a:ext cx="73517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600" fill="norm" stroke="1" extrusionOk="0">
                  <a:moveTo>
                    <a:pt x="0" y="0"/>
                  </a:moveTo>
                  <a:cubicBezTo>
                    <a:pt x="4800" y="1260"/>
                    <a:pt x="9600" y="2520"/>
                    <a:pt x="13800" y="4770"/>
                  </a:cubicBezTo>
                  <a:cubicBezTo>
                    <a:pt x="18000" y="7020"/>
                    <a:pt x="21600" y="10260"/>
                    <a:pt x="20700" y="13230"/>
                  </a:cubicBezTo>
                  <a:cubicBezTo>
                    <a:pt x="19800" y="16200"/>
                    <a:pt x="14400" y="18900"/>
                    <a:pt x="90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4263367" y="2448239"/>
              <a:ext cx="90518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7" h="21600" fill="norm" stroke="1" extrusionOk="0">
                  <a:moveTo>
                    <a:pt x="0" y="0"/>
                  </a:moveTo>
                  <a:cubicBezTo>
                    <a:pt x="6240" y="2105"/>
                    <a:pt x="12480" y="4209"/>
                    <a:pt x="16320" y="6868"/>
                  </a:cubicBezTo>
                  <a:cubicBezTo>
                    <a:pt x="20160" y="9526"/>
                    <a:pt x="21600" y="12738"/>
                    <a:pt x="19680" y="15286"/>
                  </a:cubicBezTo>
                  <a:cubicBezTo>
                    <a:pt x="17760" y="17834"/>
                    <a:pt x="12480" y="19717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5038067" y="2715644"/>
              <a:ext cx="387351" cy="3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3423" y="12126"/>
                    <a:pt x="6846" y="4168"/>
                    <a:pt x="10446" y="1326"/>
                  </a:cubicBezTo>
                  <a:cubicBezTo>
                    <a:pt x="14046" y="-1516"/>
                    <a:pt x="17823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5057117" y="2784789"/>
              <a:ext cx="4254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01" y="18000"/>
                    <a:pt x="5803" y="14400"/>
                    <a:pt x="9403" y="10800"/>
                  </a:cubicBezTo>
                  <a:cubicBezTo>
                    <a:pt x="13003" y="7200"/>
                    <a:pt x="1730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5400502" y="2668372"/>
              <a:ext cx="169123" cy="230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600" fill="norm" stroke="1" extrusionOk="0">
                  <a:moveTo>
                    <a:pt x="2282" y="793"/>
                  </a:moveTo>
                  <a:cubicBezTo>
                    <a:pt x="981" y="396"/>
                    <a:pt x="-320" y="0"/>
                    <a:pt x="70" y="0"/>
                  </a:cubicBezTo>
                  <a:cubicBezTo>
                    <a:pt x="461" y="0"/>
                    <a:pt x="2543" y="396"/>
                    <a:pt x="5926" y="1486"/>
                  </a:cubicBezTo>
                  <a:cubicBezTo>
                    <a:pt x="9309" y="2576"/>
                    <a:pt x="13993" y="4360"/>
                    <a:pt x="16986" y="6242"/>
                  </a:cubicBezTo>
                  <a:cubicBezTo>
                    <a:pt x="19979" y="8125"/>
                    <a:pt x="21280" y="10106"/>
                    <a:pt x="20629" y="12683"/>
                  </a:cubicBezTo>
                  <a:cubicBezTo>
                    <a:pt x="19979" y="15259"/>
                    <a:pt x="17376" y="18429"/>
                    <a:pt x="1477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6242251" y="2688188"/>
              <a:ext cx="256317" cy="344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20" fill="norm" stroke="1" extrusionOk="0">
                  <a:moveTo>
                    <a:pt x="15597" y="2047"/>
                  </a:moveTo>
                  <a:cubicBezTo>
                    <a:pt x="15420" y="1393"/>
                    <a:pt x="15243" y="738"/>
                    <a:pt x="14712" y="346"/>
                  </a:cubicBezTo>
                  <a:cubicBezTo>
                    <a:pt x="14181" y="-47"/>
                    <a:pt x="13296" y="-178"/>
                    <a:pt x="12056" y="346"/>
                  </a:cubicBezTo>
                  <a:cubicBezTo>
                    <a:pt x="10817" y="869"/>
                    <a:pt x="9224" y="2047"/>
                    <a:pt x="7188" y="4666"/>
                  </a:cubicBezTo>
                  <a:cubicBezTo>
                    <a:pt x="5151" y="7284"/>
                    <a:pt x="2673" y="11342"/>
                    <a:pt x="1345" y="14157"/>
                  </a:cubicBezTo>
                  <a:cubicBezTo>
                    <a:pt x="17" y="16971"/>
                    <a:pt x="-160" y="18542"/>
                    <a:pt x="106" y="19589"/>
                  </a:cubicBezTo>
                  <a:cubicBezTo>
                    <a:pt x="371" y="20637"/>
                    <a:pt x="1079" y="21160"/>
                    <a:pt x="2407" y="21291"/>
                  </a:cubicBezTo>
                  <a:cubicBezTo>
                    <a:pt x="3735" y="21422"/>
                    <a:pt x="5683" y="21160"/>
                    <a:pt x="8338" y="19458"/>
                  </a:cubicBezTo>
                  <a:cubicBezTo>
                    <a:pt x="10994" y="17757"/>
                    <a:pt x="14358" y="14615"/>
                    <a:pt x="16217" y="11538"/>
                  </a:cubicBezTo>
                  <a:cubicBezTo>
                    <a:pt x="18076" y="8462"/>
                    <a:pt x="18430" y="5451"/>
                    <a:pt x="17633" y="3487"/>
                  </a:cubicBezTo>
                  <a:cubicBezTo>
                    <a:pt x="16837" y="1524"/>
                    <a:pt x="14889" y="607"/>
                    <a:pt x="12588" y="346"/>
                  </a:cubicBezTo>
                  <a:cubicBezTo>
                    <a:pt x="10286" y="84"/>
                    <a:pt x="7630" y="477"/>
                    <a:pt x="5948" y="1131"/>
                  </a:cubicBezTo>
                  <a:cubicBezTo>
                    <a:pt x="4266" y="1786"/>
                    <a:pt x="3558" y="2702"/>
                    <a:pt x="3470" y="3553"/>
                  </a:cubicBezTo>
                  <a:cubicBezTo>
                    <a:pt x="3381" y="4404"/>
                    <a:pt x="3912" y="5189"/>
                    <a:pt x="6391" y="5713"/>
                  </a:cubicBezTo>
                  <a:cubicBezTo>
                    <a:pt x="8870" y="6237"/>
                    <a:pt x="13296" y="6498"/>
                    <a:pt x="16129" y="6498"/>
                  </a:cubicBezTo>
                  <a:cubicBezTo>
                    <a:pt x="18961" y="6498"/>
                    <a:pt x="20201" y="6237"/>
                    <a:pt x="21440" y="59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6368573" y="2426502"/>
              <a:ext cx="168095" cy="172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0519" fill="norm" stroke="1" extrusionOk="0">
                  <a:moveTo>
                    <a:pt x="382" y="15388"/>
                  </a:moveTo>
                  <a:cubicBezTo>
                    <a:pt x="112" y="17649"/>
                    <a:pt x="-158" y="19909"/>
                    <a:pt x="112" y="20412"/>
                  </a:cubicBezTo>
                  <a:cubicBezTo>
                    <a:pt x="382" y="20914"/>
                    <a:pt x="1192" y="19658"/>
                    <a:pt x="2272" y="16644"/>
                  </a:cubicBezTo>
                  <a:cubicBezTo>
                    <a:pt x="3352" y="13630"/>
                    <a:pt x="4702" y="8858"/>
                    <a:pt x="5917" y="5844"/>
                  </a:cubicBezTo>
                  <a:cubicBezTo>
                    <a:pt x="7132" y="2830"/>
                    <a:pt x="8212" y="1574"/>
                    <a:pt x="9562" y="695"/>
                  </a:cubicBezTo>
                  <a:cubicBezTo>
                    <a:pt x="10912" y="-184"/>
                    <a:pt x="12532" y="-686"/>
                    <a:pt x="14557" y="2077"/>
                  </a:cubicBezTo>
                  <a:cubicBezTo>
                    <a:pt x="16582" y="4840"/>
                    <a:pt x="19012" y="10867"/>
                    <a:pt x="21442" y="168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6689877" y="2759389"/>
              <a:ext cx="29129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2738" y="21600"/>
                  </a:moveTo>
                  <a:cubicBezTo>
                    <a:pt x="1961" y="21600"/>
                    <a:pt x="1184" y="21600"/>
                    <a:pt x="640" y="20908"/>
                  </a:cubicBezTo>
                  <a:cubicBezTo>
                    <a:pt x="96" y="20215"/>
                    <a:pt x="-215" y="18831"/>
                    <a:pt x="173" y="16200"/>
                  </a:cubicBezTo>
                  <a:cubicBezTo>
                    <a:pt x="562" y="13569"/>
                    <a:pt x="1650" y="9692"/>
                    <a:pt x="2660" y="7477"/>
                  </a:cubicBezTo>
                  <a:cubicBezTo>
                    <a:pt x="3670" y="5262"/>
                    <a:pt x="4602" y="4708"/>
                    <a:pt x="5224" y="5123"/>
                  </a:cubicBezTo>
                  <a:cubicBezTo>
                    <a:pt x="5845" y="5538"/>
                    <a:pt x="6156" y="6923"/>
                    <a:pt x="6778" y="9277"/>
                  </a:cubicBezTo>
                  <a:cubicBezTo>
                    <a:pt x="7399" y="11631"/>
                    <a:pt x="8332" y="14954"/>
                    <a:pt x="9109" y="17031"/>
                  </a:cubicBezTo>
                  <a:cubicBezTo>
                    <a:pt x="9886" y="19108"/>
                    <a:pt x="10507" y="19938"/>
                    <a:pt x="11207" y="20354"/>
                  </a:cubicBezTo>
                  <a:cubicBezTo>
                    <a:pt x="11906" y="20769"/>
                    <a:pt x="12683" y="20769"/>
                    <a:pt x="14004" y="18831"/>
                  </a:cubicBezTo>
                  <a:cubicBezTo>
                    <a:pt x="15325" y="16892"/>
                    <a:pt x="17189" y="13015"/>
                    <a:pt x="18510" y="9554"/>
                  </a:cubicBezTo>
                  <a:cubicBezTo>
                    <a:pt x="19831" y="6092"/>
                    <a:pt x="20608" y="3046"/>
                    <a:pt x="2138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7233050" y="2623922"/>
              <a:ext cx="313268" cy="354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3211" y="8229"/>
                  </a:moveTo>
                  <a:cubicBezTo>
                    <a:pt x="2919" y="11571"/>
                    <a:pt x="2627" y="14914"/>
                    <a:pt x="2408" y="16971"/>
                  </a:cubicBezTo>
                  <a:cubicBezTo>
                    <a:pt x="2189" y="19029"/>
                    <a:pt x="2043" y="19800"/>
                    <a:pt x="1751" y="20443"/>
                  </a:cubicBezTo>
                  <a:cubicBezTo>
                    <a:pt x="1459" y="21086"/>
                    <a:pt x="1022" y="21600"/>
                    <a:pt x="657" y="21536"/>
                  </a:cubicBezTo>
                  <a:cubicBezTo>
                    <a:pt x="292" y="21471"/>
                    <a:pt x="0" y="20829"/>
                    <a:pt x="0" y="18257"/>
                  </a:cubicBezTo>
                  <a:cubicBezTo>
                    <a:pt x="0" y="15686"/>
                    <a:pt x="292" y="11186"/>
                    <a:pt x="657" y="8229"/>
                  </a:cubicBezTo>
                  <a:cubicBezTo>
                    <a:pt x="1022" y="5271"/>
                    <a:pt x="1459" y="3857"/>
                    <a:pt x="1897" y="2764"/>
                  </a:cubicBezTo>
                  <a:cubicBezTo>
                    <a:pt x="2335" y="1671"/>
                    <a:pt x="2773" y="900"/>
                    <a:pt x="3503" y="964"/>
                  </a:cubicBezTo>
                  <a:cubicBezTo>
                    <a:pt x="4232" y="1029"/>
                    <a:pt x="5254" y="1929"/>
                    <a:pt x="6641" y="4629"/>
                  </a:cubicBezTo>
                  <a:cubicBezTo>
                    <a:pt x="8027" y="7329"/>
                    <a:pt x="9778" y="11829"/>
                    <a:pt x="10873" y="14464"/>
                  </a:cubicBezTo>
                  <a:cubicBezTo>
                    <a:pt x="11968" y="17100"/>
                    <a:pt x="12405" y="17871"/>
                    <a:pt x="12989" y="18257"/>
                  </a:cubicBezTo>
                  <a:cubicBezTo>
                    <a:pt x="13573" y="18643"/>
                    <a:pt x="14303" y="18643"/>
                    <a:pt x="14959" y="17679"/>
                  </a:cubicBezTo>
                  <a:cubicBezTo>
                    <a:pt x="15616" y="16714"/>
                    <a:pt x="16200" y="14786"/>
                    <a:pt x="16565" y="11893"/>
                  </a:cubicBezTo>
                  <a:cubicBezTo>
                    <a:pt x="16930" y="9000"/>
                    <a:pt x="17076" y="5143"/>
                    <a:pt x="17222" y="2893"/>
                  </a:cubicBezTo>
                  <a:cubicBezTo>
                    <a:pt x="17368" y="643"/>
                    <a:pt x="17514" y="0"/>
                    <a:pt x="17732" y="0"/>
                  </a:cubicBezTo>
                  <a:cubicBezTo>
                    <a:pt x="17951" y="0"/>
                    <a:pt x="18243" y="643"/>
                    <a:pt x="18900" y="1671"/>
                  </a:cubicBezTo>
                  <a:cubicBezTo>
                    <a:pt x="19557" y="2700"/>
                    <a:pt x="20578" y="4114"/>
                    <a:pt x="21600" y="55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7522618" y="2798486"/>
              <a:ext cx="99983" cy="104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0449" fill="norm" stroke="1" extrusionOk="0">
                  <a:moveTo>
                    <a:pt x="11548" y="6035"/>
                  </a:moveTo>
                  <a:cubicBezTo>
                    <a:pt x="9344" y="6035"/>
                    <a:pt x="7140" y="6035"/>
                    <a:pt x="5156" y="6658"/>
                  </a:cubicBezTo>
                  <a:cubicBezTo>
                    <a:pt x="3173" y="7281"/>
                    <a:pt x="1409" y="8527"/>
                    <a:pt x="528" y="10812"/>
                  </a:cubicBezTo>
                  <a:cubicBezTo>
                    <a:pt x="-354" y="13096"/>
                    <a:pt x="-354" y="16419"/>
                    <a:pt x="2291" y="18496"/>
                  </a:cubicBezTo>
                  <a:cubicBezTo>
                    <a:pt x="4936" y="20573"/>
                    <a:pt x="10226" y="21404"/>
                    <a:pt x="13973" y="18912"/>
                  </a:cubicBezTo>
                  <a:cubicBezTo>
                    <a:pt x="17719" y="16419"/>
                    <a:pt x="19924" y="10604"/>
                    <a:pt x="20585" y="6450"/>
                  </a:cubicBezTo>
                  <a:cubicBezTo>
                    <a:pt x="21246" y="2296"/>
                    <a:pt x="20364" y="-196"/>
                    <a:pt x="19924" y="12"/>
                  </a:cubicBezTo>
                  <a:cubicBezTo>
                    <a:pt x="19483" y="219"/>
                    <a:pt x="19483" y="3127"/>
                    <a:pt x="19483" y="60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7628867" y="2721289"/>
              <a:ext cx="184151" cy="204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12563"/>
                  </a:moveTo>
                  <a:cubicBezTo>
                    <a:pt x="1241" y="11902"/>
                    <a:pt x="2483" y="11241"/>
                    <a:pt x="4593" y="11571"/>
                  </a:cubicBezTo>
                  <a:cubicBezTo>
                    <a:pt x="6703" y="11902"/>
                    <a:pt x="9683" y="13224"/>
                    <a:pt x="11172" y="14437"/>
                  </a:cubicBezTo>
                  <a:cubicBezTo>
                    <a:pt x="12662" y="15649"/>
                    <a:pt x="12662" y="16751"/>
                    <a:pt x="12414" y="17853"/>
                  </a:cubicBezTo>
                  <a:cubicBezTo>
                    <a:pt x="12166" y="18955"/>
                    <a:pt x="11669" y="20057"/>
                    <a:pt x="10800" y="20718"/>
                  </a:cubicBezTo>
                  <a:cubicBezTo>
                    <a:pt x="9931" y="21380"/>
                    <a:pt x="8690" y="21600"/>
                    <a:pt x="8193" y="20829"/>
                  </a:cubicBezTo>
                  <a:cubicBezTo>
                    <a:pt x="7697" y="20057"/>
                    <a:pt x="7945" y="18294"/>
                    <a:pt x="9310" y="15098"/>
                  </a:cubicBezTo>
                  <a:cubicBezTo>
                    <a:pt x="10676" y="11902"/>
                    <a:pt x="13159" y="7273"/>
                    <a:pt x="15393" y="4518"/>
                  </a:cubicBezTo>
                  <a:cubicBezTo>
                    <a:pt x="17628" y="1763"/>
                    <a:pt x="19614" y="8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7863892" y="2600643"/>
              <a:ext cx="133276" cy="368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476" fill="norm" stroke="1" extrusionOk="0">
                  <a:moveTo>
                    <a:pt x="20924" y="2591"/>
                  </a:moveTo>
                  <a:cubicBezTo>
                    <a:pt x="20592" y="1851"/>
                    <a:pt x="20259" y="1110"/>
                    <a:pt x="19262" y="617"/>
                  </a:cubicBezTo>
                  <a:cubicBezTo>
                    <a:pt x="18266" y="123"/>
                    <a:pt x="16604" y="-124"/>
                    <a:pt x="14942" y="61"/>
                  </a:cubicBezTo>
                  <a:cubicBezTo>
                    <a:pt x="13281" y="246"/>
                    <a:pt x="11619" y="863"/>
                    <a:pt x="8961" y="3332"/>
                  </a:cubicBezTo>
                  <a:cubicBezTo>
                    <a:pt x="6302" y="5801"/>
                    <a:pt x="2647" y="10121"/>
                    <a:pt x="986" y="13330"/>
                  </a:cubicBezTo>
                  <a:cubicBezTo>
                    <a:pt x="-676" y="16539"/>
                    <a:pt x="-344" y="18637"/>
                    <a:pt x="2813" y="19810"/>
                  </a:cubicBezTo>
                  <a:cubicBezTo>
                    <a:pt x="5970" y="20982"/>
                    <a:pt x="11952" y="21229"/>
                    <a:pt x="17933" y="214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8095981" y="2676008"/>
              <a:ext cx="218687" cy="291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0921" fill="norm" stroke="1" extrusionOk="0">
                  <a:moveTo>
                    <a:pt x="12735" y="7362"/>
                  </a:moveTo>
                  <a:cubicBezTo>
                    <a:pt x="12735" y="6601"/>
                    <a:pt x="12735" y="5841"/>
                    <a:pt x="12735" y="5080"/>
                  </a:cubicBezTo>
                  <a:cubicBezTo>
                    <a:pt x="12735" y="4319"/>
                    <a:pt x="12735" y="3559"/>
                    <a:pt x="12320" y="2950"/>
                  </a:cubicBezTo>
                  <a:cubicBezTo>
                    <a:pt x="11904" y="2342"/>
                    <a:pt x="11073" y="1886"/>
                    <a:pt x="8996" y="3483"/>
                  </a:cubicBezTo>
                  <a:cubicBezTo>
                    <a:pt x="6920" y="5080"/>
                    <a:pt x="3596" y="8731"/>
                    <a:pt x="1831" y="11849"/>
                  </a:cubicBezTo>
                  <a:cubicBezTo>
                    <a:pt x="66" y="14967"/>
                    <a:pt x="-142" y="17553"/>
                    <a:pt x="66" y="19150"/>
                  </a:cubicBezTo>
                  <a:cubicBezTo>
                    <a:pt x="273" y="20748"/>
                    <a:pt x="896" y="21356"/>
                    <a:pt x="3804" y="20595"/>
                  </a:cubicBezTo>
                  <a:cubicBezTo>
                    <a:pt x="6712" y="19835"/>
                    <a:pt x="11904" y="17705"/>
                    <a:pt x="14812" y="14587"/>
                  </a:cubicBezTo>
                  <a:cubicBezTo>
                    <a:pt x="17720" y="11469"/>
                    <a:pt x="18343" y="7362"/>
                    <a:pt x="17304" y="4700"/>
                  </a:cubicBezTo>
                  <a:cubicBezTo>
                    <a:pt x="16266" y="2038"/>
                    <a:pt x="13566" y="821"/>
                    <a:pt x="11696" y="288"/>
                  </a:cubicBezTo>
                  <a:cubicBezTo>
                    <a:pt x="9827" y="-244"/>
                    <a:pt x="8789" y="-92"/>
                    <a:pt x="7854" y="1201"/>
                  </a:cubicBezTo>
                  <a:cubicBezTo>
                    <a:pt x="6920" y="2494"/>
                    <a:pt x="6089" y="4928"/>
                    <a:pt x="7231" y="6981"/>
                  </a:cubicBezTo>
                  <a:cubicBezTo>
                    <a:pt x="8373" y="9035"/>
                    <a:pt x="11489" y="10708"/>
                    <a:pt x="14189" y="11697"/>
                  </a:cubicBezTo>
                  <a:cubicBezTo>
                    <a:pt x="16889" y="12686"/>
                    <a:pt x="19173" y="12990"/>
                    <a:pt x="21458" y="132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8290446" y="2956239"/>
              <a:ext cx="68680" cy="91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600" fill="norm" stroke="1" extrusionOk="0">
                  <a:moveTo>
                    <a:pt x="7270" y="6028"/>
                  </a:moveTo>
                  <a:cubicBezTo>
                    <a:pt x="4728" y="7535"/>
                    <a:pt x="2187" y="9042"/>
                    <a:pt x="917" y="11302"/>
                  </a:cubicBezTo>
                  <a:cubicBezTo>
                    <a:pt x="-354" y="13563"/>
                    <a:pt x="-354" y="16577"/>
                    <a:pt x="1234" y="18586"/>
                  </a:cubicBezTo>
                  <a:cubicBezTo>
                    <a:pt x="2822" y="20595"/>
                    <a:pt x="5999" y="21600"/>
                    <a:pt x="9175" y="21600"/>
                  </a:cubicBezTo>
                  <a:cubicBezTo>
                    <a:pt x="12352" y="21600"/>
                    <a:pt x="15528" y="20595"/>
                    <a:pt x="17752" y="18837"/>
                  </a:cubicBezTo>
                  <a:cubicBezTo>
                    <a:pt x="19975" y="17079"/>
                    <a:pt x="21246" y="14567"/>
                    <a:pt x="20293" y="11302"/>
                  </a:cubicBezTo>
                  <a:cubicBezTo>
                    <a:pt x="19340" y="8037"/>
                    <a:pt x="16164" y="4019"/>
                    <a:pt x="1298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8454367" y="2860989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8511517" y="2797489"/>
              <a:ext cx="12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200"/>
                    <a:pt x="7200" y="6400"/>
                    <a:pt x="10800" y="10000"/>
                  </a:cubicBezTo>
                  <a:cubicBezTo>
                    <a:pt x="14400" y="13600"/>
                    <a:pt x="18000" y="17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8670267" y="2733989"/>
              <a:ext cx="381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8747144" y="2811635"/>
              <a:ext cx="116504" cy="86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0642" fill="norm" stroke="1" extrusionOk="0">
                  <a:moveTo>
                    <a:pt x="13763" y="2671"/>
                  </a:moveTo>
                  <a:cubicBezTo>
                    <a:pt x="11448" y="1164"/>
                    <a:pt x="9134" y="-343"/>
                    <a:pt x="7013" y="159"/>
                  </a:cubicBezTo>
                  <a:cubicBezTo>
                    <a:pt x="4891" y="662"/>
                    <a:pt x="2963" y="3173"/>
                    <a:pt x="1806" y="5685"/>
                  </a:cubicBezTo>
                  <a:cubicBezTo>
                    <a:pt x="648" y="8197"/>
                    <a:pt x="263" y="10708"/>
                    <a:pt x="70" y="13471"/>
                  </a:cubicBezTo>
                  <a:cubicBezTo>
                    <a:pt x="-123" y="16234"/>
                    <a:pt x="-123" y="19248"/>
                    <a:pt x="2963" y="20252"/>
                  </a:cubicBezTo>
                  <a:cubicBezTo>
                    <a:pt x="6048" y="21257"/>
                    <a:pt x="12220" y="20252"/>
                    <a:pt x="15884" y="17992"/>
                  </a:cubicBezTo>
                  <a:cubicBezTo>
                    <a:pt x="19548" y="15731"/>
                    <a:pt x="20706" y="12215"/>
                    <a:pt x="21091" y="8950"/>
                  </a:cubicBezTo>
                  <a:cubicBezTo>
                    <a:pt x="21477" y="5685"/>
                    <a:pt x="21091" y="2671"/>
                    <a:pt x="19548" y="1164"/>
                  </a:cubicBezTo>
                  <a:cubicBezTo>
                    <a:pt x="18006" y="-343"/>
                    <a:pt x="15306" y="-343"/>
                    <a:pt x="14341" y="913"/>
                  </a:cubicBezTo>
                  <a:cubicBezTo>
                    <a:pt x="13377" y="2169"/>
                    <a:pt x="14148" y="4680"/>
                    <a:pt x="14920" y="71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8880322" y="2795410"/>
              <a:ext cx="116313" cy="110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0896" fill="norm" stroke="1" extrusionOk="0">
                  <a:moveTo>
                    <a:pt x="8008" y="7593"/>
                  </a:moveTo>
                  <a:cubicBezTo>
                    <a:pt x="5694" y="7593"/>
                    <a:pt x="3379" y="7593"/>
                    <a:pt x="2029" y="8593"/>
                  </a:cubicBezTo>
                  <a:cubicBezTo>
                    <a:pt x="679" y="9593"/>
                    <a:pt x="294" y="11593"/>
                    <a:pt x="101" y="13593"/>
                  </a:cubicBezTo>
                  <a:cubicBezTo>
                    <a:pt x="-92" y="15593"/>
                    <a:pt x="-92" y="17593"/>
                    <a:pt x="872" y="18993"/>
                  </a:cubicBezTo>
                  <a:cubicBezTo>
                    <a:pt x="1837" y="20393"/>
                    <a:pt x="3765" y="21193"/>
                    <a:pt x="6658" y="20793"/>
                  </a:cubicBezTo>
                  <a:cubicBezTo>
                    <a:pt x="9551" y="20393"/>
                    <a:pt x="13408" y="18793"/>
                    <a:pt x="16108" y="16793"/>
                  </a:cubicBezTo>
                  <a:cubicBezTo>
                    <a:pt x="18808" y="14793"/>
                    <a:pt x="20351" y="12393"/>
                    <a:pt x="20929" y="9593"/>
                  </a:cubicBezTo>
                  <a:cubicBezTo>
                    <a:pt x="21508" y="6793"/>
                    <a:pt x="21122" y="3593"/>
                    <a:pt x="19965" y="1793"/>
                  </a:cubicBezTo>
                  <a:cubicBezTo>
                    <a:pt x="18808" y="-7"/>
                    <a:pt x="16879" y="-407"/>
                    <a:pt x="15529" y="393"/>
                  </a:cubicBezTo>
                  <a:cubicBezTo>
                    <a:pt x="14179" y="1193"/>
                    <a:pt x="13408" y="3193"/>
                    <a:pt x="12637" y="51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8981417" y="2981639"/>
              <a:ext cx="57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769"/>
                    <a:pt x="21600" y="5538"/>
                    <a:pt x="18000" y="9138"/>
                  </a:cubicBezTo>
                  <a:cubicBezTo>
                    <a:pt x="14400" y="12738"/>
                    <a:pt x="7200" y="171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9399954" y="2789127"/>
              <a:ext cx="102164" cy="227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272" fill="norm" stroke="1" extrusionOk="0">
                  <a:moveTo>
                    <a:pt x="21276" y="2566"/>
                  </a:moveTo>
                  <a:cubicBezTo>
                    <a:pt x="19513" y="1575"/>
                    <a:pt x="17749" y="585"/>
                    <a:pt x="14664" y="188"/>
                  </a:cubicBezTo>
                  <a:cubicBezTo>
                    <a:pt x="11578" y="-208"/>
                    <a:pt x="7170" y="-10"/>
                    <a:pt x="4525" y="1080"/>
                  </a:cubicBezTo>
                  <a:cubicBezTo>
                    <a:pt x="1880" y="2170"/>
                    <a:pt x="998" y="4152"/>
                    <a:pt x="2321" y="6034"/>
                  </a:cubicBezTo>
                  <a:cubicBezTo>
                    <a:pt x="3643" y="7917"/>
                    <a:pt x="7170" y="9700"/>
                    <a:pt x="9815" y="11880"/>
                  </a:cubicBezTo>
                  <a:cubicBezTo>
                    <a:pt x="12460" y="14060"/>
                    <a:pt x="14223" y="16636"/>
                    <a:pt x="14223" y="18221"/>
                  </a:cubicBezTo>
                  <a:cubicBezTo>
                    <a:pt x="14223" y="19807"/>
                    <a:pt x="12460" y="20401"/>
                    <a:pt x="10476" y="20798"/>
                  </a:cubicBezTo>
                  <a:cubicBezTo>
                    <a:pt x="8492" y="21194"/>
                    <a:pt x="6288" y="21392"/>
                    <a:pt x="4305" y="21194"/>
                  </a:cubicBezTo>
                  <a:cubicBezTo>
                    <a:pt x="2321" y="20996"/>
                    <a:pt x="558" y="20401"/>
                    <a:pt x="117" y="19509"/>
                  </a:cubicBezTo>
                  <a:cubicBezTo>
                    <a:pt x="-324" y="18618"/>
                    <a:pt x="558" y="17429"/>
                    <a:pt x="1439" y="162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9502117" y="2832595"/>
              <a:ext cx="142218" cy="161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161" fill="norm" stroke="1" extrusionOk="0">
                  <a:moveTo>
                    <a:pt x="0" y="11192"/>
                  </a:moveTo>
                  <a:cubicBezTo>
                    <a:pt x="5400" y="10361"/>
                    <a:pt x="10800" y="9530"/>
                    <a:pt x="14294" y="8561"/>
                  </a:cubicBezTo>
                  <a:cubicBezTo>
                    <a:pt x="17788" y="7592"/>
                    <a:pt x="19376" y="6484"/>
                    <a:pt x="20329" y="5238"/>
                  </a:cubicBezTo>
                  <a:cubicBezTo>
                    <a:pt x="21282" y="3992"/>
                    <a:pt x="21600" y="2607"/>
                    <a:pt x="21124" y="1499"/>
                  </a:cubicBezTo>
                  <a:cubicBezTo>
                    <a:pt x="20647" y="392"/>
                    <a:pt x="19376" y="-439"/>
                    <a:pt x="16518" y="253"/>
                  </a:cubicBezTo>
                  <a:cubicBezTo>
                    <a:pt x="13659" y="946"/>
                    <a:pt x="9212" y="3161"/>
                    <a:pt x="6512" y="6069"/>
                  </a:cubicBezTo>
                  <a:cubicBezTo>
                    <a:pt x="3812" y="8976"/>
                    <a:pt x="2859" y="12576"/>
                    <a:pt x="5082" y="15207"/>
                  </a:cubicBezTo>
                  <a:cubicBezTo>
                    <a:pt x="7306" y="17838"/>
                    <a:pt x="12706" y="19499"/>
                    <a:pt x="18106" y="211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9724367" y="2663576"/>
              <a:ext cx="64721" cy="14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363" fill="norm" stroke="1" extrusionOk="0">
                  <a:moveTo>
                    <a:pt x="0" y="1053"/>
                  </a:moveTo>
                  <a:cubicBezTo>
                    <a:pt x="3484" y="408"/>
                    <a:pt x="6968" y="-237"/>
                    <a:pt x="10103" y="85"/>
                  </a:cubicBezTo>
                  <a:cubicBezTo>
                    <a:pt x="13239" y="408"/>
                    <a:pt x="16026" y="1697"/>
                    <a:pt x="18116" y="4115"/>
                  </a:cubicBezTo>
                  <a:cubicBezTo>
                    <a:pt x="20206" y="6533"/>
                    <a:pt x="21600" y="10079"/>
                    <a:pt x="21252" y="12497"/>
                  </a:cubicBezTo>
                  <a:cubicBezTo>
                    <a:pt x="20903" y="14915"/>
                    <a:pt x="18813" y="16205"/>
                    <a:pt x="16026" y="17333"/>
                  </a:cubicBezTo>
                  <a:cubicBezTo>
                    <a:pt x="13239" y="18462"/>
                    <a:pt x="9755" y="19429"/>
                    <a:pt x="10103" y="20073"/>
                  </a:cubicBezTo>
                  <a:cubicBezTo>
                    <a:pt x="10452" y="20718"/>
                    <a:pt x="14632" y="21041"/>
                    <a:pt x="18813" y="213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9830653" y="2840046"/>
              <a:ext cx="84215" cy="147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1" h="21264" fill="norm" stroke="1" extrusionOk="0">
                  <a:moveTo>
                    <a:pt x="20461" y="272"/>
                  </a:moveTo>
                  <a:cubicBezTo>
                    <a:pt x="15318" y="-32"/>
                    <a:pt x="10175" y="-336"/>
                    <a:pt x="6061" y="881"/>
                  </a:cubicBezTo>
                  <a:cubicBezTo>
                    <a:pt x="1947" y="2098"/>
                    <a:pt x="-1139" y="4836"/>
                    <a:pt x="404" y="8487"/>
                  </a:cubicBezTo>
                  <a:cubicBezTo>
                    <a:pt x="1947" y="12137"/>
                    <a:pt x="8118" y="16701"/>
                    <a:pt x="14290" y="212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10105367" y="2829239"/>
              <a:ext cx="4607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600" fill="norm" stroke="1" extrusionOk="0">
                  <a:moveTo>
                    <a:pt x="0" y="0"/>
                  </a:moveTo>
                  <a:cubicBezTo>
                    <a:pt x="7513" y="4886"/>
                    <a:pt x="15026" y="9771"/>
                    <a:pt x="18313" y="12986"/>
                  </a:cubicBezTo>
                  <a:cubicBezTo>
                    <a:pt x="21600" y="16200"/>
                    <a:pt x="20661" y="17743"/>
                    <a:pt x="18313" y="18900"/>
                  </a:cubicBezTo>
                  <a:cubicBezTo>
                    <a:pt x="15965" y="20057"/>
                    <a:pt x="12209" y="20829"/>
                    <a:pt x="845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10219667" y="2714939"/>
              <a:ext cx="12244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3" h="21600" fill="norm" stroke="1" extrusionOk="0">
                  <a:moveTo>
                    <a:pt x="5311" y="0"/>
                  </a:moveTo>
                  <a:cubicBezTo>
                    <a:pt x="10269" y="1416"/>
                    <a:pt x="15226" y="2833"/>
                    <a:pt x="18059" y="5134"/>
                  </a:cubicBezTo>
                  <a:cubicBezTo>
                    <a:pt x="20892" y="7436"/>
                    <a:pt x="21600" y="10623"/>
                    <a:pt x="18236" y="13515"/>
                  </a:cubicBezTo>
                  <a:cubicBezTo>
                    <a:pt x="14872" y="16407"/>
                    <a:pt x="7436" y="190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586717" y="3883339"/>
              <a:ext cx="330201" cy="328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0"/>
                  </a:moveTo>
                  <a:cubicBezTo>
                    <a:pt x="1246" y="4292"/>
                    <a:pt x="2492" y="8585"/>
                    <a:pt x="3531" y="11769"/>
                  </a:cubicBezTo>
                  <a:cubicBezTo>
                    <a:pt x="4569" y="14954"/>
                    <a:pt x="5400" y="17031"/>
                    <a:pt x="6092" y="18277"/>
                  </a:cubicBezTo>
                  <a:cubicBezTo>
                    <a:pt x="6785" y="19523"/>
                    <a:pt x="7338" y="19938"/>
                    <a:pt x="7754" y="19800"/>
                  </a:cubicBezTo>
                  <a:cubicBezTo>
                    <a:pt x="8169" y="19662"/>
                    <a:pt x="8446" y="18969"/>
                    <a:pt x="8862" y="17446"/>
                  </a:cubicBezTo>
                  <a:cubicBezTo>
                    <a:pt x="9277" y="15923"/>
                    <a:pt x="9831" y="13569"/>
                    <a:pt x="10246" y="11908"/>
                  </a:cubicBezTo>
                  <a:cubicBezTo>
                    <a:pt x="10662" y="10246"/>
                    <a:pt x="10938" y="9277"/>
                    <a:pt x="11146" y="9485"/>
                  </a:cubicBezTo>
                  <a:cubicBezTo>
                    <a:pt x="11354" y="9692"/>
                    <a:pt x="11492" y="11077"/>
                    <a:pt x="12254" y="13154"/>
                  </a:cubicBezTo>
                  <a:cubicBezTo>
                    <a:pt x="13015" y="15231"/>
                    <a:pt x="14400" y="18000"/>
                    <a:pt x="15438" y="19592"/>
                  </a:cubicBezTo>
                  <a:cubicBezTo>
                    <a:pt x="16477" y="21185"/>
                    <a:pt x="17169" y="21600"/>
                    <a:pt x="17654" y="21462"/>
                  </a:cubicBezTo>
                  <a:cubicBezTo>
                    <a:pt x="18138" y="21323"/>
                    <a:pt x="18415" y="20631"/>
                    <a:pt x="18692" y="17792"/>
                  </a:cubicBezTo>
                  <a:cubicBezTo>
                    <a:pt x="18969" y="14954"/>
                    <a:pt x="19246" y="9969"/>
                    <a:pt x="19731" y="6785"/>
                  </a:cubicBezTo>
                  <a:cubicBezTo>
                    <a:pt x="20215" y="3600"/>
                    <a:pt x="20908" y="2215"/>
                    <a:pt x="21600" y="8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1050267" y="4040866"/>
              <a:ext cx="1016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950" y="4868"/>
                    <a:pt x="9900" y="-1303"/>
                    <a:pt x="13500" y="240"/>
                  </a:cubicBezTo>
                  <a:cubicBezTo>
                    <a:pt x="17100" y="1783"/>
                    <a:pt x="1935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1056617" y="4188139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1695551" y="3961284"/>
              <a:ext cx="231017" cy="371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2" h="21289" fill="norm" stroke="1" extrusionOk="0">
                  <a:moveTo>
                    <a:pt x="12834" y="3176"/>
                  </a:moveTo>
                  <a:cubicBezTo>
                    <a:pt x="12452" y="2570"/>
                    <a:pt x="12070" y="1963"/>
                    <a:pt x="11879" y="1356"/>
                  </a:cubicBezTo>
                  <a:cubicBezTo>
                    <a:pt x="11687" y="749"/>
                    <a:pt x="11687" y="143"/>
                    <a:pt x="11114" y="21"/>
                  </a:cubicBezTo>
                  <a:cubicBezTo>
                    <a:pt x="10541" y="-100"/>
                    <a:pt x="9394" y="264"/>
                    <a:pt x="7578" y="1963"/>
                  </a:cubicBezTo>
                  <a:cubicBezTo>
                    <a:pt x="5762" y="3662"/>
                    <a:pt x="3277" y="6696"/>
                    <a:pt x="1748" y="9729"/>
                  </a:cubicBezTo>
                  <a:cubicBezTo>
                    <a:pt x="218" y="12763"/>
                    <a:pt x="-355" y="15797"/>
                    <a:pt x="218" y="17799"/>
                  </a:cubicBezTo>
                  <a:cubicBezTo>
                    <a:pt x="792" y="19801"/>
                    <a:pt x="2512" y="20772"/>
                    <a:pt x="4615" y="21136"/>
                  </a:cubicBezTo>
                  <a:cubicBezTo>
                    <a:pt x="6718" y="21500"/>
                    <a:pt x="9203" y="21257"/>
                    <a:pt x="11974" y="19922"/>
                  </a:cubicBezTo>
                  <a:cubicBezTo>
                    <a:pt x="14746" y="18588"/>
                    <a:pt x="17804" y="16161"/>
                    <a:pt x="19429" y="13370"/>
                  </a:cubicBezTo>
                  <a:cubicBezTo>
                    <a:pt x="21054" y="10579"/>
                    <a:pt x="21245" y="7424"/>
                    <a:pt x="19907" y="5118"/>
                  </a:cubicBezTo>
                  <a:cubicBezTo>
                    <a:pt x="18569" y="2812"/>
                    <a:pt x="15702" y="1356"/>
                    <a:pt x="12548" y="1235"/>
                  </a:cubicBezTo>
                  <a:cubicBezTo>
                    <a:pt x="9394" y="1113"/>
                    <a:pt x="5953" y="2327"/>
                    <a:pt x="4137" y="3601"/>
                  </a:cubicBezTo>
                  <a:cubicBezTo>
                    <a:pt x="2321" y="4875"/>
                    <a:pt x="2130" y="6210"/>
                    <a:pt x="2895" y="7363"/>
                  </a:cubicBezTo>
                  <a:cubicBezTo>
                    <a:pt x="3659" y="8516"/>
                    <a:pt x="5380" y="9487"/>
                    <a:pt x="8533" y="9608"/>
                  </a:cubicBezTo>
                  <a:cubicBezTo>
                    <a:pt x="11687" y="9729"/>
                    <a:pt x="16275" y="9001"/>
                    <a:pt x="20863" y="82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1834210" y="3649337"/>
              <a:ext cx="124108" cy="202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99" fill="norm" stroke="1" extrusionOk="0">
                  <a:moveTo>
                    <a:pt x="598" y="18799"/>
                  </a:moveTo>
                  <a:cubicBezTo>
                    <a:pt x="232" y="19924"/>
                    <a:pt x="-134" y="21049"/>
                    <a:pt x="49" y="20262"/>
                  </a:cubicBezTo>
                  <a:cubicBezTo>
                    <a:pt x="232" y="19474"/>
                    <a:pt x="964" y="16774"/>
                    <a:pt x="2246" y="13287"/>
                  </a:cubicBezTo>
                  <a:cubicBezTo>
                    <a:pt x="3527" y="9799"/>
                    <a:pt x="5358" y="5524"/>
                    <a:pt x="7005" y="3049"/>
                  </a:cubicBezTo>
                  <a:cubicBezTo>
                    <a:pt x="8652" y="574"/>
                    <a:pt x="10117" y="-101"/>
                    <a:pt x="11398" y="12"/>
                  </a:cubicBezTo>
                  <a:cubicBezTo>
                    <a:pt x="12680" y="124"/>
                    <a:pt x="13778" y="1024"/>
                    <a:pt x="15425" y="4737"/>
                  </a:cubicBezTo>
                  <a:cubicBezTo>
                    <a:pt x="17073" y="8449"/>
                    <a:pt x="19269" y="14974"/>
                    <a:pt x="21466" y="214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2034517" y="4143689"/>
              <a:ext cx="254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20" y="19800"/>
                    <a:pt x="12240" y="18000"/>
                    <a:pt x="15840" y="14400"/>
                  </a:cubicBezTo>
                  <a:cubicBezTo>
                    <a:pt x="19440" y="10800"/>
                    <a:pt x="20520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2409961" y="3925672"/>
              <a:ext cx="189707" cy="343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57" fill="norm" stroke="1" extrusionOk="0">
                  <a:moveTo>
                    <a:pt x="14310" y="5268"/>
                  </a:moveTo>
                  <a:cubicBezTo>
                    <a:pt x="14310" y="4478"/>
                    <a:pt x="14310" y="3688"/>
                    <a:pt x="13470" y="3622"/>
                  </a:cubicBezTo>
                  <a:cubicBezTo>
                    <a:pt x="12630" y="3556"/>
                    <a:pt x="10950" y="4215"/>
                    <a:pt x="8790" y="6124"/>
                  </a:cubicBezTo>
                  <a:cubicBezTo>
                    <a:pt x="6630" y="8034"/>
                    <a:pt x="3990" y="11195"/>
                    <a:pt x="2430" y="13434"/>
                  </a:cubicBezTo>
                  <a:cubicBezTo>
                    <a:pt x="870" y="15673"/>
                    <a:pt x="390" y="16990"/>
                    <a:pt x="150" y="18110"/>
                  </a:cubicBezTo>
                  <a:cubicBezTo>
                    <a:pt x="-90" y="19229"/>
                    <a:pt x="-90" y="20151"/>
                    <a:pt x="510" y="20744"/>
                  </a:cubicBezTo>
                  <a:cubicBezTo>
                    <a:pt x="1110" y="21337"/>
                    <a:pt x="2310" y="21600"/>
                    <a:pt x="4710" y="21073"/>
                  </a:cubicBezTo>
                  <a:cubicBezTo>
                    <a:pt x="7110" y="20546"/>
                    <a:pt x="10710" y="19229"/>
                    <a:pt x="13710" y="16859"/>
                  </a:cubicBezTo>
                  <a:cubicBezTo>
                    <a:pt x="16710" y="14488"/>
                    <a:pt x="19110" y="11063"/>
                    <a:pt x="20190" y="8429"/>
                  </a:cubicBezTo>
                  <a:cubicBezTo>
                    <a:pt x="21270" y="5795"/>
                    <a:pt x="21030" y="3951"/>
                    <a:pt x="20430" y="2766"/>
                  </a:cubicBezTo>
                  <a:cubicBezTo>
                    <a:pt x="19830" y="1580"/>
                    <a:pt x="18870" y="1054"/>
                    <a:pt x="17670" y="659"/>
                  </a:cubicBezTo>
                  <a:cubicBezTo>
                    <a:pt x="16470" y="263"/>
                    <a:pt x="15030" y="0"/>
                    <a:pt x="13710" y="0"/>
                  </a:cubicBezTo>
                  <a:cubicBezTo>
                    <a:pt x="12390" y="0"/>
                    <a:pt x="11190" y="263"/>
                    <a:pt x="10350" y="1120"/>
                  </a:cubicBezTo>
                  <a:cubicBezTo>
                    <a:pt x="9510" y="1976"/>
                    <a:pt x="9030" y="3424"/>
                    <a:pt x="9870" y="5071"/>
                  </a:cubicBezTo>
                  <a:cubicBezTo>
                    <a:pt x="10710" y="6717"/>
                    <a:pt x="12870" y="8561"/>
                    <a:pt x="15030" y="9746"/>
                  </a:cubicBezTo>
                  <a:cubicBezTo>
                    <a:pt x="17190" y="10932"/>
                    <a:pt x="19350" y="11459"/>
                    <a:pt x="21510" y="119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2584521" y="4200839"/>
              <a:ext cx="104316" cy="129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240" fill="norm" stroke="1" extrusionOk="0">
                  <a:moveTo>
                    <a:pt x="8113" y="8361"/>
                  </a:moveTo>
                  <a:cubicBezTo>
                    <a:pt x="6418" y="9406"/>
                    <a:pt x="4724" y="10452"/>
                    <a:pt x="3030" y="12542"/>
                  </a:cubicBezTo>
                  <a:cubicBezTo>
                    <a:pt x="1336" y="14632"/>
                    <a:pt x="-358" y="17768"/>
                    <a:pt x="66" y="19510"/>
                  </a:cubicBezTo>
                  <a:cubicBezTo>
                    <a:pt x="489" y="21252"/>
                    <a:pt x="3030" y="21600"/>
                    <a:pt x="6207" y="20903"/>
                  </a:cubicBezTo>
                  <a:cubicBezTo>
                    <a:pt x="9383" y="20206"/>
                    <a:pt x="13195" y="18465"/>
                    <a:pt x="16160" y="16026"/>
                  </a:cubicBezTo>
                  <a:cubicBezTo>
                    <a:pt x="19124" y="13587"/>
                    <a:pt x="21242" y="10452"/>
                    <a:pt x="20818" y="7665"/>
                  </a:cubicBezTo>
                  <a:cubicBezTo>
                    <a:pt x="20395" y="4877"/>
                    <a:pt x="17430" y="2439"/>
                    <a:pt x="14466" y="1219"/>
                  </a:cubicBezTo>
                  <a:cubicBezTo>
                    <a:pt x="11501" y="0"/>
                    <a:pt x="8536" y="0"/>
                    <a:pt x="557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1824967" y="4559354"/>
              <a:ext cx="730251" cy="3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21121"/>
                  </a:moveTo>
                  <a:cubicBezTo>
                    <a:pt x="1503" y="14768"/>
                    <a:pt x="3005" y="8415"/>
                    <a:pt x="4915" y="4603"/>
                  </a:cubicBezTo>
                  <a:cubicBezTo>
                    <a:pt x="6824" y="792"/>
                    <a:pt x="9141" y="-479"/>
                    <a:pt x="11614" y="156"/>
                  </a:cubicBezTo>
                  <a:cubicBezTo>
                    <a:pt x="14087" y="792"/>
                    <a:pt x="16717" y="3333"/>
                    <a:pt x="18407" y="6509"/>
                  </a:cubicBezTo>
                  <a:cubicBezTo>
                    <a:pt x="20097" y="9686"/>
                    <a:pt x="20849" y="13497"/>
                    <a:pt x="21600" y="173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2055365" y="4727889"/>
              <a:ext cx="156953" cy="228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427" fill="norm" stroke="1" extrusionOk="0">
                  <a:moveTo>
                    <a:pt x="21074" y="4161"/>
                  </a:moveTo>
                  <a:cubicBezTo>
                    <a:pt x="21074" y="3171"/>
                    <a:pt x="21074" y="2180"/>
                    <a:pt x="19369" y="1387"/>
                  </a:cubicBezTo>
                  <a:cubicBezTo>
                    <a:pt x="17663" y="594"/>
                    <a:pt x="14253" y="0"/>
                    <a:pt x="11127" y="0"/>
                  </a:cubicBezTo>
                  <a:cubicBezTo>
                    <a:pt x="8000" y="0"/>
                    <a:pt x="5158" y="594"/>
                    <a:pt x="3027" y="1783"/>
                  </a:cubicBezTo>
                  <a:cubicBezTo>
                    <a:pt x="895" y="2972"/>
                    <a:pt x="-526" y="4756"/>
                    <a:pt x="185" y="6738"/>
                  </a:cubicBezTo>
                  <a:cubicBezTo>
                    <a:pt x="895" y="8719"/>
                    <a:pt x="3737" y="10899"/>
                    <a:pt x="6579" y="12583"/>
                  </a:cubicBezTo>
                  <a:cubicBezTo>
                    <a:pt x="9421" y="14268"/>
                    <a:pt x="12263" y="15457"/>
                    <a:pt x="13969" y="16547"/>
                  </a:cubicBezTo>
                  <a:cubicBezTo>
                    <a:pt x="15674" y="17637"/>
                    <a:pt x="16242" y="18628"/>
                    <a:pt x="16100" y="19618"/>
                  </a:cubicBezTo>
                  <a:cubicBezTo>
                    <a:pt x="15958" y="20609"/>
                    <a:pt x="15106" y="21600"/>
                    <a:pt x="13116" y="21402"/>
                  </a:cubicBezTo>
                  <a:cubicBezTo>
                    <a:pt x="11127" y="21204"/>
                    <a:pt x="8000" y="19817"/>
                    <a:pt x="4874" y="184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2237717" y="4774682"/>
              <a:ext cx="222251" cy="16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8" fill="norm" stroke="1" extrusionOk="0">
                  <a:moveTo>
                    <a:pt x="0" y="9540"/>
                  </a:moveTo>
                  <a:cubicBezTo>
                    <a:pt x="3291" y="9267"/>
                    <a:pt x="6583" y="8993"/>
                    <a:pt x="8640" y="8310"/>
                  </a:cubicBezTo>
                  <a:cubicBezTo>
                    <a:pt x="10697" y="7626"/>
                    <a:pt x="11520" y="6532"/>
                    <a:pt x="12240" y="5302"/>
                  </a:cubicBezTo>
                  <a:cubicBezTo>
                    <a:pt x="12960" y="4072"/>
                    <a:pt x="13577" y="2705"/>
                    <a:pt x="13474" y="1611"/>
                  </a:cubicBezTo>
                  <a:cubicBezTo>
                    <a:pt x="13371" y="517"/>
                    <a:pt x="12549" y="-303"/>
                    <a:pt x="10903" y="107"/>
                  </a:cubicBezTo>
                  <a:cubicBezTo>
                    <a:pt x="9257" y="517"/>
                    <a:pt x="6789" y="2158"/>
                    <a:pt x="4937" y="4345"/>
                  </a:cubicBezTo>
                  <a:cubicBezTo>
                    <a:pt x="3086" y="6532"/>
                    <a:pt x="1851" y="9267"/>
                    <a:pt x="1749" y="12274"/>
                  </a:cubicBezTo>
                  <a:cubicBezTo>
                    <a:pt x="1646" y="15282"/>
                    <a:pt x="2674" y="18563"/>
                    <a:pt x="6171" y="19930"/>
                  </a:cubicBezTo>
                  <a:cubicBezTo>
                    <a:pt x="9669" y="21297"/>
                    <a:pt x="15634" y="20750"/>
                    <a:pt x="21600" y="202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3207606" y="4423089"/>
              <a:ext cx="338212" cy="179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252" fill="norm" stroke="1" extrusionOk="0">
                  <a:moveTo>
                    <a:pt x="105" y="19591"/>
                  </a:moveTo>
                  <a:cubicBezTo>
                    <a:pt x="-29" y="16828"/>
                    <a:pt x="-163" y="14065"/>
                    <a:pt x="575" y="11177"/>
                  </a:cubicBezTo>
                  <a:cubicBezTo>
                    <a:pt x="1313" y="8288"/>
                    <a:pt x="2923" y="5274"/>
                    <a:pt x="4398" y="4019"/>
                  </a:cubicBezTo>
                  <a:cubicBezTo>
                    <a:pt x="5874" y="2763"/>
                    <a:pt x="7216" y="3265"/>
                    <a:pt x="8155" y="4898"/>
                  </a:cubicBezTo>
                  <a:cubicBezTo>
                    <a:pt x="9094" y="6530"/>
                    <a:pt x="9631" y="9293"/>
                    <a:pt x="10302" y="12181"/>
                  </a:cubicBezTo>
                  <a:cubicBezTo>
                    <a:pt x="10972" y="15070"/>
                    <a:pt x="11777" y="18084"/>
                    <a:pt x="12582" y="19716"/>
                  </a:cubicBezTo>
                  <a:cubicBezTo>
                    <a:pt x="13387" y="21349"/>
                    <a:pt x="14192" y="21600"/>
                    <a:pt x="15131" y="20847"/>
                  </a:cubicBezTo>
                  <a:cubicBezTo>
                    <a:pt x="16071" y="20093"/>
                    <a:pt x="17144" y="18335"/>
                    <a:pt x="18217" y="14693"/>
                  </a:cubicBezTo>
                  <a:cubicBezTo>
                    <a:pt x="19290" y="11051"/>
                    <a:pt x="20364" y="5526"/>
                    <a:pt x="2143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4072867" y="4216996"/>
              <a:ext cx="196851" cy="410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4181" y="6071"/>
                  </a:moveTo>
                  <a:cubicBezTo>
                    <a:pt x="3948" y="5523"/>
                    <a:pt x="3716" y="4974"/>
                    <a:pt x="3368" y="5303"/>
                  </a:cubicBezTo>
                  <a:cubicBezTo>
                    <a:pt x="3019" y="5632"/>
                    <a:pt x="2555" y="6838"/>
                    <a:pt x="2206" y="9250"/>
                  </a:cubicBezTo>
                  <a:cubicBezTo>
                    <a:pt x="1858" y="11663"/>
                    <a:pt x="1626" y="15281"/>
                    <a:pt x="1510" y="17638"/>
                  </a:cubicBezTo>
                  <a:cubicBezTo>
                    <a:pt x="1394" y="19996"/>
                    <a:pt x="1394" y="21092"/>
                    <a:pt x="1394" y="21257"/>
                  </a:cubicBezTo>
                  <a:cubicBezTo>
                    <a:pt x="1394" y="21421"/>
                    <a:pt x="1394" y="20653"/>
                    <a:pt x="1045" y="18461"/>
                  </a:cubicBezTo>
                  <a:cubicBezTo>
                    <a:pt x="697" y="16268"/>
                    <a:pt x="0" y="12649"/>
                    <a:pt x="0" y="10073"/>
                  </a:cubicBezTo>
                  <a:cubicBezTo>
                    <a:pt x="0" y="7496"/>
                    <a:pt x="697" y="5961"/>
                    <a:pt x="1510" y="4974"/>
                  </a:cubicBezTo>
                  <a:cubicBezTo>
                    <a:pt x="2323" y="3987"/>
                    <a:pt x="3252" y="3549"/>
                    <a:pt x="4181" y="3549"/>
                  </a:cubicBezTo>
                  <a:cubicBezTo>
                    <a:pt x="5110" y="3549"/>
                    <a:pt x="6039" y="3987"/>
                    <a:pt x="6968" y="5687"/>
                  </a:cubicBezTo>
                  <a:cubicBezTo>
                    <a:pt x="7897" y="7386"/>
                    <a:pt x="8826" y="10347"/>
                    <a:pt x="9639" y="12320"/>
                  </a:cubicBezTo>
                  <a:cubicBezTo>
                    <a:pt x="10452" y="14294"/>
                    <a:pt x="11148" y="15281"/>
                    <a:pt x="11845" y="16213"/>
                  </a:cubicBezTo>
                  <a:cubicBezTo>
                    <a:pt x="12542" y="17145"/>
                    <a:pt x="13239" y="18022"/>
                    <a:pt x="14168" y="18461"/>
                  </a:cubicBezTo>
                  <a:cubicBezTo>
                    <a:pt x="15097" y="18899"/>
                    <a:pt x="16258" y="18899"/>
                    <a:pt x="17419" y="17638"/>
                  </a:cubicBezTo>
                  <a:cubicBezTo>
                    <a:pt x="18581" y="16377"/>
                    <a:pt x="19742" y="13856"/>
                    <a:pt x="20323" y="10895"/>
                  </a:cubicBezTo>
                  <a:cubicBezTo>
                    <a:pt x="20903" y="7935"/>
                    <a:pt x="20903" y="4536"/>
                    <a:pt x="20787" y="2507"/>
                  </a:cubicBezTo>
                  <a:cubicBezTo>
                    <a:pt x="20671" y="479"/>
                    <a:pt x="20439" y="-179"/>
                    <a:pt x="20323" y="40"/>
                  </a:cubicBezTo>
                  <a:cubicBezTo>
                    <a:pt x="20206" y="260"/>
                    <a:pt x="20206" y="1356"/>
                    <a:pt x="20439" y="2178"/>
                  </a:cubicBezTo>
                  <a:cubicBezTo>
                    <a:pt x="20671" y="3001"/>
                    <a:pt x="21135" y="3549"/>
                    <a:pt x="21600" y="40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4307817" y="4438119"/>
              <a:ext cx="45014" cy="111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160" fill="norm" stroke="1" extrusionOk="0">
                  <a:moveTo>
                    <a:pt x="20618" y="1960"/>
                  </a:moveTo>
                  <a:cubicBezTo>
                    <a:pt x="16691" y="760"/>
                    <a:pt x="12764" y="-440"/>
                    <a:pt x="9327" y="160"/>
                  </a:cubicBezTo>
                  <a:cubicBezTo>
                    <a:pt x="5891" y="760"/>
                    <a:pt x="2945" y="3160"/>
                    <a:pt x="1473" y="5360"/>
                  </a:cubicBezTo>
                  <a:cubicBezTo>
                    <a:pt x="0" y="7560"/>
                    <a:pt x="0" y="9560"/>
                    <a:pt x="0" y="11760"/>
                  </a:cubicBezTo>
                  <a:cubicBezTo>
                    <a:pt x="0" y="13960"/>
                    <a:pt x="0" y="16360"/>
                    <a:pt x="1964" y="18160"/>
                  </a:cubicBezTo>
                  <a:cubicBezTo>
                    <a:pt x="3927" y="19960"/>
                    <a:pt x="7855" y="21160"/>
                    <a:pt x="11782" y="21160"/>
                  </a:cubicBezTo>
                  <a:cubicBezTo>
                    <a:pt x="15709" y="21160"/>
                    <a:pt x="19636" y="19960"/>
                    <a:pt x="20618" y="17160"/>
                  </a:cubicBezTo>
                  <a:cubicBezTo>
                    <a:pt x="21600" y="14360"/>
                    <a:pt x="19636" y="9960"/>
                    <a:pt x="17673" y="55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4441167" y="4384989"/>
              <a:ext cx="114301" cy="178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6861"/>
                  </a:moveTo>
                  <a:cubicBezTo>
                    <a:pt x="2000" y="6861"/>
                    <a:pt x="4000" y="6861"/>
                    <a:pt x="6200" y="8767"/>
                  </a:cubicBezTo>
                  <a:cubicBezTo>
                    <a:pt x="8400" y="10673"/>
                    <a:pt x="10800" y="14485"/>
                    <a:pt x="11800" y="17153"/>
                  </a:cubicBezTo>
                  <a:cubicBezTo>
                    <a:pt x="12800" y="19821"/>
                    <a:pt x="12400" y="21346"/>
                    <a:pt x="11600" y="21473"/>
                  </a:cubicBezTo>
                  <a:cubicBezTo>
                    <a:pt x="10800" y="21600"/>
                    <a:pt x="9600" y="20329"/>
                    <a:pt x="8800" y="17407"/>
                  </a:cubicBezTo>
                  <a:cubicBezTo>
                    <a:pt x="8000" y="14485"/>
                    <a:pt x="7600" y="9911"/>
                    <a:pt x="7800" y="6988"/>
                  </a:cubicBezTo>
                  <a:cubicBezTo>
                    <a:pt x="8000" y="4066"/>
                    <a:pt x="8800" y="2795"/>
                    <a:pt x="11200" y="1906"/>
                  </a:cubicBezTo>
                  <a:cubicBezTo>
                    <a:pt x="13600" y="1016"/>
                    <a:pt x="17600" y="5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4622445" y="4254059"/>
              <a:ext cx="129873" cy="359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456" fill="norm" stroke="1" extrusionOk="0">
                  <a:moveTo>
                    <a:pt x="13836" y="1751"/>
                  </a:moveTo>
                  <a:cubicBezTo>
                    <a:pt x="13836" y="993"/>
                    <a:pt x="13836" y="235"/>
                    <a:pt x="12979" y="45"/>
                  </a:cubicBezTo>
                  <a:cubicBezTo>
                    <a:pt x="12122" y="-144"/>
                    <a:pt x="10407" y="235"/>
                    <a:pt x="8007" y="1751"/>
                  </a:cubicBezTo>
                  <a:cubicBezTo>
                    <a:pt x="5607" y="3267"/>
                    <a:pt x="2522" y="5919"/>
                    <a:pt x="979" y="8951"/>
                  </a:cubicBezTo>
                  <a:cubicBezTo>
                    <a:pt x="-564" y="11982"/>
                    <a:pt x="-564" y="15393"/>
                    <a:pt x="3036" y="17540"/>
                  </a:cubicBezTo>
                  <a:cubicBezTo>
                    <a:pt x="6636" y="19688"/>
                    <a:pt x="13836" y="20572"/>
                    <a:pt x="21036" y="214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4878754" y="4194489"/>
              <a:ext cx="19614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200"/>
                    <a:pt x="-1585" y="6400"/>
                    <a:pt x="575" y="10000"/>
                  </a:cubicBezTo>
                  <a:cubicBezTo>
                    <a:pt x="2735" y="13600"/>
                    <a:pt x="11375" y="176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4927529" y="4222974"/>
              <a:ext cx="91489" cy="10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0899" fill="norm" stroke="1" extrusionOk="0">
                  <a:moveTo>
                    <a:pt x="10909" y="3258"/>
                  </a:moveTo>
                  <a:cubicBezTo>
                    <a:pt x="8945" y="1530"/>
                    <a:pt x="6982" y="-198"/>
                    <a:pt x="5263" y="18"/>
                  </a:cubicBezTo>
                  <a:cubicBezTo>
                    <a:pt x="3545" y="234"/>
                    <a:pt x="2073" y="2394"/>
                    <a:pt x="1091" y="4554"/>
                  </a:cubicBezTo>
                  <a:cubicBezTo>
                    <a:pt x="109" y="6714"/>
                    <a:pt x="-382" y="8874"/>
                    <a:pt x="354" y="11682"/>
                  </a:cubicBezTo>
                  <a:cubicBezTo>
                    <a:pt x="1091" y="14490"/>
                    <a:pt x="3054" y="17946"/>
                    <a:pt x="5509" y="19674"/>
                  </a:cubicBezTo>
                  <a:cubicBezTo>
                    <a:pt x="7963" y="21402"/>
                    <a:pt x="10909" y="21402"/>
                    <a:pt x="13609" y="19026"/>
                  </a:cubicBezTo>
                  <a:cubicBezTo>
                    <a:pt x="16309" y="16650"/>
                    <a:pt x="18763" y="11898"/>
                    <a:pt x="21218" y="71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5094705" y="4215640"/>
              <a:ext cx="144747" cy="105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0763" fill="norm" stroke="1" extrusionOk="0">
                  <a:moveTo>
                    <a:pt x="6555" y="5819"/>
                  </a:moveTo>
                  <a:cubicBezTo>
                    <a:pt x="6863" y="3326"/>
                    <a:pt x="7172" y="834"/>
                    <a:pt x="6555" y="211"/>
                  </a:cubicBezTo>
                  <a:cubicBezTo>
                    <a:pt x="5937" y="-412"/>
                    <a:pt x="4395" y="834"/>
                    <a:pt x="3006" y="3742"/>
                  </a:cubicBezTo>
                  <a:cubicBezTo>
                    <a:pt x="1617" y="6650"/>
                    <a:pt x="383" y="11219"/>
                    <a:pt x="75" y="14542"/>
                  </a:cubicBezTo>
                  <a:cubicBezTo>
                    <a:pt x="-234" y="17865"/>
                    <a:pt x="383" y="19942"/>
                    <a:pt x="2543" y="20565"/>
                  </a:cubicBezTo>
                  <a:cubicBezTo>
                    <a:pt x="4703" y="21188"/>
                    <a:pt x="8406" y="20357"/>
                    <a:pt x="11800" y="17865"/>
                  </a:cubicBezTo>
                  <a:cubicBezTo>
                    <a:pt x="15195" y="15373"/>
                    <a:pt x="18280" y="11219"/>
                    <a:pt x="19823" y="7896"/>
                  </a:cubicBezTo>
                  <a:cubicBezTo>
                    <a:pt x="21366" y="4573"/>
                    <a:pt x="21366" y="2080"/>
                    <a:pt x="20595" y="834"/>
                  </a:cubicBezTo>
                  <a:cubicBezTo>
                    <a:pt x="19823" y="-412"/>
                    <a:pt x="18280" y="-412"/>
                    <a:pt x="15812" y="1873"/>
                  </a:cubicBezTo>
                  <a:cubicBezTo>
                    <a:pt x="13343" y="4157"/>
                    <a:pt x="9949" y="8726"/>
                    <a:pt x="6555" y="132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4911067" y="4429439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1800"/>
                    <a:pt x="10286" y="3600"/>
                    <a:pt x="13886" y="7200"/>
                  </a:cubicBezTo>
                  <a:cubicBezTo>
                    <a:pt x="17486" y="10800"/>
                    <a:pt x="19543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4980917" y="4502212"/>
              <a:ext cx="76201" cy="153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21600" y="1366"/>
                  </a:moveTo>
                  <a:cubicBezTo>
                    <a:pt x="18600" y="775"/>
                    <a:pt x="15600" y="183"/>
                    <a:pt x="12600" y="35"/>
                  </a:cubicBezTo>
                  <a:cubicBezTo>
                    <a:pt x="9600" y="-113"/>
                    <a:pt x="6600" y="183"/>
                    <a:pt x="4800" y="1366"/>
                  </a:cubicBezTo>
                  <a:cubicBezTo>
                    <a:pt x="3000" y="2550"/>
                    <a:pt x="2400" y="4621"/>
                    <a:pt x="4500" y="6988"/>
                  </a:cubicBezTo>
                  <a:cubicBezTo>
                    <a:pt x="6600" y="9355"/>
                    <a:pt x="11400" y="12019"/>
                    <a:pt x="14100" y="14090"/>
                  </a:cubicBezTo>
                  <a:cubicBezTo>
                    <a:pt x="16800" y="16161"/>
                    <a:pt x="17400" y="17640"/>
                    <a:pt x="15600" y="18972"/>
                  </a:cubicBezTo>
                  <a:cubicBezTo>
                    <a:pt x="13800" y="20303"/>
                    <a:pt x="9600" y="21487"/>
                    <a:pt x="6600" y="21487"/>
                  </a:cubicBezTo>
                  <a:cubicBezTo>
                    <a:pt x="3600" y="21487"/>
                    <a:pt x="1800" y="20303"/>
                    <a:pt x="0" y="191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5064180" y="4532362"/>
              <a:ext cx="132638" cy="106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335" fill="norm" stroke="1" extrusionOk="0">
                  <a:moveTo>
                    <a:pt x="5027" y="8629"/>
                  </a:moveTo>
                  <a:cubicBezTo>
                    <a:pt x="6741" y="9053"/>
                    <a:pt x="8455" y="9476"/>
                    <a:pt x="9998" y="9053"/>
                  </a:cubicBezTo>
                  <a:cubicBezTo>
                    <a:pt x="11541" y="8629"/>
                    <a:pt x="12913" y="7359"/>
                    <a:pt x="13770" y="5664"/>
                  </a:cubicBezTo>
                  <a:cubicBezTo>
                    <a:pt x="14627" y="3970"/>
                    <a:pt x="14970" y="1853"/>
                    <a:pt x="14284" y="794"/>
                  </a:cubicBezTo>
                  <a:cubicBezTo>
                    <a:pt x="13598" y="-265"/>
                    <a:pt x="11884" y="-265"/>
                    <a:pt x="9484" y="794"/>
                  </a:cubicBezTo>
                  <a:cubicBezTo>
                    <a:pt x="7084" y="1853"/>
                    <a:pt x="3998" y="3970"/>
                    <a:pt x="2284" y="6088"/>
                  </a:cubicBezTo>
                  <a:cubicBezTo>
                    <a:pt x="570" y="8206"/>
                    <a:pt x="227" y="10323"/>
                    <a:pt x="55" y="12441"/>
                  </a:cubicBezTo>
                  <a:cubicBezTo>
                    <a:pt x="-116" y="14559"/>
                    <a:pt x="-116" y="16676"/>
                    <a:pt x="3484" y="18159"/>
                  </a:cubicBezTo>
                  <a:cubicBezTo>
                    <a:pt x="7084" y="19641"/>
                    <a:pt x="14284" y="20488"/>
                    <a:pt x="21484" y="213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5330167" y="4518339"/>
              <a:ext cx="4708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1440"/>
                    <a:pt x="21600" y="2880"/>
                    <a:pt x="18900" y="6480"/>
                  </a:cubicBezTo>
                  <a:cubicBezTo>
                    <a:pt x="16200" y="10080"/>
                    <a:pt x="8100" y="15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5800067" y="4372289"/>
              <a:ext cx="63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5781017" y="4251639"/>
              <a:ext cx="218666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1600" fill="norm" stroke="1" extrusionOk="0">
                  <a:moveTo>
                    <a:pt x="11507" y="0"/>
                  </a:moveTo>
                  <a:cubicBezTo>
                    <a:pt x="14333" y="1667"/>
                    <a:pt x="17159" y="3335"/>
                    <a:pt x="18976" y="5419"/>
                  </a:cubicBezTo>
                  <a:cubicBezTo>
                    <a:pt x="20793" y="7503"/>
                    <a:pt x="21600" y="10004"/>
                    <a:pt x="19985" y="12354"/>
                  </a:cubicBezTo>
                  <a:cubicBezTo>
                    <a:pt x="18370" y="14703"/>
                    <a:pt x="14333" y="16901"/>
                    <a:pt x="10598" y="18417"/>
                  </a:cubicBezTo>
                  <a:cubicBezTo>
                    <a:pt x="6864" y="19933"/>
                    <a:pt x="3432" y="207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6180813" y="6378889"/>
              <a:ext cx="4191254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fill="norm" stroke="1" extrusionOk="0">
                  <a:moveTo>
                    <a:pt x="328" y="21600"/>
                  </a:moveTo>
                  <a:cubicBezTo>
                    <a:pt x="273" y="20492"/>
                    <a:pt x="219" y="19385"/>
                    <a:pt x="154" y="18554"/>
                  </a:cubicBezTo>
                  <a:cubicBezTo>
                    <a:pt x="88" y="17723"/>
                    <a:pt x="12" y="17169"/>
                    <a:pt x="1" y="17169"/>
                  </a:cubicBezTo>
                  <a:cubicBezTo>
                    <a:pt x="-10" y="17169"/>
                    <a:pt x="45" y="17723"/>
                    <a:pt x="268" y="18000"/>
                  </a:cubicBezTo>
                  <a:cubicBezTo>
                    <a:pt x="492" y="18277"/>
                    <a:pt x="884" y="18277"/>
                    <a:pt x="1320" y="18277"/>
                  </a:cubicBezTo>
                  <a:cubicBezTo>
                    <a:pt x="1756" y="18277"/>
                    <a:pt x="2236" y="18277"/>
                    <a:pt x="2683" y="17723"/>
                  </a:cubicBezTo>
                  <a:cubicBezTo>
                    <a:pt x="3130" y="17169"/>
                    <a:pt x="3545" y="16062"/>
                    <a:pt x="3937" y="15231"/>
                  </a:cubicBezTo>
                  <a:cubicBezTo>
                    <a:pt x="4330" y="14400"/>
                    <a:pt x="4700" y="13846"/>
                    <a:pt x="5109" y="13015"/>
                  </a:cubicBezTo>
                  <a:cubicBezTo>
                    <a:pt x="5518" y="12185"/>
                    <a:pt x="5965" y="11077"/>
                    <a:pt x="6352" y="10246"/>
                  </a:cubicBezTo>
                  <a:cubicBezTo>
                    <a:pt x="6739" y="9415"/>
                    <a:pt x="7066" y="8862"/>
                    <a:pt x="7410" y="8308"/>
                  </a:cubicBezTo>
                  <a:cubicBezTo>
                    <a:pt x="7753" y="7754"/>
                    <a:pt x="8113" y="7200"/>
                    <a:pt x="8468" y="6923"/>
                  </a:cubicBezTo>
                  <a:cubicBezTo>
                    <a:pt x="8822" y="6646"/>
                    <a:pt x="9171" y="6646"/>
                    <a:pt x="9531" y="6369"/>
                  </a:cubicBezTo>
                  <a:cubicBezTo>
                    <a:pt x="9890" y="6092"/>
                    <a:pt x="10261" y="5538"/>
                    <a:pt x="10648" y="4985"/>
                  </a:cubicBezTo>
                  <a:cubicBezTo>
                    <a:pt x="11035" y="4431"/>
                    <a:pt x="11439" y="3877"/>
                    <a:pt x="11826" y="3600"/>
                  </a:cubicBezTo>
                  <a:cubicBezTo>
                    <a:pt x="12213" y="3323"/>
                    <a:pt x="12584" y="3323"/>
                    <a:pt x="12971" y="3046"/>
                  </a:cubicBezTo>
                  <a:cubicBezTo>
                    <a:pt x="13358" y="2769"/>
                    <a:pt x="13761" y="2215"/>
                    <a:pt x="14148" y="1938"/>
                  </a:cubicBezTo>
                  <a:cubicBezTo>
                    <a:pt x="14535" y="1662"/>
                    <a:pt x="14906" y="1662"/>
                    <a:pt x="15260" y="1385"/>
                  </a:cubicBezTo>
                  <a:cubicBezTo>
                    <a:pt x="15615" y="1108"/>
                    <a:pt x="15953" y="554"/>
                    <a:pt x="16291" y="277"/>
                  </a:cubicBezTo>
                  <a:cubicBezTo>
                    <a:pt x="16629" y="0"/>
                    <a:pt x="16967" y="0"/>
                    <a:pt x="17436" y="0"/>
                  </a:cubicBezTo>
                  <a:cubicBezTo>
                    <a:pt x="17905" y="0"/>
                    <a:pt x="18504" y="0"/>
                    <a:pt x="19044" y="0"/>
                  </a:cubicBezTo>
                  <a:cubicBezTo>
                    <a:pt x="19584" y="0"/>
                    <a:pt x="20063" y="0"/>
                    <a:pt x="20478" y="0"/>
                  </a:cubicBezTo>
                  <a:cubicBezTo>
                    <a:pt x="20892" y="0"/>
                    <a:pt x="21241" y="0"/>
                    <a:pt x="215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7108167" y="4580692"/>
              <a:ext cx="4730751" cy="1702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0" y="21561"/>
                  </a:moveTo>
                  <a:cubicBezTo>
                    <a:pt x="406" y="21561"/>
                    <a:pt x="812" y="21561"/>
                    <a:pt x="1145" y="21494"/>
                  </a:cubicBezTo>
                  <a:cubicBezTo>
                    <a:pt x="1479" y="21427"/>
                    <a:pt x="1740" y="21293"/>
                    <a:pt x="2034" y="21092"/>
                  </a:cubicBezTo>
                  <a:cubicBezTo>
                    <a:pt x="2329" y="20891"/>
                    <a:pt x="2658" y="20623"/>
                    <a:pt x="2996" y="20301"/>
                  </a:cubicBezTo>
                  <a:cubicBezTo>
                    <a:pt x="3334" y="19980"/>
                    <a:pt x="3682" y="19605"/>
                    <a:pt x="4006" y="19189"/>
                  </a:cubicBezTo>
                  <a:cubicBezTo>
                    <a:pt x="4330" y="18774"/>
                    <a:pt x="4629" y="18318"/>
                    <a:pt x="4929" y="17809"/>
                  </a:cubicBezTo>
                  <a:cubicBezTo>
                    <a:pt x="5228" y="17300"/>
                    <a:pt x="5528" y="16737"/>
                    <a:pt x="5774" y="16201"/>
                  </a:cubicBezTo>
                  <a:cubicBezTo>
                    <a:pt x="6021" y="15665"/>
                    <a:pt x="6214" y="15156"/>
                    <a:pt x="6437" y="14580"/>
                  </a:cubicBezTo>
                  <a:cubicBezTo>
                    <a:pt x="6659" y="14004"/>
                    <a:pt x="6910" y="13361"/>
                    <a:pt x="7152" y="12717"/>
                  </a:cubicBezTo>
                  <a:cubicBezTo>
                    <a:pt x="7393" y="12074"/>
                    <a:pt x="7625" y="11431"/>
                    <a:pt x="7833" y="10801"/>
                  </a:cubicBezTo>
                  <a:cubicBezTo>
                    <a:pt x="8041" y="10171"/>
                    <a:pt x="8224" y="9555"/>
                    <a:pt x="8374" y="8939"/>
                  </a:cubicBezTo>
                  <a:cubicBezTo>
                    <a:pt x="8524" y="8322"/>
                    <a:pt x="8640" y="7706"/>
                    <a:pt x="8795" y="6942"/>
                  </a:cubicBezTo>
                  <a:cubicBezTo>
                    <a:pt x="8949" y="6178"/>
                    <a:pt x="9143" y="5267"/>
                    <a:pt x="9346" y="4490"/>
                  </a:cubicBezTo>
                  <a:cubicBezTo>
                    <a:pt x="9548" y="3713"/>
                    <a:pt x="9761" y="3070"/>
                    <a:pt x="9993" y="2480"/>
                  </a:cubicBezTo>
                  <a:cubicBezTo>
                    <a:pt x="10225" y="1891"/>
                    <a:pt x="10476" y="1355"/>
                    <a:pt x="10703" y="953"/>
                  </a:cubicBezTo>
                  <a:cubicBezTo>
                    <a:pt x="10930" y="551"/>
                    <a:pt x="11133" y="283"/>
                    <a:pt x="11332" y="135"/>
                  </a:cubicBezTo>
                  <a:cubicBezTo>
                    <a:pt x="11530" y="-12"/>
                    <a:pt x="11723" y="-39"/>
                    <a:pt x="11960" y="55"/>
                  </a:cubicBezTo>
                  <a:cubicBezTo>
                    <a:pt x="12197" y="149"/>
                    <a:pt x="12477" y="363"/>
                    <a:pt x="12714" y="591"/>
                  </a:cubicBezTo>
                  <a:cubicBezTo>
                    <a:pt x="12950" y="819"/>
                    <a:pt x="13144" y="1060"/>
                    <a:pt x="13390" y="1475"/>
                  </a:cubicBezTo>
                  <a:cubicBezTo>
                    <a:pt x="13637" y="1891"/>
                    <a:pt x="13936" y="2480"/>
                    <a:pt x="14168" y="3016"/>
                  </a:cubicBezTo>
                  <a:cubicBezTo>
                    <a:pt x="14400" y="3552"/>
                    <a:pt x="14564" y="4034"/>
                    <a:pt x="14709" y="4664"/>
                  </a:cubicBezTo>
                  <a:cubicBezTo>
                    <a:pt x="14854" y="5294"/>
                    <a:pt x="14980" y="6071"/>
                    <a:pt x="15106" y="6795"/>
                  </a:cubicBezTo>
                  <a:cubicBezTo>
                    <a:pt x="15231" y="7518"/>
                    <a:pt x="15357" y="8188"/>
                    <a:pt x="15478" y="8925"/>
                  </a:cubicBezTo>
                  <a:cubicBezTo>
                    <a:pt x="15598" y="9662"/>
                    <a:pt x="15714" y="10466"/>
                    <a:pt x="15830" y="11230"/>
                  </a:cubicBezTo>
                  <a:cubicBezTo>
                    <a:pt x="15946" y="11994"/>
                    <a:pt x="16062" y="12717"/>
                    <a:pt x="16178" y="13414"/>
                  </a:cubicBezTo>
                  <a:cubicBezTo>
                    <a:pt x="16294" y="14111"/>
                    <a:pt x="16410" y="14781"/>
                    <a:pt x="16512" y="15437"/>
                  </a:cubicBezTo>
                  <a:cubicBezTo>
                    <a:pt x="16613" y="16094"/>
                    <a:pt x="16700" y="16737"/>
                    <a:pt x="16821" y="17327"/>
                  </a:cubicBezTo>
                  <a:cubicBezTo>
                    <a:pt x="16942" y="17916"/>
                    <a:pt x="17096" y="18452"/>
                    <a:pt x="17323" y="18908"/>
                  </a:cubicBezTo>
                  <a:cubicBezTo>
                    <a:pt x="17551" y="19363"/>
                    <a:pt x="17850" y="19739"/>
                    <a:pt x="18150" y="20007"/>
                  </a:cubicBezTo>
                  <a:cubicBezTo>
                    <a:pt x="18449" y="20275"/>
                    <a:pt x="18749" y="20435"/>
                    <a:pt x="19097" y="20556"/>
                  </a:cubicBezTo>
                  <a:cubicBezTo>
                    <a:pt x="19445" y="20677"/>
                    <a:pt x="19841" y="20757"/>
                    <a:pt x="20242" y="20851"/>
                  </a:cubicBezTo>
                  <a:cubicBezTo>
                    <a:pt x="20643" y="20945"/>
                    <a:pt x="21049" y="21052"/>
                    <a:pt x="21276" y="21132"/>
                  </a:cubicBezTo>
                  <a:cubicBezTo>
                    <a:pt x="21503" y="21213"/>
                    <a:pt x="21552" y="21266"/>
                    <a:pt x="21600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10314917" y="6398203"/>
              <a:ext cx="1308101" cy="25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15975"/>
                  </a:moveTo>
                  <a:cubicBezTo>
                    <a:pt x="769" y="12375"/>
                    <a:pt x="1538" y="8775"/>
                    <a:pt x="2586" y="6075"/>
                  </a:cubicBezTo>
                  <a:cubicBezTo>
                    <a:pt x="3635" y="3375"/>
                    <a:pt x="4963" y="1575"/>
                    <a:pt x="6326" y="675"/>
                  </a:cubicBezTo>
                  <a:cubicBezTo>
                    <a:pt x="7689" y="-225"/>
                    <a:pt x="9087" y="-225"/>
                    <a:pt x="10503" y="675"/>
                  </a:cubicBezTo>
                  <a:cubicBezTo>
                    <a:pt x="11918" y="1575"/>
                    <a:pt x="13351" y="3375"/>
                    <a:pt x="14732" y="5175"/>
                  </a:cubicBezTo>
                  <a:cubicBezTo>
                    <a:pt x="16113" y="6975"/>
                    <a:pt x="17441" y="8775"/>
                    <a:pt x="18577" y="11475"/>
                  </a:cubicBezTo>
                  <a:cubicBezTo>
                    <a:pt x="19713" y="14175"/>
                    <a:pt x="20656" y="17775"/>
                    <a:pt x="2160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8258050" y="6296848"/>
              <a:ext cx="33298" cy="285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7" h="21403" fill="norm" stroke="1" extrusionOk="0">
                  <a:moveTo>
                    <a:pt x="3492" y="2821"/>
                  </a:moveTo>
                  <a:cubicBezTo>
                    <a:pt x="3492" y="1550"/>
                    <a:pt x="3492" y="279"/>
                    <a:pt x="3492" y="41"/>
                  </a:cubicBezTo>
                  <a:cubicBezTo>
                    <a:pt x="3492" y="-197"/>
                    <a:pt x="3492" y="597"/>
                    <a:pt x="2856" y="2424"/>
                  </a:cubicBezTo>
                  <a:cubicBezTo>
                    <a:pt x="2221" y="4250"/>
                    <a:pt x="951" y="7109"/>
                    <a:pt x="315" y="8935"/>
                  </a:cubicBezTo>
                  <a:cubicBezTo>
                    <a:pt x="-320" y="10762"/>
                    <a:pt x="-320" y="11556"/>
                    <a:pt x="3492" y="10762"/>
                  </a:cubicBezTo>
                  <a:cubicBezTo>
                    <a:pt x="7304" y="9968"/>
                    <a:pt x="14927" y="7585"/>
                    <a:pt x="18104" y="6871"/>
                  </a:cubicBezTo>
                  <a:cubicBezTo>
                    <a:pt x="21280" y="6156"/>
                    <a:pt x="20009" y="7109"/>
                    <a:pt x="17468" y="9809"/>
                  </a:cubicBezTo>
                  <a:cubicBezTo>
                    <a:pt x="14927" y="12509"/>
                    <a:pt x="11115" y="16956"/>
                    <a:pt x="7304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8221300" y="6643907"/>
              <a:ext cx="187849" cy="209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0538" fill="norm" stroke="1" extrusionOk="0">
                  <a:moveTo>
                    <a:pt x="9046" y="7642"/>
                  </a:moveTo>
                  <a:cubicBezTo>
                    <a:pt x="8571" y="6604"/>
                    <a:pt x="8097" y="5565"/>
                    <a:pt x="7622" y="4319"/>
                  </a:cubicBezTo>
                  <a:cubicBezTo>
                    <a:pt x="7147" y="3073"/>
                    <a:pt x="6673" y="1619"/>
                    <a:pt x="5842" y="1204"/>
                  </a:cubicBezTo>
                  <a:cubicBezTo>
                    <a:pt x="5011" y="788"/>
                    <a:pt x="3824" y="1411"/>
                    <a:pt x="2519" y="3592"/>
                  </a:cubicBezTo>
                  <a:cubicBezTo>
                    <a:pt x="1213" y="5773"/>
                    <a:pt x="-211" y="9511"/>
                    <a:pt x="26" y="12834"/>
                  </a:cubicBezTo>
                  <a:cubicBezTo>
                    <a:pt x="264" y="16157"/>
                    <a:pt x="2163" y="19065"/>
                    <a:pt x="5130" y="20104"/>
                  </a:cubicBezTo>
                  <a:cubicBezTo>
                    <a:pt x="8097" y="21142"/>
                    <a:pt x="12132" y="20311"/>
                    <a:pt x="15455" y="17715"/>
                  </a:cubicBezTo>
                  <a:cubicBezTo>
                    <a:pt x="18778" y="15119"/>
                    <a:pt x="21389" y="10757"/>
                    <a:pt x="21033" y="7330"/>
                  </a:cubicBezTo>
                  <a:cubicBezTo>
                    <a:pt x="20677" y="3904"/>
                    <a:pt x="17354" y="1411"/>
                    <a:pt x="13675" y="477"/>
                  </a:cubicBezTo>
                  <a:cubicBezTo>
                    <a:pt x="9996" y="-458"/>
                    <a:pt x="5960" y="165"/>
                    <a:pt x="1925" y="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9724367" y="4702489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9730717" y="5337489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9743417" y="5870889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9768817" y="6251889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9715900" y="6312125"/>
              <a:ext cx="101601" cy="135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240" fill="norm" stroke="1" extrusionOk="0">
                  <a:moveTo>
                    <a:pt x="9698" y="8488"/>
                  </a:moveTo>
                  <a:cubicBezTo>
                    <a:pt x="9698" y="6826"/>
                    <a:pt x="9698" y="5165"/>
                    <a:pt x="9257" y="3503"/>
                  </a:cubicBezTo>
                  <a:cubicBezTo>
                    <a:pt x="8816" y="1842"/>
                    <a:pt x="7935" y="180"/>
                    <a:pt x="6612" y="14"/>
                  </a:cubicBezTo>
                  <a:cubicBezTo>
                    <a:pt x="5290" y="-152"/>
                    <a:pt x="3527" y="1177"/>
                    <a:pt x="2204" y="3503"/>
                  </a:cubicBezTo>
                  <a:cubicBezTo>
                    <a:pt x="882" y="5830"/>
                    <a:pt x="0" y="9153"/>
                    <a:pt x="0" y="11645"/>
                  </a:cubicBezTo>
                  <a:cubicBezTo>
                    <a:pt x="0" y="14137"/>
                    <a:pt x="882" y="15799"/>
                    <a:pt x="2424" y="16796"/>
                  </a:cubicBezTo>
                  <a:cubicBezTo>
                    <a:pt x="3967" y="17793"/>
                    <a:pt x="6171" y="18125"/>
                    <a:pt x="8376" y="18125"/>
                  </a:cubicBezTo>
                  <a:cubicBezTo>
                    <a:pt x="10580" y="18125"/>
                    <a:pt x="12784" y="17793"/>
                    <a:pt x="14547" y="15965"/>
                  </a:cubicBezTo>
                  <a:cubicBezTo>
                    <a:pt x="16310" y="14137"/>
                    <a:pt x="17633" y="10814"/>
                    <a:pt x="18294" y="8322"/>
                  </a:cubicBezTo>
                  <a:cubicBezTo>
                    <a:pt x="18955" y="5830"/>
                    <a:pt x="18955" y="4168"/>
                    <a:pt x="17853" y="3171"/>
                  </a:cubicBezTo>
                  <a:cubicBezTo>
                    <a:pt x="16751" y="2174"/>
                    <a:pt x="14547" y="1842"/>
                    <a:pt x="12563" y="2839"/>
                  </a:cubicBezTo>
                  <a:cubicBezTo>
                    <a:pt x="10580" y="3836"/>
                    <a:pt x="8816" y="6162"/>
                    <a:pt x="7935" y="8156"/>
                  </a:cubicBezTo>
                  <a:cubicBezTo>
                    <a:pt x="7053" y="10150"/>
                    <a:pt x="7053" y="11811"/>
                    <a:pt x="7714" y="13306"/>
                  </a:cubicBezTo>
                  <a:cubicBezTo>
                    <a:pt x="8376" y="14802"/>
                    <a:pt x="9698" y="16131"/>
                    <a:pt x="12122" y="15965"/>
                  </a:cubicBezTo>
                  <a:cubicBezTo>
                    <a:pt x="14547" y="15799"/>
                    <a:pt x="18073" y="14137"/>
                    <a:pt x="19837" y="12476"/>
                  </a:cubicBezTo>
                  <a:cubicBezTo>
                    <a:pt x="21600" y="10814"/>
                    <a:pt x="21600" y="9153"/>
                    <a:pt x="19837" y="7491"/>
                  </a:cubicBezTo>
                  <a:cubicBezTo>
                    <a:pt x="18073" y="5830"/>
                    <a:pt x="14547" y="4168"/>
                    <a:pt x="11682" y="3836"/>
                  </a:cubicBezTo>
                  <a:cubicBezTo>
                    <a:pt x="8816" y="3503"/>
                    <a:pt x="6612" y="4500"/>
                    <a:pt x="5069" y="6826"/>
                  </a:cubicBezTo>
                  <a:cubicBezTo>
                    <a:pt x="3527" y="9153"/>
                    <a:pt x="2645" y="12808"/>
                    <a:pt x="2424" y="15466"/>
                  </a:cubicBezTo>
                  <a:cubicBezTo>
                    <a:pt x="2204" y="18125"/>
                    <a:pt x="2645" y="19786"/>
                    <a:pt x="3967" y="20617"/>
                  </a:cubicBezTo>
                  <a:cubicBezTo>
                    <a:pt x="5290" y="21448"/>
                    <a:pt x="7494" y="21448"/>
                    <a:pt x="8816" y="20617"/>
                  </a:cubicBezTo>
                  <a:cubicBezTo>
                    <a:pt x="10139" y="19786"/>
                    <a:pt x="10580" y="18125"/>
                    <a:pt x="11020" y="16297"/>
                  </a:cubicBezTo>
                  <a:cubicBezTo>
                    <a:pt x="11461" y="14470"/>
                    <a:pt x="11902" y="12476"/>
                    <a:pt x="11241" y="10980"/>
                  </a:cubicBezTo>
                  <a:cubicBezTo>
                    <a:pt x="10580" y="9485"/>
                    <a:pt x="8816" y="8488"/>
                    <a:pt x="6833" y="7657"/>
                  </a:cubicBezTo>
                  <a:cubicBezTo>
                    <a:pt x="4849" y="6826"/>
                    <a:pt x="2645" y="6162"/>
                    <a:pt x="1543" y="6660"/>
                  </a:cubicBezTo>
                  <a:cubicBezTo>
                    <a:pt x="441" y="7159"/>
                    <a:pt x="441" y="8820"/>
                    <a:pt x="1322" y="10482"/>
                  </a:cubicBezTo>
                  <a:cubicBezTo>
                    <a:pt x="2204" y="12143"/>
                    <a:pt x="3967" y="13805"/>
                    <a:pt x="6171" y="14802"/>
                  </a:cubicBezTo>
                  <a:cubicBezTo>
                    <a:pt x="8376" y="15799"/>
                    <a:pt x="11020" y="16131"/>
                    <a:pt x="13445" y="16131"/>
                  </a:cubicBezTo>
                  <a:cubicBezTo>
                    <a:pt x="15869" y="16131"/>
                    <a:pt x="18073" y="15799"/>
                    <a:pt x="18073" y="15134"/>
                  </a:cubicBezTo>
                  <a:cubicBezTo>
                    <a:pt x="18073" y="14470"/>
                    <a:pt x="15869" y="13473"/>
                    <a:pt x="13004" y="12974"/>
                  </a:cubicBezTo>
                  <a:cubicBezTo>
                    <a:pt x="10139" y="12476"/>
                    <a:pt x="6612" y="12476"/>
                    <a:pt x="5731" y="13473"/>
                  </a:cubicBezTo>
                  <a:cubicBezTo>
                    <a:pt x="4849" y="14470"/>
                    <a:pt x="6612" y="16463"/>
                    <a:pt x="8376" y="18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9724367" y="6582089"/>
              <a:ext cx="381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497"/>
                    <a:pt x="7200" y="6994"/>
                    <a:pt x="10800" y="10594"/>
                  </a:cubicBezTo>
                  <a:cubicBezTo>
                    <a:pt x="14400" y="14194"/>
                    <a:pt x="18000" y="178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9811811" y="6658289"/>
              <a:ext cx="76714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10622" y="0"/>
                  </a:moveTo>
                  <a:cubicBezTo>
                    <a:pt x="6643" y="2817"/>
                    <a:pt x="2665" y="5635"/>
                    <a:pt x="959" y="8922"/>
                  </a:cubicBezTo>
                  <a:cubicBezTo>
                    <a:pt x="-746" y="12209"/>
                    <a:pt x="-178" y="15965"/>
                    <a:pt x="2665" y="18313"/>
                  </a:cubicBezTo>
                  <a:cubicBezTo>
                    <a:pt x="5507" y="20661"/>
                    <a:pt x="10622" y="21600"/>
                    <a:pt x="14317" y="21600"/>
                  </a:cubicBezTo>
                  <a:cubicBezTo>
                    <a:pt x="18012" y="21600"/>
                    <a:pt x="20286" y="20661"/>
                    <a:pt x="20570" y="17374"/>
                  </a:cubicBezTo>
                  <a:cubicBezTo>
                    <a:pt x="20854" y="14087"/>
                    <a:pt x="19149" y="8452"/>
                    <a:pt x="16875" y="5009"/>
                  </a:cubicBezTo>
                  <a:cubicBezTo>
                    <a:pt x="14601" y="1565"/>
                    <a:pt x="11759" y="313"/>
                    <a:pt x="11191" y="626"/>
                  </a:cubicBezTo>
                  <a:cubicBezTo>
                    <a:pt x="10622" y="939"/>
                    <a:pt x="12328" y="2817"/>
                    <a:pt x="14033" y="4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9930251" y="6690039"/>
              <a:ext cx="133930" cy="99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171" fill="norm" stroke="1" extrusionOk="0">
                  <a:moveTo>
                    <a:pt x="11542" y="0"/>
                  </a:moveTo>
                  <a:cubicBezTo>
                    <a:pt x="8884" y="0"/>
                    <a:pt x="6225" y="0"/>
                    <a:pt x="3899" y="2250"/>
                  </a:cubicBezTo>
                  <a:cubicBezTo>
                    <a:pt x="1573" y="4500"/>
                    <a:pt x="-421" y="9000"/>
                    <a:pt x="77" y="12600"/>
                  </a:cubicBezTo>
                  <a:cubicBezTo>
                    <a:pt x="576" y="16200"/>
                    <a:pt x="3567" y="18900"/>
                    <a:pt x="6890" y="20250"/>
                  </a:cubicBezTo>
                  <a:cubicBezTo>
                    <a:pt x="10213" y="21600"/>
                    <a:pt x="13868" y="21600"/>
                    <a:pt x="16527" y="19350"/>
                  </a:cubicBezTo>
                  <a:cubicBezTo>
                    <a:pt x="19185" y="17100"/>
                    <a:pt x="20847" y="12600"/>
                    <a:pt x="21013" y="9225"/>
                  </a:cubicBezTo>
                  <a:cubicBezTo>
                    <a:pt x="21179" y="5850"/>
                    <a:pt x="19850" y="3600"/>
                    <a:pt x="17524" y="2925"/>
                  </a:cubicBezTo>
                  <a:cubicBezTo>
                    <a:pt x="15197" y="2250"/>
                    <a:pt x="11874" y="3150"/>
                    <a:pt x="8551" y="4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9724367" y="6905939"/>
              <a:ext cx="374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97" y="14400"/>
                    <a:pt x="4393" y="7200"/>
                    <a:pt x="7993" y="3600"/>
                  </a:cubicBezTo>
                  <a:cubicBezTo>
                    <a:pt x="11593" y="0"/>
                    <a:pt x="1659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9819617" y="6992722"/>
              <a:ext cx="118358" cy="204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334" fill="norm" stroke="1" extrusionOk="0">
                  <a:moveTo>
                    <a:pt x="17053" y="4188"/>
                  </a:moveTo>
                  <a:cubicBezTo>
                    <a:pt x="17053" y="3086"/>
                    <a:pt x="17053" y="1984"/>
                    <a:pt x="16105" y="1212"/>
                  </a:cubicBezTo>
                  <a:cubicBezTo>
                    <a:pt x="15158" y="441"/>
                    <a:pt x="13263" y="0"/>
                    <a:pt x="11368" y="0"/>
                  </a:cubicBezTo>
                  <a:cubicBezTo>
                    <a:pt x="9474" y="0"/>
                    <a:pt x="7579" y="441"/>
                    <a:pt x="6063" y="1102"/>
                  </a:cubicBezTo>
                  <a:cubicBezTo>
                    <a:pt x="4547" y="1763"/>
                    <a:pt x="3411" y="2645"/>
                    <a:pt x="4737" y="4629"/>
                  </a:cubicBezTo>
                  <a:cubicBezTo>
                    <a:pt x="6063" y="6612"/>
                    <a:pt x="9853" y="9698"/>
                    <a:pt x="13074" y="12012"/>
                  </a:cubicBezTo>
                  <a:cubicBezTo>
                    <a:pt x="16295" y="14327"/>
                    <a:pt x="18947" y="15869"/>
                    <a:pt x="20274" y="17192"/>
                  </a:cubicBezTo>
                  <a:cubicBezTo>
                    <a:pt x="21600" y="18514"/>
                    <a:pt x="21600" y="19616"/>
                    <a:pt x="19516" y="20388"/>
                  </a:cubicBezTo>
                  <a:cubicBezTo>
                    <a:pt x="17432" y="21159"/>
                    <a:pt x="13263" y="21600"/>
                    <a:pt x="9853" y="21159"/>
                  </a:cubicBezTo>
                  <a:cubicBezTo>
                    <a:pt x="6442" y="20718"/>
                    <a:pt x="3789" y="19396"/>
                    <a:pt x="2274" y="18404"/>
                  </a:cubicBezTo>
                  <a:cubicBezTo>
                    <a:pt x="758" y="17412"/>
                    <a:pt x="379" y="16751"/>
                    <a:pt x="0" y="16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9967252" y="7021951"/>
              <a:ext cx="163516" cy="163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376" fill="norm" stroke="1" extrusionOk="0">
                  <a:moveTo>
                    <a:pt x="4658" y="7253"/>
                  </a:moveTo>
                  <a:cubicBezTo>
                    <a:pt x="6008" y="7253"/>
                    <a:pt x="7358" y="7253"/>
                    <a:pt x="8573" y="6838"/>
                  </a:cubicBezTo>
                  <a:cubicBezTo>
                    <a:pt x="9788" y="6422"/>
                    <a:pt x="10868" y="5591"/>
                    <a:pt x="11678" y="4345"/>
                  </a:cubicBezTo>
                  <a:cubicBezTo>
                    <a:pt x="12488" y="3099"/>
                    <a:pt x="13028" y="1438"/>
                    <a:pt x="12488" y="607"/>
                  </a:cubicBezTo>
                  <a:cubicBezTo>
                    <a:pt x="11948" y="-224"/>
                    <a:pt x="10328" y="-224"/>
                    <a:pt x="8033" y="745"/>
                  </a:cubicBezTo>
                  <a:cubicBezTo>
                    <a:pt x="5738" y="1714"/>
                    <a:pt x="2768" y="3653"/>
                    <a:pt x="1148" y="6284"/>
                  </a:cubicBezTo>
                  <a:cubicBezTo>
                    <a:pt x="-472" y="8914"/>
                    <a:pt x="-742" y="12238"/>
                    <a:pt x="2768" y="14868"/>
                  </a:cubicBezTo>
                  <a:cubicBezTo>
                    <a:pt x="6278" y="17499"/>
                    <a:pt x="13568" y="19438"/>
                    <a:pt x="20858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8626543" y="6379832"/>
              <a:ext cx="81825" cy="119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31" fill="norm" stroke="1" extrusionOk="0">
                  <a:moveTo>
                    <a:pt x="13102" y="7789"/>
                  </a:moveTo>
                  <a:cubicBezTo>
                    <a:pt x="13102" y="5894"/>
                    <a:pt x="13102" y="3999"/>
                    <a:pt x="11995" y="3810"/>
                  </a:cubicBezTo>
                  <a:cubicBezTo>
                    <a:pt x="10887" y="3620"/>
                    <a:pt x="8672" y="5136"/>
                    <a:pt x="7287" y="7220"/>
                  </a:cubicBezTo>
                  <a:cubicBezTo>
                    <a:pt x="5902" y="9305"/>
                    <a:pt x="5348" y="11957"/>
                    <a:pt x="5072" y="14420"/>
                  </a:cubicBezTo>
                  <a:cubicBezTo>
                    <a:pt x="4795" y="16884"/>
                    <a:pt x="4795" y="19157"/>
                    <a:pt x="6179" y="20105"/>
                  </a:cubicBezTo>
                  <a:cubicBezTo>
                    <a:pt x="7564" y="21052"/>
                    <a:pt x="10333" y="20673"/>
                    <a:pt x="12548" y="18399"/>
                  </a:cubicBezTo>
                  <a:cubicBezTo>
                    <a:pt x="14764" y="16126"/>
                    <a:pt x="16425" y="11957"/>
                    <a:pt x="17256" y="8926"/>
                  </a:cubicBezTo>
                  <a:cubicBezTo>
                    <a:pt x="18087" y="5894"/>
                    <a:pt x="18087" y="3999"/>
                    <a:pt x="16425" y="2484"/>
                  </a:cubicBezTo>
                  <a:cubicBezTo>
                    <a:pt x="14764" y="968"/>
                    <a:pt x="11441" y="-169"/>
                    <a:pt x="8948" y="20"/>
                  </a:cubicBezTo>
                  <a:cubicBezTo>
                    <a:pt x="6456" y="210"/>
                    <a:pt x="4795" y="1726"/>
                    <a:pt x="3410" y="3999"/>
                  </a:cubicBezTo>
                  <a:cubicBezTo>
                    <a:pt x="2025" y="6273"/>
                    <a:pt x="918" y="9305"/>
                    <a:pt x="364" y="11957"/>
                  </a:cubicBezTo>
                  <a:cubicBezTo>
                    <a:pt x="-190" y="14610"/>
                    <a:pt x="-190" y="16884"/>
                    <a:pt x="918" y="18589"/>
                  </a:cubicBezTo>
                  <a:cubicBezTo>
                    <a:pt x="2025" y="20294"/>
                    <a:pt x="4241" y="21431"/>
                    <a:pt x="6456" y="21431"/>
                  </a:cubicBezTo>
                  <a:cubicBezTo>
                    <a:pt x="8672" y="21431"/>
                    <a:pt x="10887" y="20294"/>
                    <a:pt x="12548" y="18778"/>
                  </a:cubicBezTo>
                  <a:cubicBezTo>
                    <a:pt x="14210" y="17263"/>
                    <a:pt x="15318" y="15368"/>
                    <a:pt x="15041" y="13473"/>
                  </a:cubicBezTo>
                  <a:cubicBezTo>
                    <a:pt x="14764" y="11578"/>
                    <a:pt x="13102" y="9684"/>
                    <a:pt x="10610" y="10063"/>
                  </a:cubicBezTo>
                  <a:cubicBezTo>
                    <a:pt x="8118" y="10442"/>
                    <a:pt x="4795" y="13094"/>
                    <a:pt x="4518" y="14420"/>
                  </a:cubicBezTo>
                  <a:cubicBezTo>
                    <a:pt x="4241" y="15747"/>
                    <a:pt x="7010" y="15747"/>
                    <a:pt x="10056" y="14610"/>
                  </a:cubicBezTo>
                  <a:cubicBezTo>
                    <a:pt x="13102" y="13473"/>
                    <a:pt x="16425" y="11199"/>
                    <a:pt x="18364" y="9115"/>
                  </a:cubicBezTo>
                  <a:cubicBezTo>
                    <a:pt x="20302" y="7031"/>
                    <a:pt x="20856" y="5136"/>
                    <a:pt x="19748" y="3999"/>
                  </a:cubicBezTo>
                  <a:cubicBezTo>
                    <a:pt x="18641" y="2863"/>
                    <a:pt x="15872" y="2484"/>
                    <a:pt x="14487" y="3242"/>
                  </a:cubicBezTo>
                  <a:cubicBezTo>
                    <a:pt x="13102" y="3999"/>
                    <a:pt x="13102" y="5894"/>
                    <a:pt x="14487" y="8357"/>
                  </a:cubicBezTo>
                  <a:cubicBezTo>
                    <a:pt x="15872" y="10820"/>
                    <a:pt x="18641" y="13852"/>
                    <a:pt x="21410" y="16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8600417" y="6686776"/>
              <a:ext cx="279401" cy="199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0" y="2372"/>
                  </a:moveTo>
                  <a:cubicBezTo>
                    <a:pt x="655" y="1697"/>
                    <a:pt x="1309" y="1022"/>
                    <a:pt x="2455" y="1247"/>
                  </a:cubicBezTo>
                  <a:cubicBezTo>
                    <a:pt x="3600" y="1472"/>
                    <a:pt x="5236" y="2597"/>
                    <a:pt x="5891" y="5634"/>
                  </a:cubicBezTo>
                  <a:cubicBezTo>
                    <a:pt x="6545" y="8672"/>
                    <a:pt x="6218" y="13622"/>
                    <a:pt x="5727" y="16435"/>
                  </a:cubicBezTo>
                  <a:cubicBezTo>
                    <a:pt x="5236" y="19247"/>
                    <a:pt x="4582" y="19922"/>
                    <a:pt x="3845" y="20485"/>
                  </a:cubicBezTo>
                  <a:cubicBezTo>
                    <a:pt x="3109" y="21047"/>
                    <a:pt x="2291" y="21497"/>
                    <a:pt x="1964" y="21047"/>
                  </a:cubicBezTo>
                  <a:cubicBezTo>
                    <a:pt x="1636" y="20597"/>
                    <a:pt x="1800" y="19247"/>
                    <a:pt x="3518" y="16435"/>
                  </a:cubicBezTo>
                  <a:cubicBezTo>
                    <a:pt x="5236" y="13622"/>
                    <a:pt x="8509" y="9347"/>
                    <a:pt x="10555" y="6759"/>
                  </a:cubicBezTo>
                  <a:cubicBezTo>
                    <a:pt x="12600" y="4172"/>
                    <a:pt x="13418" y="3272"/>
                    <a:pt x="14482" y="2259"/>
                  </a:cubicBezTo>
                  <a:cubicBezTo>
                    <a:pt x="15545" y="1247"/>
                    <a:pt x="16855" y="122"/>
                    <a:pt x="17018" y="9"/>
                  </a:cubicBezTo>
                  <a:cubicBezTo>
                    <a:pt x="17182" y="-103"/>
                    <a:pt x="16200" y="797"/>
                    <a:pt x="15055" y="2822"/>
                  </a:cubicBezTo>
                  <a:cubicBezTo>
                    <a:pt x="13909" y="4847"/>
                    <a:pt x="12600" y="7997"/>
                    <a:pt x="12436" y="10584"/>
                  </a:cubicBezTo>
                  <a:cubicBezTo>
                    <a:pt x="12273" y="13172"/>
                    <a:pt x="13255" y="15197"/>
                    <a:pt x="14973" y="16435"/>
                  </a:cubicBezTo>
                  <a:cubicBezTo>
                    <a:pt x="16691" y="17672"/>
                    <a:pt x="19145" y="18122"/>
                    <a:pt x="21600" y="18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8657831" y="5619570"/>
              <a:ext cx="22243" cy="943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1539" fill="norm" stroke="1" extrusionOk="0">
                  <a:moveTo>
                    <a:pt x="17428" y="519"/>
                  </a:moveTo>
                  <a:cubicBezTo>
                    <a:pt x="19391" y="229"/>
                    <a:pt x="21355" y="-61"/>
                    <a:pt x="20373" y="11"/>
                  </a:cubicBezTo>
                  <a:cubicBezTo>
                    <a:pt x="19391" y="84"/>
                    <a:pt x="15464" y="519"/>
                    <a:pt x="12519" y="1582"/>
                  </a:cubicBezTo>
                  <a:cubicBezTo>
                    <a:pt x="9573" y="2645"/>
                    <a:pt x="7610" y="4336"/>
                    <a:pt x="5646" y="6148"/>
                  </a:cubicBezTo>
                  <a:cubicBezTo>
                    <a:pt x="3682" y="7960"/>
                    <a:pt x="1719" y="9893"/>
                    <a:pt x="737" y="11899"/>
                  </a:cubicBezTo>
                  <a:cubicBezTo>
                    <a:pt x="-245" y="13904"/>
                    <a:pt x="-245" y="15982"/>
                    <a:pt x="737" y="17601"/>
                  </a:cubicBezTo>
                  <a:cubicBezTo>
                    <a:pt x="1719" y="19220"/>
                    <a:pt x="3682" y="20379"/>
                    <a:pt x="5646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7387567" y="6251889"/>
              <a:ext cx="1905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80" y="2520"/>
                    <a:pt x="15360" y="5040"/>
                    <a:pt x="11760" y="8640"/>
                  </a:cubicBezTo>
                  <a:cubicBezTo>
                    <a:pt x="8160" y="12240"/>
                    <a:pt x="4080" y="16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7749517" y="6067739"/>
              <a:ext cx="2095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2914"/>
                    <a:pt x="15055" y="5829"/>
                    <a:pt x="11455" y="9429"/>
                  </a:cubicBezTo>
                  <a:cubicBezTo>
                    <a:pt x="7855" y="13029"/>
                    <a:pt x="3927" y="17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7984467" y="6016939"/>
              <a:ext cx="2159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356"/>
                    <a:pt x="14400" y="4713"/>
                    <a:pt x="11012" y="7658"/>
                  </a:cubicBezTo>
                  <a:cubicBezTo>
                    <a:pt x="7624" y="10604"/>
                    <a:pt x="4447" y="14138"/>
                    <a:pt x="2647" y="16560"/>
                  </a:cubicBezTo>
                  <a:cubicBezTo>
                    <a:pt x="847" y="18982"/>
                    <a:pt x="424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8130517" y="5889939"/>
              <a:ext cx="3619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95" y="2437"/>
                    <a:pt x="15789" y="4874"/>
                    <a:pt x="12884" y="7588"/>
                  </a:cubicBezTo>
                  <a:cubicBezTo>
                    <a:pt x="9979" y="10302"/>
                    <a:pt x="7074" y="13292"/>
                    <a:pt x="4926" y="15674"/>
                  </a:cubicBezTo>
                  <a:cubicBezTo>
                    <a:pt x="2779" y="18055"/>
                    <a:pt x="1389" y="198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8397217" y="5915339"/>
              <a:ext cx="17780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43" y="1973"/>
                    <a:pt x="13886" y="3945"/>
                    <a:pt x="10414" y="6312"/>
                  </a:cubicBezTo>
                  <a:cubicBezTo>
                    <a:pt x="6943" y="8679"/>
                    <a:pt x="3857" y="11441"/>
                    <a:pt x="2186" y="14055"/>
                  </a:cubicBezTo>
                  <a:cubicBezTo>
                    <a:pt x="514" y="16668"/>
                    <a:pt x="257" y="191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8422617" y="6194739"/>
              <a:ext cx="1587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64" y="4645"/>
                    <a:pt x="8928" y="9290"/>
                    <a:pt x="5328" y="12890"/>
                  </a:cubicBezTo>
                  <a:cubicBezTo>
                    <a:pt x="1728" y="16490"/>
                    <a:pt x="864" y="190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7876517" y="5586090"/>
              <a:ext cx="368301" cy="48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0" y="810"/>
                  </a:moveTo>
                  <a:cubicBezTo>
                    <a:pt x="497" y="431"/>
                    <a:pt x="993" y="52"/>
                    <a:pt x="1986" y="4"/>
                  </a:cubicBezTo>
                  <a:cubicBezTo>
                    <a:pt x="2979" y="-43"/>
                    <a:pt x="4469" y="241"/>
                    <a:pt x="6641" y="1757"/>
                  </a:cubicBezTo>
                  <a:cubicBezTo>
                    <a:pt x="8814" y="3273"/>
                    <a:pt x="11669" y="6020"/>
                    <a:pt x="14152" y="9099"/>
                  </a:cubicBezTo>
                  <a:cubicBezTo>
                    <a:pt x="16634" y="12178"/>
                    <a:pt x="18745" y="15589"/>
                    <a:pt x="19924" y="17720"/>
                  </a:cubicBezTo>
                  <a:cubicBezTo>
                    <a:pt x="21103" y="19852"/>
                    <a:pt x="21352" y="20704"/>
                    <a:pt x="21600" y="215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7883508" y="5565987"/>
              <a:ext cx="221610" cy="176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0966" fill="norm" stroke="1" extrusionOk="0">
                  <a:moveTo>
                    <a:pt x="1789" y="11314"/>
                  </a:moveTo>
                  <a:cubicBezTo>
                    <a:pt x="1995" y="10059"/>
                    <a:pt x="2201" y="8803"/>
                    <a:pt x="2098" y="8928"/>
                  </a:cubicBezTo>
                  <a:cubicBezTo>
                    <a:pt x="1995" y="9054"/>
                    <a:pt x="1584" y="10561"/>
                    <a:pt x="1378" y="11942"/>
                  </a:cubicBezTo>
                  <a:cubicBezTo>
                    <a:pt x="1172" y="13324"/>
                    <a:pt x="1172" y="14580"/>
                    <a:pt x="967" y="16338"/>
                  </a:cubicBezTo>
                  <a:cubicBezTo>
                    <a:pt x="761" y="18096"/>
                    <a:pt x="349" y="20356"/>
                    <a:pt x="144" y="20859"/>
                  </a:cubicBezTo>
                  <a:cubicBezTo>
                    <a:pt x="-62" y="21361"/>
                    <a:pt x="-62" y="20105"/>
                    <a:pt x="247" y="16840"/>
                  </a:cubicBezTo>
                  <a:cubicBezTo>
                    <a:pt x="555" y="13575"/>
                    <a:pt x="1172" y="8301"/>
                    <a:pt x="1892" y="5035"/>
                  </a:cubicBezTo>
                  <a:cubicBezTo>
                    <a:pt x="2612" y="1770"/>
                    <a:pt x="3435" y="514"/>
                    <a:pt x="6109" y="138"/>
                  </a:cubicBezTo>
                  <a:cubicBezTo>
                    <a:pt x="8784" y="-239"/>
                    <a:pt x="13309" y="263"/>
                    <a:pt x="16189" y="389"/>
                  </a:cubicBezTo>
                  <a:cubicBezTo>
                    <a:pt x="19069" y="514"/>
                    <a:pt x="20304" y="263"/>
                    <a:pt x="21538" y="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7979671" y="5197789"/>
              <a:ext cx="239747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11798" y="0"/>
                  </a:moveTo>
                  <a:cubicBezTo>
                    <a:pt x="10850" y="5349"/>
                    <a:pt x="9903" y="10697"/>
                    <a:pt x="9050" y="13989"/>
                  </a:cubicBezTo>
                  <a:cubicBezTo>
                    <a:pt x="8198" y="17280"/>
                    <a:pt x="7440" y="18514"/>
                    <a:pt x="6587" y="19440"/>
                  </a:cubicBezTo>
                  <a:cubicBezTo>
                    <a:pt x="5735" y="20366"/>
                    <a:pt x="4787" y="20983"/>
                    <a:pt x="3650" y="20160"/>
                  </a:cubicBezTo>
                  <a:cubicBezTo>
                    <a:pt x="2514" y="19337"/>
                    <a:pt x="1187" y="17074"/>
                    <a:pt x="524" y="15326"/>
                  </a:cubicBezTo>
                  <a:cubicBezTo>
                    <a:pt x="-139" y="13577"/>
                    <a:pt x="-139" y="12343"/>
                    <a:pt x="335" y="11623"/>
                  </a:cubicBezTo>
                  <a:cubicBezTo>
                    <a:pt x="808" y="10903"/>
                    <a:pt x="1756" y="10697"/>
                    <a:pt x="4314" y="11211"/>
                  </a:cubicBezTo>
                  <a:cubicBezTo>
                    <a:pt x="6872" y="11726"/>
                    <a:pt x="11040" y="12960"/>
                    <a:pt x="14166" y="14811"/>
                  </a:cubicBezTo>
                  <a:cubicBezTo>
                    <a:pt x="17293" y="16663"/>
                    <a:pt x="19377" y="19131"/>
                    <a:pt x="2146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7469587" y="6406970"/>
              <a:ext cx="142483" cy="138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0537" fill="norm" stroke="1" extrusionOk="0">
                  <a:moveTo>
                    <a:pt x="11348" y="4299"/>
                  </a:moveTo>
                  <a:cubicBezTo>
                    <a:pt x="11035" y="2733"/>
                    <a:pt x="10722" y="1168"/>
                    <a:pt x="10095" y="1325"/>
                  </a:cubicBezTo>
                  <a:cubicBezTo>
                    <a:pt x="9469" y="1481"/>
                    <a:pt x="8530" y="3360"/>
                    <a:pt x="7122" y="6020"/>
                  </a:cubicBezTo>
                  <a:cubicBezTo>
                    <a:pt x="5713" y="8681"/>
                    <a:pt x="3835" y="12125"/>
                    <a:pt x="3052" y="14629"/>
                  </a:cubicBezTo>
                  <a:cubicBezTo>
                    <a:pt x="2269" y="17133"/>
                    <a:pt x="2582" y="18699"/>
                    <a:pt x="3835" y="19481"/>
                  </a:cubicBezTo>
                  <a:cubicBezTo>
                    <a:pt x="5087" y="20264"/>
                    <a:pt x="7278" y="20264"/>
                    <a:pt x="10095" y="18386"/>
                  </a:cubicBezTo>
                  <a:cubicBezTo>
                    <a:pt x="12913" y="16507"/>
                    <a:pt x="16356" y="12751"/>
                    <a:pt x="18235" y="9933"/>
                  </a:cubicBezTo>
                  <a:cubicBezTo>
                    <a:pt x="20113" y="7116"/>
                    <a:pt x="20426" y="5238"/>
                    <a:pt x="19643" y="3360"/>
                  </a:cubicBezTo>
                  <a:cubicBezTo>
                    <a:pt x="18861" y="1481"/>
                    <a:pt x="16982" y="-397"/>
                    <a:pt x="13852" y="73"/>
                  </a:cubicBezTo>
                  <a:cubicBezTo>
                    <a:pt x="10722" y="542"/>
                    <a:pt x="6339" y="3360"/>
                    <a:pt x="3678" y="6646"/>
                  </a:cubicBezTo>
                  <a:cubicBezTo>
                    <a:pt x="1017" y="9933"/>
                    <a:pt x="78" y="13690"/>
                    <a:pt x="235" y="16038"/>
                  </a:cubicBezTo>
                  <a:cubicBezTo>
                    <a:pt x="391" y="18386"/>
                    <a:pt x="1643" y="19325"/>
                    <a:pt x="3835" y="19325"/>
                  </a:cubicBezTo>
                  <a:cubicBezTo>
                    <a:pt x="6026" y="19325"/>
                    <a:pt x="9156" y="18386"/>
                    <a:pt x="11191" y="17290"/>
                  </a:cubicBezTo>
                  <a:cubicBezTo>
                    <a:pt x="13226" y="16194"/>
                    <a:pt x="14165" y="14942"/>
                    <a:pt x="14948" y="13533"/>
                  </a:cubicBezTo>
                  <a:cubicBezTo>
                    <a:pt x="15730" y="12125"/>
                    <a:pt x="16356" y="10560"/>
                    <a:pt x="15261" y="9307"/>
                  </a:cubicBezTo>
                  <a:cubicBezTo>
                    <a:pt x="14165" y="8055"/>
                    <a:pt x="11348" y="7116"/>
                    <a:pt x="8687" y="7899"/>
                  </a:cubicBezTo>
                  <a:cubicBezTo>
                    <a:pt x="6026" y="8681"/>
                    <a:pt x="3522" y="11186"/>
                    <a:pt x="1956" y="13377"/>
                  </a:cubicBezTo>
                  <a:cubicBezTo>
                    <a:pt x="391" y="15568"/>
                    <a:pt x="-235" y="17446"/>
                    <a:pt x="78" y="18855"/>
                  </a:cubicBezTo>
                  <a:cubicBezTo>
                    <a:pt x="391" y="20264"/>
                    <a:pt x="1643" y="21203"/>
                    <a:pt x="4617" y="19951"/>
                  </a:cubicBezTo>
                  <a:cubicBezTo>
                    <a:pt x="7591" y="18699"/>
                    <a:pt x="12287" y="15255"/>
                    <a:pt x="14791" y="12751"/>
                  </a:cubicBezTo>
                  <a:cubicBezTo>
                    <a:pt x="17295" y="10246"/>
                    <a:pt x="17608" y="8681"/>
                    <a:pt x="16982" y="7742"/>
                  </a:cubicBezTo>
                  <a:cubicBezTo>
                    <a:pt x="16356" y="6803"/>
                    <a:pt x="14791" y="6490"/>
                    <a:pt x="12443" y="7116"/>
                  </a:cubicBezTo>
                  <a:cubicBezTo>
                    <a:pt x="10095" y="7742"/>
                    <a:pt x="6965" y="9307"/>
                    <a:pt x="4774" y="10716"/>
                  </a:cubicBezTo>
                  <a:cubicBezTo>
                    <a:pt x="2582" y="12125"/>
                    <a:pt x="1330" y="13377"/>
                    <a:pt x="1174" y="14629"/>
                  </a:cubicBezTo>
                  <a:cubicBezTo>
                    <a:pt x="1017" y="15881"/>
                    <a:pt x="1956" y="17133"/>
                    <a:pt x="4774" y="17133"/>
                  </a:cubicBezTo>
                  <a:cubicBezTo>
                    <a:pt x="7591" y="17133"/>
                    <a:pt x="12287" y="15881"/>
                    <a:pt x="15261" y="14629"/>
                  </a:cubicBezTo>
                  <a:cubicBezTo>
                    <a:pt x="18235" y="13377"/>
                    <a:pt x="19487" y="12125"/>
                    <a:pt x="20269" y="10716"/>
                  </a:cubicBezTo>
                  <a:cubicBezTo>
                    <a:pt x="21052" y="9307"/>
                    <a:pt x="21365" y="7742"/>
                    <a:pt x="20739" y="6960"/>
                  </a:cubicBezTo>
                  <a:cubicBezTo>
                    <a:pt x="20113" y="6177"/>
                    <a:pt x="18548" y="6177"/>
                    <a:pt x="16513" y="6490"/>
                  </a:cubicBezTo>
                  <a:cubicBezTo>
                    <a:pt x="14478" y="6803"/>
                    <a:pt x="11974" y="7429"/>
                    <a:pt x="11348" y="8212"/>
                  </a:cubicBezTo>
                  <a:cubicBezTo>
                    <a:pt x="10722" y="8994"/>
                    <a:pt x="11974" y="9933"/>
                    <a:pt x="12913" y="11186"/>
                  </a:cubicBezTo>
                  <a:cubicBezTo>
                    <a:pt x="13852" y="12438"/>
                    <a:pt x="14478" y="14003"/>
                    <a:pt x="15104" y="155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7178017" y="6734489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7320071" y="6646597"/>
              <a:ext cx="211805" cy="226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368" fill="norm" stroke="1" extrusionOk="0">
                  <a:moveTo>
                    <a:pt x="3576" y="2905"/>
                  </a:moveTo>
                  <a:cubicBezTo>
                    <a:pt x="6540" y="1905"/>
                    <a:pt x="9505" y="905"/>
                    <a:pt x="12046" y="405"/>
                  </a:cubicBezTo>
                  <a:cubicBezTo>
                    <a:pt x="14588" y="-95"/>
                    <a:pt x="16705" y="-95"/>
                    <a:pt x="18293" y="205"/>
                  </a:cubicBezTo>
                  <a:cubicBezTo>
                    <a:pt x="19882" y="505"/>
                    <a:pt x="20940" y="1105"/>
                    <a:pt x="21152" y="1905"/>
                  </a:cubicBezTo>
                  <a:cubicBezTo>
                    <a:pt x="21364" y="2705"/>
                    <a:pt x="20729" y="3705"/>
                    <a:pt x="17976" y="5905"/>
                  </a:cubicBezTo>
                  <a:cubicBezTo>
                    <a:pt x="15223" y="8105"/>
                    <a:pt x="10352" y="11505"/>
                    <a:pt x="7176" y="13805"/>
                  </a:cubicBezTo>
                  <a:cubicBezTo>
                    <a:pt x="3999" y="16105"/>
                    <a:pt x="2517" y="17305"/>
                    <a:pt x="1458" y="18405"/>
                  </a:cubicBezTo>
                  <a:cubicBezTo>
                    <a:pt x="399" y="19505"/>
                    <a:pt x="-236" y="20505"/>
                    <a:pt x="82" y="21005"/>
                  </a:cubicBezTo>
                  <a:cubicBezTo>
                    <a:pt x="399" y="21505"/>
                    <a:pt x="1670" y="21505"/>
                    <a:pt x="4846" y="20905"/>
                  </a:cubicBezTo>
                  <a:cubicBezTo>
                    <a:pt x="8023" y="20305"/>
                    <a:pt x="13105" y="19105"/>
                    <a:pt x="18188" y="179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7486964" y="6797989"/>
              <a:ext cx="16095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12915" y="0"/>
                  </a:moveTo>
                  <a:cubicBezTo>
                    <a:pt x="12635" y="2118"/>
                    <a:pt x="12354" y="4235"/>
                    <a:pt x="10812" y="6565"/>
                  </a:cubicBezTo>
                  <a:cubicBezTo>
                    <a:pt x="9269" y="8894"/>
                    <a:pt x="6463" y="11435"/>
                    <a:pt x="4360" y="12812"/>
                  </a:cubicBezTo>
                  <a:cubicBezTo>
                    <a:pt x="2256" y="14188"/>
                    <a:pt x="853" y="14400"/>
                    <a:pt x="292" y="13976"/>
                  </a:cubicBezTo>
                  <a:cubicBezTo>
                    <a:pt x="-269" y="13553"/>
                    <a:pt x="12" y="12494"/>
                    <a:pt x="853" y="11647"/>
                  </a:cubicBezTo>
                  <a:cubicBezTo>
                    <a:pt x="1695" y="10800"/>
                    <a:pt x="3097" y="10165"/>
                    <a:pt x="5762" y="10376"/>
                  </a:cubicBezTo>
                  <a:cubicBezTo>
                    <a:pt x="8427" y="10588"/>
                    <a:pt x="12354" y="11647"/>
                    <a:pt x="15160" y="13659"/>
                  </a:cubicBezTo>
                  <a:cubicBezTo>
                    <a:pt x="17965" y="15671"/>
                    <a:pt x="19648" y="18635"/>
                    <a:pt x="2133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631167" y="6245539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895750" y="6064308"/>
              <a:ext cx="226912" cy="282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539" fill="norm" stroke="1" extrusionOk="0">
                  <a:moveTo>
                    <a:pt x="2553" y="3163"/>
                  </a:moveTo>
                  <a:cubicBezTo>
                    <a:pt x="2749" y="2357"/>
                    <a:pt x="2945" y="1551"/>
                    <a:pt x="5007" y="987"/>
                  </a:cubicBezTo>
                  <a:cubicBezTo>
                    <a:pt x="7069" y="423"/>
                    <a:pt x="10996" y="100"/>
                    <a:pt x="13942" y="20"/>
                  </a:cubicBezTo>
                  <a:cubicBezTo>
                    <a:pt x="16887" y="-61"/>
                    <a:pt x="18851" y="100"/>
                    <a:pt x="20029" y="664"/>
                  </a:cubicBezTo>
                  <a:cubicBezTo>
                    <a:pt x="21207" y="1229"/>
                    <a:pt x="21600" y="2196"/>
                    <a:pt x="19931" y="4049"/>
                  </a:cubicBezTo>
                  <a:cubicBezTo>
                    <a:pt x="18262" y="5903"/>
                    <a:pt x="14531" y="8643"/>
                    <a:pt x="11193" y="10981"/>
                  </a:cubicBezTo>
                  <a:cubicBezTo>
                    <a:pt x="7855" y="13318"/>
                    <a:pt x="4909" y="15252"/>
                    <a:pt x="2945" y="16623"/>
                  </a:cubicBezTo>
                  <a:cubicBezTo>
                    <a:pt x="982" y="17993"/>
                    <a:pt x="0" y="18799"/>
                    <a:pt x="0" y="19282"/>
                  </a:cubicBezTo>
                  <a:cubicBezTo>
                    <a:pt x="0" y="19766"/>
                    <a:pt x="982" y="19927"/>
                    <a:pt x="3240" y="20249"/>
                  </a:cubicBezTo>
                  <a:cubicBezTo>
                    <a:pt x="5498" y="20572"/>
                    <a:pt x="9033" y="21055"/>
                    <a:pt x="12567" y="215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1051678" y="6251889"/>
              <a:ext cx="17004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15822" y="0"/>
                  </a:moveTo>
                  <a:cubicBezTo>
                    <a:pt x="16355" y="2469"/>
                    <a:pt x="16889" y="4937"/>
                    <a:pt x="15422" y="7817"/>
                  </a:cubicBezTo>
                  <a:cubicBezTo>
                    <a:pt x="13955" y="10697"/>
                    <a:pt x="10489" y="13989"/>
                    <a:pt x="7955" y="15634"/>
                  </a:cubicBezTo>
                  <a:cubicBezTo>
                    <a:pt x="5422" y="17280"/>
                    <a:pt x="3822" y="17280"/>
                    <a:pt x="2622" y="16869"/>
                  </a:cubicBezTo>
                  <a:cubicBezTo>
                    <a:pt x="1422" y="16457"/>
                    <a:pt x="622" y="15634"/>
                    <a:pt x="222" y="14709"/>
                  </a:cubicBezTo>
                  <a:cubicBezTo>
                    <a:pt x="-178" y="13783"/>
                    <a:pt x="-178" y="12754"/>
                    <a:pt x="1422" y="12034"/>
                  </a:cubicBezTo>
                  <a:cubicBezTo>
                    <a:pt x="3022" y="11314"/>
                    <a:pt x="6222" y="10903"/>
                    <a:pt x="9422" y="12034"/>
                  </a:cubicBezTo>
                  <a:cubicBezTo>
                    <a:pt x="12622" y="13166"/>
                    <a:pt x="15822" y="15840"/>
                    <a:pt x="17822" y="17691"/>
                  </a:cubicBezTo>
                  <a:cubicBezTo>
                    <a:pt x="19822" y="19543"/>
                    <a:pt x="20622" y="20571"/>
                    <a:pt x="2142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1716382" y="6188389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1714106" y="6188389"/>
              <a:ext cx="187062" cy="143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189" fill="norm" stroke="1" extrusionOk="0">
                  <a:moveTo>
                    <a:pt x="1790" y="0"/>
                  </a:moveTo>
                  <a:cubicBezTo>
                    <a:pt x="1061" y="5009"/>
                    <a:pt x="333" y="10017"/>
                    <a:pt x="91" y="13304"/>
                  </a:cubicBezTo>
                  <a:cubicBezTo>
                    <a:pt x="-152" y="16591"/>
                    <a:pt x="91" y="18157"/>
                    <a:pt x="819" y="19096"/>
                  </a:cubicBezTo>
                  <a:cubicBezTo>
                    <a:pt x="1547" y="20035"/>
                    <a:pt x="2760" y="20348"/>
                    <a:pt x="3731" y="19878"/>
                  </a:cubicBezTo>
                  <a:cubicBezTo>
                    <a:pt x="4702" y="19409"/>
                    <a:pt x="5430" y="18157"/>
                    <a:pt x="6158" y="16591"/>
                  </a:cubicBezTo>
                  <a:cubicBezTo>
                    <a:pt x="6886" y="15026"/>
                    <a:pt x="7614" y="13148"/>
                    <a:pt x="8221" y="11270"/>
                  </a:cubicBezTo>
                  <a:cubicBezTo>
                    <a:pt x="8828" y="9391"/>
                    <a:pt x="9313" y="7513"/>
                    <a:pt x="9556" y="7357"/>
                  </a:cubicBezTo>
                  <a:cubicBezTo>
                    <a:pt x="9799" y="7200"/>
                    <a:pt x="9799" y="8765"/>
                    <a:pt x="9799" y="10487"/>
                  </a:cubicBezTo>
                  <a:cubicBezTo>
                    <a:pt x="9799" y="12209"/>
                    <a:pt x="9799" y="14087"/>
                    <a:pt x="10041" y="15965"/>
                  </a:cubicBezTo>
                  <a:cubicBezTo>
                    <a:pt x="10284" y="17843"/>
                    <a:pt x="10769" y="19722"/>
                    <a:pt x="11619" y="20661"/>
                  </a:cubicBezTo>
                  <a:cubicBezTo>
                    <a:pt x="12468" y="21600"/>
                    <a:pt x="13682" y="21600"/>
                    <a:pt x="15381" y="18000"/>
                  </a:cubicBezTo>
                  <a:cubicBezTo>
                    <a:pt x="17079" y="14400"/>
                    <a:pt x="19264" y="7200"/>
                    <a:pt x="2144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1927889" y="6205395"/>
              <a:ext cx="81229" cy="104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0591" fill="norm" stroke="1" extrusionOk="0">
                  <a:moveTo>
                    <a:pt x="21254" y="5385"/>
                  </a:moveTo>
                  <a:cubicBezTo>
                    <a:pt x="20146" y="3308"/>
                    <a:pt x="19039" y="1232"/>
                    <a:pt x="16823" y="401"/>
                  </a:cubicBezTo>
                  <a:cubicBezTo>
                    <a:pt x="14608" y="-430"/>
                    <a:pt x="11285" y="-15"/>
                    <a:pt x="8239" y="2062"/>
                  </a:cubicBezTo>
                  <a:cubicBezTo>
                    <a:pt x="5192" y="4139"/>
                    <a:pt x="2423" y="7878"/>
                    <a:pt x="1039" y="11408"/>
                  </a:cubicBezTo>
                  <a:cubicBezTo>
                    <a:pt x="-346" y="14939"/>
                    <a:pt x="-346" y="18262"/>
                    <a:pt x="1039" y="19716"/>
                  </a:cubicBezTo>
                  <a:cubicBezTo>
                    <a:pt x="2423" y="21170"/>
                    <a:pt x="5192" y="20755"/>
                    <a:pt x="8516" y="18885"/>
                  </a:cubicBezTo>
                  <a:cubicBezTo>
                    <a:pt x="11839" y="17016"/>
                    <a:pt x="15716" y="13693"/>
                    <a:pt x="17931" y="10785"/>
                  </a:cubicBezTo>
                  <a:cubicBezTo>
                    <a:pt x="20146" y="7878"/>
                    <a:pt x="20700" y="5385"/>
                    <a:pt x="21254" y="28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2040867" y="6118539"/>
              <a:ext cx="107951" cy="197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9651"/>
                  </a:moveTo>
                  <a:cubicBezTo>
                    <a:pt x="2118" y="9651"/>
                    <a:pt x="4235" y="9651"/>
                    <a:pt x="6565" y="11260"/>
                  </a:cubicBezTo>
                  <a:cubicBezTo>
                    <a:pt x="8894" y="12868"/>
                    <a:pt x="11435" y="16085"/>
                    <a:pt x="12494" y="18268"/>
                  </a:cubicBezTo>
                  <a:cubicBezTo>
                    <a:pt x="13553" y="20451"/>
                    <a:pt x="13129" y="21600"/>
                    <a:pt x="12706" y="21485"/>
                  </a:cubicBezTo>
                  <a:cubicBezTo>
                    <a:pt x="12282" y="21370"/>
                    <a:pt x="11859" y="19991"/>
                    <a:pt x="13341" y="16200"/>
                  </a:cubicBezTo>
                  <a:cubicBezTo>
                    <a:pt x="14824" y="12409"/>
                    <a:pt x="18212" y="62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2186917" y="6023289"/>
              <a:ext cx="381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820"/>
                    <a:pt x="16800" y="7641"/>
                    <a:pt x="13200" y="11241"/>
                  </a:cubicBezTo>
                  <a:cubicBezTo>
                    <a:pt x="9600" y="14841"/>
                    <a:pt x="4800" y="182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2189168" y="6167793"/>
              <a:ext cx="156500" cy="132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0826" fill="norm" stroke="1" extrusionOk="0">
                  <a:moveTo>
                    <a:pt x="15246" y="243"/>
                  </a:moveTo>
                  <a:cubicBezTo>
                    <a:pt x="13806" y="-90"/>
                    <a:pt x="12366" y="-422"/>
                    <a:pt x="9774" y="1738"/>
                  </a:cubicBezTo>
                  <a:cubicBezTo>
                    <a:pt x="7182" y="3898"/>
                    <a:pt x="3438" y="8550"/>
                    <a:pt x="1566" y="12206"/>
                  </a:cubicBezTo>
                  <a:cubicBezTo>
                    <a:pt x="-306" y="15861"/>
                    <a:pt x="-306" y="18520"/>
                    <a:pt x="558" y="19849"/>
                  </a:cubicBezTo>
                  <a:cubicBezTo>
                    <a:pt x="1422" y="21178"/>
                    <a:pt x="3150" y="21178"/>
                    <a:pt x="6750" y="19683"/>
                  </a:cubicBezTo>
                  <a:cubicBezTo>
                    <a:pt x="10350" y="18187"/>
                    <a:pt x="15822" y="15196"/>
                    <a:pt x="21294" y="122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2322191" y="6172258"/>
              <a:ext cx="76005" cy="155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1" h="21489" fill="norm" stroke="1" extrusionOk="0">
                  <a:moveTo>
                    <a:pt x="18241" y="1348"/>
                  </a:moveTo>
                  <a:cubicBezTo>
                    <a:pt x="15399" y="765"/>
                    <a:pt x="12557" y="181"/>
                    <a:pt x="9430" y="35"/>
                  </a:cubicBezTo>
                  <a:cubicBezTo>
                    <a:pt x="6304" y="-111"/>
                    <a:pt x="2894" y="181"/>
                    <a:pt x="1188" y="1203"/>
                  </a:cubicBezTo>
                  <a:cubicBezTo>
                    <a:pt x="-517" y="2224"/>
                    <a:pt x="-517" y="3975"/>
                    <a:pt x="2041" y="5727"/>
                  </a:cubicBezTo>
                  <a:cubicBezTo>
                    <a:pt x="4599" y="7478"/>
                    <a:pt x="9715" y="9230"/>
                    <a:pt x="13125" y="10689"/>
                  </a:cubicBezTo>
                  <a:cubicBezTo>
                    <a:pt x="16536" y="12148"/>
                    <a:pt x="18241" y="13316"/>
                    <a:pt x="19378" y="14630"/>
                  </a:cubicBezTo>
                  <a:cubicBezTo>
                    <a:pt x="20515" y="15943"/>
                    <a:pt x="21083" y="17403"/>
                    <a:pt x="19094" y="18570"/>
                  </a:cubicBezTo>
                  <a:cubicBezTo>
                    <a:pt x="17104" y="19738"/>
                    <a:pt x="12557" y="20613"/>
                    <a:pt x="8009" y="214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2965124" y="6173172"/>
              <a:ext cx="281064" cy="157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192" fill="norm" stroke="1" extrusionOk="0">
                  <a:moveTo>
                    <a:pt x="10372" y="2044"/>
                  </a:moveTo>
                  <a:cubicBezTo>
                    <a:pt x="8598" y="1759"/>
                    <a:pt x="6825" y="1475"/>
                    <a:pt x="5133" y="2754"/>
                  </a:cubicBezTo>
                  <a:cubicBezTo>
                    <a:pt x="3440" y="4033"/>
                    <a:pt x="1828" y="6875"/>
                    <a:pt x="942" y="9149"/>
                  </a:cubicBezTo>
                  <a:cubicBezTo>
                    <a:pt x="55" y="11423"/>
                    <a:pt x="-106" y="13128"/>
                    <a:pt x="55" y="14549"/>
                  </a:cubicBezTo>
                  <a:cubicBezTo>
                    <a:pt x="216" y="15970"/>
                    <a:pt x="700" y="17107"/>
                    <a:pt x="1264" y="17249"/>
                  </a:cubicBezTo>
                  <a:cubicBezTo>
                    <a:pt x="1828" y="17391"/>
                    <a:pt x="2473" y="16538"/>
                    <a:pt x="3601" y="14407"/>
                  </a:cubicBezTo>
                  <a:cubicBezTo>
                    <a:pt x="4730" y="12275"/>
                    <a:pt x="6342" y="8865"/>
                    <a:pt x="7309" y="6449"/>
                  </a:cubicBezTo>
                  <a:cubicBezTo>
                    <a:pt x="8276" y="4033"/>
                    <a:pt x="8598" y="2612"/>
                    <a:pt x="8760" y="2612"/>
                  </a:cubicBezTo>
                  <a:cubicBezTo>
                    <a:pt x="8921" y="2612"/>
                    <a:pt x="8921" y="4033"/>
                    <a:pt x="8921" y="6165"/>
                  </a:cubicBezTo>
                  <a:cubicBezTo>
                    <a:pt x="8921" y="8296"/>
                    <a:pt x="8921" y="11138"/>
                    <a:pt x="9727" y="13270"/>
                  </a:cubicBezTo>
                  <a:cubicBezTo>
                    <a:pt x="10533" y="15402"/>
                    <a:pt x="12145" y="16823"/>
                    <a:pt x="13676" y="15970"/>
                  </a:cubicBezTo>
                  <a:cubicBezTo>
                    <a:pt x="15207" y="15117"/>
                    <a:pt x="16658" y="11991"/>
                    <a:pt x="17384" y="9717"/>
                  </a:cubicBezTo>
                  <a:cubicBezTo>
                    <a:pt x="18109" y="7444"/>
                    <a:pt x="18109" y="6023"/>
                    <a:pt x="18109" y="4602"/>
                  </a:cubicBezTo>
                  <a:cubicBezTo>
                    <a:pt x="18109" y="3181"/>
                    <a:pt x="18109" y="1759"/>
                    <a:pt x="17706" y="907"/>
                  </a:cubicBezTo>
                  <a:cubicBezTo>
                    <a:pt x="17303" y="54"/>
                    <a:pt x="16497" y="-230"/>
                    <a:pt x="15852" y="196"/>
                  </a:cubicBezTo>
                  <a:cubicBezTo>
                    <a:pt x="15207" y="623"/>
                    <a:pt x="14724" y="1759"/>
                    <a:pt x="15369" y="3891"/>
                  </a:cubicBezTo>
                  <a:cubicBezTo>
                    <a:pt x="16013" y="6023"/>
                    <a:pt x="17787" y="9149"/>
                    <a:pt x="18995" y="11423"/>
                  </a:cubicBezTo>
                  <a:cubicBezTo>
                    <a:pt x="20204" y="13696"/>
                    <a:pt x="20849" y="15117"/>
                    <a:pt x="21172" y="16538"/>
                  </a:cubicBezTo>
                  <a:cubicBezTo>
                    <a:pt x="21494" y="17959"/>
                    <a:pt x="21494" y="19381"/>
                    <a:pt x="21091" y="20233"/>
                  </a:cubicBezTo>
                  <a:cubicBezTo>
                    <a:pt x="20688" y="21086"/>
                    <a:pt x="19882" y="21370"/>
                    <a:pt x="18593" y="21086"/>
                  </a:cubicBezTo>
                  <a:cubicBezTo>
                    <a:pt x="17303" y="20802"/>
                    <a:pt x="15530" y="19949"/>
                    <a:pt x="13757" y="190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3908237" y="5959789"/>
              <a:ext cx="380531" cy="378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463" fill="norm" stroke="1" extrusionOk="0">
                  <a:moveTo>
                    <a:pt x="5013" y="0"/>
                  </a:moveTo>
                  <a:cubicBezTo>
                    <a:pt x="3813" y="2520"/>
                    <a:pt x="2613" y="5040"/>
                    <a:pt x="1773" y="7980"/>
                  </a:cubicBezTo>
                  <a:cubicBezTo>
                    <a:pt x="933" y="10920"/>
                    <a:pt x="453" y="14280"/>
                    <a:pt x="213" y="16320"/>
                  </a:cubicBezTo>
                  <a:cubicBezTo>
                    <a:pt x="-27" y="18360"/>
                    <a:pt x="-27" y="19080"/>
                    <a:pt x="33" y="19800"/>
                  </a:cubicBezTo>
                  <a:cubicBezTo>
                    <a:pt x="93" y="20520"/>
                    <a:pt x="213" y="21240"/>
                    <a:pt x="513" y="21420"/>
                  </a:cubicBezTo>
                  <a:cubicBezTo>
                    <a:pt x="813" y="21600"/>
                    <a:pt x="1293" y="21240"/>
                    <a:pt x="1593" y="19980"/>
                  </a:cubicBezTo>
                  <a:cubicBezTo>
                    <a:pt x="1893" y="18720"/>
                    <a:pt x="2013" y="16560"/>
                    <a:pt x="1833" y="14580"/>
                  </a:cubicBezTo>
                  <a:cubicBezTo>
                    <a:pt x="1653" y="12600"/>
                    <a:pt x="1173" y="10800"/>
                    <a:pt x="933" y="9540"/>
                  </a:cubicBezTo>
                  <a:cubicBezTo>
                    <a:pt x="693" y="8280"/>
                    <a:pt x="693" y="7560"/>
                    <a:pt x="1173" y="6660"/>
                  </a:cubicBezTo>
                  <a:cubicBezTo>
                    <a:pt x="1653" y="5760"/>
                    <a:pt x="2613" y="4680"/>
                    <a:pt x="3393" y="3960"/>
                  </a:cubicBezTo>
                  <a:cubicBezTo>
                    <a:pt x="4173" y="3240"/>
                    <a:pt x="4773" y="2880"/>
                    <a:pt x="5313" y="2520"/>
                  </a:cubicBezTo>
                  <a:cubicBezTo>
                    <a:pt x="5853" y="2160"/>
                    <a:pt x="6333" y="1800"/>
                    <a:pt x="6753" y="1860"/>
                  </a:cubicBezTo>
                  <a:cubicBezTo>
                    <a:pt x="7173" y="1920"/>
                    <a:pt x="7533" y="2400"/>
                    <a:pt x="7713" y="4080"/>
                  </a:cubicBezTo>
                  <a:cubicBezTo>
                    <a:pt x="7893" y="5760"/>
                    <a:pt x="7893" y="8640"/>
                    <a:pt x="7773" y="11040"/>
                  </a:cubicBezTo>
                  <a:cubicBezTo>
                    <a:pt x="7653" y="13440"/>
                    <a:pt x="7413" y="15360"/>
                    <a:pt x="7173" y="16620"/>
                  </a:cubicBezTo>
                  <a:cubicBezTo>
                    <a:pt x="6933" y="17880"/>
                    <a:pt x="6693" y="18480"/>
                    <a:pt x="6573" y="18480"/>
                  </a:cubicBezTo>
                  <a:cubicBezTo>
                    <a:pt x="6453" y="18480"/>
                    <a:pt x="6453" y="17880"/>
                    <a:pt x="6633" y="16980"/>
                  </a:cubicBezTo>
                  <a:cubicBezTo>
                    <a:pt x="6813" y="16080"/>
                    <a:pt x="7173" y="14880"/>
                    <a:pt x="7593" y="14100"/>
                  </a:cubicBezTo>
                  <a:cubicBezTo>
                    <a:pt x="8013" y="13320"/>
                    <a:pt x="8493" y="12960"/>
                    <a:pt x="8853" y="13380"/>
                  </a:cubicBezTo>
                  <a:cubicBezTo>
                    <a:pt x="9213" y="13800"/>
                    <a:pt x="9453" y="15000"/>
                    <a:pt x="9573" y="15900"/>
                  </a:cubicBezTo>
                  <a:cubicBezTo>
                    <a:pt x="9693" y="16800"/>
                    <a:pt x="9693" y="17400"/>
                    <a:pt x="9933" y="17880"/>
                  </a:cubicBezTo>
                  <a:cubicBezTo>
                    <a:pt x="10173" y="18360"/>
                    <a:pt x="10653" y="18720"/>
                    <a:pt x="11193" y="18780"/>
                  </a:cubicBezTo>
                  <a:cubicBezTo>
                    <a:pt x="11733" y="18840"/>
                    <a:pt x="12333" y="18600"/>
                    <a:pt x="13173" y="17820"/>
                  </a:cubicBezTo>
                  <a:cubicBezTo>
                    <a:pt x="14013" y="17040"/>
                    <a:pt x="15093" y="15720"/>
                    <a:pt x="15693" y="14640"/>
                  </a:cubicBezTo>
                  <a:cubicBezTo>
                    <a:pt x="16293" y="13560"/>
                    <a:pt x="16413" y="12720"/>
                    <a:pt x="16173" y="12360"/>
                  </a:cubicBezTo>
                  <a:cubicBezTo>
                    <a:pt x="15933" y="12000"/>
                    <a:pt x="15333" y="12120"/>
                    <a:pt x="14673" y="12720"/>
                  </a:cubicBezTo>
                  <a:cubicBezTo>
                    <a:pt x="14013" y="13320"/>
                    <a:pt x="13293" y="14400"/>
                    <a:pt x="13473" y="15780"/>
                  </a:cubicBezTo>
                  <a:cubicBezTo>
                    <a:pt x="13653" y="17160"/>
                    <a:pt x="14733" y="18840"/>
                    <a:pt x="16233" y="19680"/>
                  </a:cubicBezTo>
                  <a:cubicBezTo>
                    <a:pt x="17733" y="20520"/>
                    <a:pt x="19653" y="20520"/>
                    <a:pt x="21573" y="205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1241130" y="6778939"/>
              <a:ext cx="31388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1565"/>
                    <a:pt x="-1582" y="3130"/>
                    <a:pt x="1118" y="6730"/>
                  </a:cubicBezTo>
                  <a:cubicBezTo>
                    <a:pt x="3818" y="10330"/>
                    <a:pt x="11918" y="15965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1285217" y="6721789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1327550" y="6753539"/>
              <a:ext cx="10671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600" fill="norm" stroke="1" extrusionOk="0">
                  <a:moveTo>
                    <a:pt x="2965" y="1728"/>
                  </a:moveTo>
                  <a:cubicBezTo>
                    <a:pt x="2965" y="6336"/>
                    <a:pt x="2965" y="10944"/>
                    <a:pt x="2753" y="13968"/>
                  </a:cubicBezTo>
                  <a:cubicBezTo>
                    <a:pt x="2541" y="16992"/>
                    <a:pt x="2118" y="18432"/>
                    <a:pt x="1482" y="18432"/>
                  </a:cubicBezTo>
                  <a:cubicBezTo>
                    <a:pt x="847" y="18432"/>
                    <a:pt x="0" y="16992"/>
                    <a:pt x="0" y="13968"/>
                  </a:cubicBezTo>
                  <a:cubicBezTo>
                    <a:pt x="0" y="10944"/>
                    <a:pt x="847" y="6336"/>
                    <a:pt x="2118" y="3600"/>
                  </a:cubicBezTo>
                  <a:cubicBezTo>
                    <a:pt x="3388" y="864"/>
                    <a:pt x="5082" y="0"/>
                    <a:pt x="7835" y="0"/>
                  </a:cubicBezTo>
                  <a:cubicBezTo>
                    <a:pt x="10588" y="0"/>
                    <a:pt x="14400" y="864"/>
                    <a:pt x="16941" y="3600"/>
                  </a:cubicBezTo>
                  <a:cubicBezTo>
                    <a:pt x="19482" y="6336"/>
                    <a:pt x="20753" y="10944"/>
                    <a:pt x="21176" y="14256"/>
                  </a:cubicBezTo>
                  <a:cubicBezTo>
                    <a:pt x="21600" y="17568"/>
                    <a:pt x="21176" y="19584"/>
                    <a:pt x="2075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1508646" y="6588439"/>
              <a:ext cx="55972" cy="301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397" fill="norm" stroke="1" extrusionOk="0">
                  <a:moveTo>
                    <a:pt x="9154" y="0"/>
                  </a:moveTo>
                  <a:cubicBezTo>
                    <a:pt x="5954" y="4050"/>
                    <a:pt x="2754" y="8100"/>
                    <a:pt x="1154" y="11250"/>
                  </a:cubicBezTo>
                  <a:cubicBezTo>
                    <a:pt x="-446" y="14400"/>
                    <a:pt x="-446" y="16650"/>
                    <a:pt x="1554" y="18300"/>
                  </a:cubicBezTo>
                  <a:cubicBezTo>
                    <a:pt x="3554" y="19950"/>
                    <a:pt x="7554" y="21000"/>
                    <a:pt x="11154" y="21300"/>
                  </a:cubicBezTo>
                  <a:cubicBezTo>
                    <a:pt x="14754" y="21600"/>
                    <a:pt x="17954" y="21150"/>
                    <a:pt x="21154" y="207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1488417" y="6717255"/>
              <a:ext cx="171451" cy="155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4" fill="norm" stroke="1" extrusionOk="0">
                  <a:moveTo>
                    <a:pt x="0" y="4937"/>
                  </a:moveTo>
                  <a:cubicBezTo>
                    <a:pt x="2667" y="5513"/>
                    <a:pt x="5333" y="6089"/>
                    <a:pt x="8400" y="5945"/>
                  </a:cubicBezTo>
                  <a:cubicBezTo>
                    <a:pt x="11467" y="5801"/>
                    <a:pt x="14933" y="4937"/>
                    <a:pt x="16933" y="3785"/>
                  </a:cubicBezTo>
                  <a:cubicBezTo>
                    <a:pt x="18933" y="2633"/>
                    <a:pt x="19467" y="1193"/>
                    <a:pt x="19067" y="473"/>
                  </a:cubicBezTo>
                  <a:cubicBezTo>
                    <a:pt x="18667" y="-247"/>
                    <a:pt x="17333" y="-247"/>
                    <a:pt x="15467" y="1193"/>
                  </a:cubicBezTo>
                  <a:cubicBezTo>
                    <a:pt x="13600" y="2633"/>
                    <a:pt x="11200" y="5513"/>
                    <a:pt x="10400" y="8825"/>
                  </a:cubicBezTo>
                  <a:cubicBezTo>
                    <a:pt x="9600" y="12137"/>
                    <a:pt x="10400" y="15881"/>
                    <a:pt x="12133" y="18185"/>
                  </a:cubicBezTo>
                  <a:cubicBezTo>
                    <a:pt x="13867" y="20489"/>
                    <a:pt x="16533" y="21353"/>
                    <a:pt x="18267" y="21209"/>
                  </a:cubicBezTo>
                  <a:cubicBezTo>
                    <a:pt x="20000" y="21065"/>
                    <a:pt x="20800" y="19913"/>
                    <a:pt x="21600" y="187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1672567" y="6728139"/>
              <a:ext cx="107951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35" y="4962"/>
                    <a:pt x="8471" y="9924"/>
                    <a:pt x="10588" y="13135"/>
                  </a:cubicBezTo>
                  <a:cubicBezTo>
                    <a:pt x="12706" y="16346"/>
                    <a:pt x="12706" y="17805"/>
                    <a:pt x="11647" y="19119"/>
                  </a:cubicBezTo>
                  <a:cubicBezTo>
                    <a:pt x="10588" y="20432"/>
                    <a:pt x="8471" y="21600"/>
                    <a:pt x="6776" y="21600"/>
                  </a:cubicBezTo>
                  <a:cubicBezTo>
                    <a:pt x="5082" y="21600"/>
                    <a:pt x="3812" y="20432"/>
                    <a:pt x="3176" y="18243"/>
                  </a:cubicBezTo>
                  <a:cubicBezTo>
                    <a:pt x="2541" y="16054"/>
                    <a:pt x="2541" y="12843"/>
                    <a:pt x="5718" y="10070"/>
                  </a:cubicBezTo>
                  <a:cubicBezTo>
                    <a:pt x="8894" y="7297"/>
                    <a:pt x="15247" y="4962"/>
                    <a:pt x="21600" y="26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1766734" y="6731578"/>
              <a:ext cx="83634" cy="136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392" fill="norm" stroke="1" extrusionOk="0">
                  <a:moveTo>
                    <a:pt x="20816" y="6438"/>
                  </a:moveTo>
                  <a:cubicBezTo>
                    <a:pt x="19236" y="5109"/>
                    <a:pt x="17655" y="3780"/>
                    <a:pt x="15811" y="2617"/>
                  </a:cubicBezTo>
                  <a:cubicBezTo>
                    <a:pt x="13967" y="1454"/>
                    <a:pt x="11860" y="457"/>
                    <a:pt x="9226" y="124"/>
                  </a:cubicBezTo>
                  <a:cubicBezTo>
                    <a:pt x="6592" y="-208"/>
                    <a:pt x="3431" y="124"/>
                    <a:pt x="1587" y="1121"/>
                  </a:cubicBezTo>
                  <a:cubicBezTo>
                    <a:pt x="-257" y="2118"/>
                    <a:pt x="-784" y="3780"/>
                    <a:pt x="1587" y="5607"/>
                  </a:cubicBezTo>
                  <a:cubicBezTo>
                    <a:pt x="3957" y="7435"/>
                    <a:pt x="9226" y="9429"/>
                    <a:pt x="12914" y="11090"/>
                  </a:cubicBezTo>
                  <a:cubicBezTo>
                    <a:pt x="16601" y="12752"/>
                    <a:pt x="18709" y="14081"/>
                    <a:pt x="19762" y="15743"/>
                  </a:cubicBezTo>
                  <a:cubicBezTo>
                    <a:pt x="20816" y="17404"/>
                    <a:pt x="20816" y="19398"/>
                    <a:pt x="18709" y="20395"/>
                  </a:cubicBezTo>
                  <a:cubicBezTo>
                    <a:pt x="16601" y="21392"/>
                    <a:pt x="12387" y="21392"/>
                    <a:pt x="8172" y="213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1850367" y="6719777"/>
              <a:ext cx="125548" cy="122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16" fill="norm" stroke="1" extrusionOk="0">
                  <a:moveTo>
                    <a:pt x="0" y="12430"/>
                  </a:moveTo>
                  <a:cubicBezTo>
                    <a:pt x="5760" y="10965"/>
                    <a:pt x="11520" y="9501"/>
                    <a:pt x="15120" y="8219"/>
                  </a:cubicBezTo>
                  <a:cubicBezTo>
                    <a:pt x="18720" y="6938"/>
                    <a:pt x="20160" y="5840"/>
                    <a:pt x="20880" y="4375"/>
                  </a:cubicBezTo>
                  <a:cubicBezTo>
                    <a:pt x="21600" y="2911"/>
                    <a:pt x="21600" y="1080"/>
                    <a:pt x="20160" y="348"/>
                  </a:cubicBezTo>
                  <a:cubicBezTo>
                    <a:pt x="18720" y="-384"/>
                    <a:pt x="15840" y="-18"/>
                    <a:pt x="13140" y="1996"/>
                  </a:cubicBezTo>
                  <a:cubicBezTo>
                    <a:pt x="10440" y="4009"/>
                    <a:pt x="7920" y="7670"/>
                    <a:pt x="6660" y="10416"/>
                  </a:cubicBezTo>
                  <a:cubicBezTo>
                    <a:pt x="5400" y="13162"/>
                    <a:pt x="5400" y="14992"/>
                    <a:pt x="7020" y="16640"/>
                  </a:cubicBezTo>
                  <a:cubicBezTo>
                    <a:pt x="8640" y="18287"/>
                    <a:pt x="11880" y="19752"/>
                    <a:pt x="15120" y="212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1997790" y="6738843"/>
              <a:ext cx="112928" cy="96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909" fill="norm" stroke="1" extrusionOk="0">
                  <a:moveTo>
                    <a:pt x="20141" y="433"/>
                  </a:moveTo>
                  <a:cubicBezTo>
                    <a:pt x="16141" y="-26"/>
                    <a:pt x="12141" y="-486"/>
                    <a:pt x="8741" y="1123"/>
                  </a:cubicBezTo>
                  <a:cubicBezTo>
                    <a:pt x="5341" y="2731"/>
                    <a:pt x="2541" y="6408"/>
                    <a:pt x="1141" y="9625"/>
                  </a:cubicBezTo>
                  <a:cubicBezTo>
                    <a:pt x="-259" y="12842"/>
                    <a:pt x="-259" y="15599"/>
                    <a:pt x="541" y="17667"/>
                  </a:cubicBezTo>
                  <a:cubicBezTo>
                    <a:pt x="1341" y="19735"/>
                    <a:pt x="2941" y="21114"/>
                    <a:pt x="6541" y="20884"/>
                  </a:cubicBezTo>
                  <a:cubicBezTo>
                    <a:pt x="10141" y="20654"/>
                    <a:pt x="15741" y="18816"/>
                    <a:pt x="21341" y="169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2155961" y="6524939"/>
              <a:ext cx="69057" cy="310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23" fill="norm" stroke="1" extrusionOk="0">
                  <a:moveTo>
                    <a:pt x="21354" y="0"/>
                  </a:moveTo>
                  <a:cubicBezTo>
                    <a:pt x="15463" y="3357"/>
                    <a:pt x="9572" y="6714"/>
                    <a:pt x="5972" y="9778"/>
                  </a:cubicBezTo>
                  <a:cubicBezTo>
                    <a:pt x="2372" y="12843"/>
                    <a:pt x="1063" y="15616"/>
                    <a:pt x="409" y="17441"/>
                  </a:cubicBezTo>
                  <a:cubicBezTo>
                    <a:pt x="-246" y="19265"/>
                    <a:pt x="-246" y="20141"/>
                    <a:pt x="1390" y="20724"/>
                  </a:cubicBezTo>
                  <a:cubicBezTo>
                    <a:pt x="3027" y="21308"/>
                    <a:pt x="6299" y="21600"/>
                    <a:pt x="8263" y="21308"/>
                  </a:cubicBezTo>
                  <a:cubicBezTo>
                    <a:pt x="10227" y="21016"/>
                    <a:pt x="10881" y="20141"/>
                    <a:pt x="10881" y="19265"/>
                  </a:cubicBezTo>
                  <a:cubicBezTo>
                    <a:pt x="10881" y="18389"/>
                    <a:pt x="10227" y="17514"/>
                    <a:pt x="9572" y="166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2135847" y="6690981"/>
              <a:ext cx="165371" cy="90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376" fill="norm" stroke="1" extrusionOk="0">
                  <a:moveTo>
                    <a:pt x="4136" y="11832"/>
                  </a:moveTo>
                  <a:cubicBezTo>
                    <a:pt x="2222" y="10827"/>
                    <a:pt x="308" y="9823"/>
                    <a:pt x="34" y="9069"/>
                  </a:cubicBezTo>
                  <a:cubicBezTo>
                    <a:pt x="-239" y="8316"/>
                    <a:pt x="1128" y="7813"/>
                    <a:pt x="3179" y="7813"/>
                  </a:cubicBezTo>
                  <a:cubicBezTo>
                    <a:pt x="5229" y="7813"/>
                    <a:pt x="7964" y="8316"/>
                    <a:pt x="9877" y="9823"/>
                  </a:cubicBezTo>
                  <a:cubicBezTo>
                    <a:pt x="11791" y="11329"/>
                    <a:pt x="12885" y="13841"/>
                    <a:pt x="13432" y="16353"/>
                  </a:cubicBezTo>
                  <a:cubicBezTo>
                    <a:pt x="13979" y="18864"/>
                    <a:pt x="13979" y="21376"/>
                    <a:pt x="13842" y="21376"/>
                  </a:cubicBezTo>
                  <a:cubicBezTo>
                    <a:pt x="13705" y="21376"/>
                    <a:pt x="13432" y="18864"/>
                    <a:pt x="13569" y="15599"/>
                  </a:cubicBezTo>
                  <a:cubicBezTo>
                    <a:pt x="13705" y="12334"/>
                    <a:pt x="14252" y="8316"/>
                    <a:pt x="15072" y="5302"/>
                  </a:cubicBezTo>
                  <a:cubicBezTo>
                    <a:pt x="15893" y="2288"/>
                    <a:pt x="16986" y="278"/>
                    <a:pt x="18080" y="27"/>
                  </a:cubicBezTo>
                  <a:cubicBezTo>
                    <a:pt x="19174" y="-224"/>
                    <a:pt x="20267" y="1283"/>
                    <a:pt x="21361" y="27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2264439" y="6728139"/>
              <a:ext cx="93929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600" fill="norm" stroke="1" extrusionOk="0">
                  <a:moveTo>
                    <a:pt x="14100" y="9000"/>
                  </a:moveTo>
                  <a:cubicBezTo>
                    <a:pt x="11700" y="8400"/>
                    <a:pt x="9300" y="7800"/>
                    <a:pt x="6900" y="7800"/>
                  </a:cubicBezTo>
                  <a:cubicBezTo>
                    <a:pt x="4500" y="7800"/>
                    <a:pt x="2100" y="8400"/>
                    <a:pt x="900" y="10200"/>
                  </a:cubicBezTo>
                  <a:cubicBezTo>
                    <a:pt x="-300" y="12000"/>
                    <a:pt x="-300" y="15000"/>
                    <a:pt x="900" y="17400"/>
                  </a:cubicBezTo>
                  <a:cubicBezTo>
                    <a:pt x="2100" y="19800"/>
                    <a:pt x="4500" y="21600"/>
                    <a:pt x="7860" y="21600"/>
                  </a:cubicBezTo>
                  <a:cubicBezTo>
                    <a:pt x="11220" y="21600"/>
                    <a:pt x="15540" y="19800"/>
                    <a:pt x="17940" y="15900"/>
                  </a:cubicBezTo>
                  <a:cubicBezTo>
                    <a:pt x="20340" y="12000"/>
                    <a:pt x="20820" y="6000"/>
                    <a:pt x="213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2390117" y="6723135"/>
              <a:ext cx="132190" cy="119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0991" fill="norm" stroke="1" extrusionOk="0">
                  <a:moveTo>
                    <a:pt x="0" y="881"/>
                  </a:moveTo>
                  <a:cubicBezTo>
                    <a:pt x="1012" y="4605"/>
                    <a:pt x="2025" y="8329"/>
                    <a:pt x="2700" y="11308"/>
                  </a:cubicBezTo>
                  <a:cubicBezTo>
                    <a:pt x="3375" y="14288"/>
                    <a:pt x="3712" y="16522"/>
                    <a:pt x="3712" y="16708"/>
                  </a:cubicBezTo>
                  <a:cubicBezTo>
                    <a:pt x="3712" y="16894"/>
                    <a:pt x="3375" y="15032"/>
                    <a:pt x="4219" y="12053"/>
                  </a:cubicBezTo>
                  <a:cubicBezTo>
                    <a:pt x="5062" y="9074"/>
                    <a:pt x="7087" y="4977"/>
                    <a:pt x="8944" y="2557"/>
                  </a:cubicBezTo>
                  <a:cubicBezTo>
                    <a:pt x="10800" y="136"/>
                    <a:pt x="12487" y="-609"/>
                    <a:pt x="14850" y="508"/>
                  </a:cubicBezTo>
                  <a:cubicBezTo>
                    <a:pt x="17212" y="1625"/>
                    <a:pt x="20250" y="4605"/>
                    <a:pt x="20925" y="8329"/>
                  </a:cubicBezTo>
                  <a:cubicBezTo>
                    <a:pt x="21600" y="12053"/>
                    <a:pt x="19912" y="16522"/>
                    <a:pt x="18225" y="209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2836440" y="6575755"/>
              <a:ext cx="290278" cy="524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334" fill="norm" stroke="1" extrusionOk="0">
                  <a:moveTo>
                    <a:pt x="4561" y="9551"/>
                  </a:moveTo>
                  <a:cubicBezTo>
                    <a:pt x="5030" y="8777"/>
                    <a:pt x="5500" y="8002"/>
                    <a:pt x="5343" y="7701"/>
                  </a:cubicBezTo>
                  <a:cubicBezTo>
                    <a:pt x="5187" y="7400"/>
                    <a:pt x="4404" y="7572"/>
                    <a:pt x="3387" y="8260"/>
                  </a:cubicBezTo>
                  <a:cubicBezTo>
                    <a:pt x="2369" y="8949"/>
                    <a:pt x="1117" y="10154"/>
                    <a:pt x="491" y="10971"/>
                  </a:cubicBezTo>
                  <a:cubicBezTo>
                    <a:pt x="-135" y="11789"/>
                    <a:pt x="-135" y="12219"/>
                    <a:pt x="335" y="12477"/>
                  </a:cubicBezTo>
                  <a:cubicBezTo>
                    <a:pt x="804" y="12735"/>
                    <a:pt x="1743" y="12821"/>
                    <a:pt x="2761" y="12520"/>
                  </a:cubicBezTo>
                  <a:cubicBezTo>
                    <a:pt x="3778" y="12219"/>
                    <a:pt x="4874" y="11531"/>
                    <a:pt x="6048" y="10412"/>
                  </a:cubicBezTo>
                  <a:cubicBezTo>
                    <a:pt x="7222" y="9293"/>
                    <a:pt x="8474" y="7744"/>
                    <a:pt x="9256" y="6281"/>
                  </a:cubicBezTo>
                  <a:cubicBezTo>
                    <a:pt x="10039" y="4818"/>
                    <a:pt x="10352" y="3441"/>
                    <a:pt x="10665" y="2452"/>
                  </a:cubicBezTo>
                  <a:cubicBezTo>
                    <a:pt x="10978" y="1462"/>
                    <a:pt x="11291" y="860"/>
                    <a:pt x="11995" y="472"/>
                  </a:cubicBezTo>
                  <a:cubicBezTo>
                    <a:pt x="12700" y="85"/>
                    <a:pt x="13795" y="-87"/>
                    <a:pt x="14500" y="42"/>
                  </a:cubicBezTo>
                  <a:cubicBezTo>
                    <a:pt x="15204" y="171"/>
                    <a:pt x="15517" y="601"/>
                    <a:pt x="15204" y="1548"/>
                  </a:cubicBezTo>
                  <a:cubicBezTo>
                    <a:pt x="14891" y="2495"/>
                    <a:pt x="13952" y="3958"/>
                    <a:pt x="12230" y="5937"/>
                  </a:cubicBezTo>
                  <a:cubicBezTo>
                    <a:pt x="10508" y="7916"/>
                    <a:pt x="8004" y="10412"/>
                    <a:pt x="6282" y="12821"/>
                  </a:cubicBezTo>
                  <a:cubicBezTo>
                    <a:pt x="4561" y="15231"/>
                    <a:pt x="3622" y="17554"/>
                    <a:pt x="3152" y="18931"/>
                  </a:cubicBezTo>
                  <a:cubicBezTo>
                    <a:pt x="2682" y="20308"/>
                    <a:pt x="2682" y="20738"/>
                    <a:pt x="3152" y="21040"/>
                  </a:cubicBezTo>
                  <a:cubicBezTo>
                    <a:pt x="3622" y="21341"/>
                    <a:pt x="4561" y="21513"/>
                    <a:pt x="5891" y="21040"/>
                  </a:cubicBezTo>
                  <a:cubicBezTo>
                    <a:pt x="7222" y="20566"/>
                    <a:pt x="8943" y="19448"/>
                    <a:pt x="9961" y="18114"/>
                  </a:cubicBezTo>
                  <a:cubicBezTo>
                    <a:pt x="10978" y="16780"/>
                    <a:pt x="11291" y="15231"/>
                    <a:pt x="11369" y="14241"/>
                  </a:cubicBezTo>
                  <a:cubicBezTo>
                    <a:pt x="11448" y="13252"/>
                    <a:pt x="11291" y="12821"/>
                    <a:pt x="11682" y="12606"/>
                  </a:cubicBezTo>
                  <a:cubicBezTo>
                    <a:pt x="12074" y="12391"/>
                    <a:pt x="13013" y="12391"/>
                    <a:pt x="14735" y="12391"/>
                  </a:cubicBezTo>
                  <a:cubicBezTo>
                    <a:pt x="16456" y="12391"/>
                    <a:pt x="18961" y="12391"/>
                    <a:pt x="21465" y="123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3321409" y="6586014"/>
              <a:ext cx="353566" cy="307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60" fill="norm" stroke="1" extrusionOk="0">
                  <a:moveTo>
                    <a:pt x="6266" y="14715"/>
                  </a:moveTo>
                  <a:cubicBezTo>
                    <a:pt x="5882" y="14127"/>
                    <a:pt x="5499" y="13539"/>
                    <a:pt x="4860" y="13539"/>
                  </a:cubicBezTo>
                  <a:cubicBezTo>
                    <a:pt x="4221" y="13539"/>
                    <a:pt x="3326" y="14127"/>
                    <a:pt x="2495" y="15009"/>
                  </a:cubicBezTo>
                  <a:cubicBezTo>
                    <a:pt x="1664" y="15890"/>
                    <a:pt x="897" y="17066"/>
                    <a:pt x="450" y="18094"/>
                  </a:cubicBezTo>
                  <a:cubicBezTo>
                    <a:pt x="3" y="19123"/>
                    <a:pt x="-125" y="20005"/>
                    <a:pt x="131" y="20225"/>
                  </a:cubicBezTo>
                  <a:cubicBezTo>
                    <a:pt x="386" y="20445"/>
                    <a:pt x="1025" y="20005"/>
                    <a:pt x="1537" y="19490"/>
                  </a:cubicBezTo>
                  <a:cubicBezTo>
                    <a:pt x="2048" y="18976"/>
                    <a:pt x="2431" y="18388"/>
                    <a:pt x="2879" y="17801"/>
                  </a:cubicBezTo>
                  <a:cubicBezTo>
                    <a:pt x="3326" y="17213"/>
                    <a:pt x="3837" y="16625"/>
                    <a:pt x="4284" y="16772"/>
                  </a:cubicBezTo>
                  <a:cubicBezTo>
                    <a:pt x="4732" y="16919"/>
                    <a:pt x="5115" y="17801"/>
                    <a:pt x="5690" y="18315"/>
                  </a:cubicBezTo>
                  <a:cubicBezTo>
                    <a:pt x="6266" y="18829"/>
                    <a:pt x="7032" y="18976"/>
                    <a:pt x="7799" y="18315"/>
                  </a:cubicBezTo>
                  <a:cubicBezTo>
                    <a:pt x="8566" y="17654"/>
                    <a:pt x="9333" y="16184"/>
                    <a:pt x="10292" y="13613"/>
                  </a:cubicBezTo>
                  <a:cubicBezTo>
                    <a:pt x="11250" y="11041"/>
                    <a:pt x="12400" y="7368"/>
                    <a:pt x="13039" y="5017"/>
                  </a:cubicBezTo>
                  <a:cubicBezTo>
                    <a:pt x="13679" y="2666"/>
                    <a:pt x="13806" y="1637"/>
                    <a:pt x="13487" y="1564"/>
                  </a:cubicBezTo>
                  <a:cubicBezTo>
                    <a:pt x="13167" y="1490"/>
                    <a:pt x="12400" y="2372"/>
                    <a:pt x="11506" y="4576"/>
                  </a:cubicBezTo>
                  <a:cubicBezTo>
                    <a:pt x="10611" y="6780"/>
                    <a:pt x="9589" y="10307"/>
                    <a:pt x="9077" y="13098"/>
                  </a:cubicBezTo>
                  <a:cubicBezTo>
                    <a:pt x="8566" y="15890"/>
                    <a:pt x="8566" y="17947"/>
                    <a:pt x="8822" y="19270"/>
                  </a:cubicBezTo>
                  <a:cubicBezTo>
                    <a:pt x="9077" y="20592"/>
                    <a:pt x="9589" y="21180"/>
                    <a:pt x="10228" y="21327"/>
                  </a:cubicBezTo>
                  <a:cubicBezTo>
                    <a:pt x="10867" y="21474"/>
                    <a:pt x="11634" y="21180"/>
                    <a:pt x="13103" y="19270"/>
                  </a:cubicBezTo>
                  <a:cubicBezTo>
                    <a:pt x="14573" y="17360"/>
                    <a:pt x="16746" y="13833"/>
                    <a:pt x="18216" y="10674"/>
                  </a:cubicBezTo>
                  <a:cubicBezTo>
                    <a:pt x="19686" y="7515"/>
                    <a:pt x="20453" y="4723"/>
                    <a:pt x="20900" y="2886"/>
                  </a:cubicBezTo>
                  <a:cubicBezTo>
                    <a:pt x="21347" y="1050"/>
                    <a:pt x="21475" y="168"/>
                    <a:pt x="21219" y="21"/>
                  </a:cubicBezTo>
                  <a:cubicBezTo>
                    <a:pt x="20964" y="-126"/>
                    <a:pt x="20325" y="462"/>
                    <a:pt x="19622" y="2445"/>
                  </a:cubicBezTo>
                  <a:cubicBezTo>
                    <a:pt x="18919" y="4429"/>
                    <a:pt x="18152" y="7809"/>
                    <a:pt x="18216" y="11041"/>
                  </a:cubicBezTo>
                  <a:cubicBezTo>
                    <a:pt x="18280" y="14274"/>
                    <a:pt x="19174" y="17360"/>
                    <a:pt x="20069" y="204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4024183" y="6710913"/>
              <a:ext cx="129118" cy="40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1770" y="7405"/>
                  </a:moveTo>
                  <a:cubicBezTo>
                    <a:pt x="1416" y="11725"/>
                    <a:pt x="1062" y="16045"/>
                    <a:pt x="885" y="18489"/>
                  </a:cubicBezTo>
                  <a:cubicBezTo>
                    <a:pt x="708" y="20934"/>
                    <a:pt x="708" y="21502"/>
                    <a:pt x="531" y="21502"/>
                  </a:cubicBezTo>
                  <a:cubicBezTo>
                    <a:pt x="354" y="21502"/>
                    <a:pt x="0" y="20934"/>
                    <a:pt x="0" y="18489"/>
                  </a:cubicBezTo>
                  <a:cubicBezTo>
                    <a:pt x="0" y="16045"/>
                    <a:pt x="354" y="11725"/>
                    <a:pt x="1416" y="8656"/>
                  </a:cubicBezTo>
                  <a:cubicBezTo>
                    <a:pt x="2479" y="5586"/>
                    <a:pt x="4249" y="3767"/>
                    <a:pt x="6020" y="2517"/>
                  </a:cubicBezTo>
                  <a:cubicBezTo>
                    <a:pt x="7790" y="1266"/>
                    <a:pt x="9561" y="584"/>
                    <a:pt x="11331" y="243"/>
                  </a:cubicBezTo>
                  <a:cubicBezTo>
                    <a:pt x="13102" y="-98"/>
                    <a:pt x="14872" y="-98"/>
                    <a:pt x="16997" y="357"/>
                  </a:cubicBezTo>
                  <a:cubicBezTo>
                    <a:pt x="19121" y="811"/>
                    <a:pt x="21600" y="1721"/>
                    <a:pt x="21600" y="3028"/>
                  </a:cubicBezTo>
                  <a:cubicBezTo>
                    <a:pt x="21600" y="4336"/>
                    <a:pt x="19121" y="6041"/>
                    <a:pt x="16111" y="7235"/>
                  </a:cubicBezTo>
                  <a:cubicBezTo>
                    <a:pt x="13102" y="8428"/>
                    <a:pt x="9561" y="9110"/>
                    <a:pt x="6905" y="9508"/>
                  </a:cubicBezTo>
                  <a:cubicBezTo>
                    <a:pt x="4249" y="9906"/>
                    <a:pt x="2479" y="10020"/>
                    <a:pt x="2479" y="9793"/>
                  </a:cubicBezTo>
                  <a:cubicBezTo>
                    <a:pt x="2479" y="9565"/>
                    <a:pt x="4249" y="8997"/>
                    <a:pt x="6020" y="84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4163883" y="6766239"/>
              <a:ext cx="99485" cy="116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16085" y="3471"/>
                  </a:moveTo>
                  <a:cubicBezTo>
                    <a:pt x="13787" y="2700"/>
                    <a:pt x="11489" y="1929"/>
                    <a:pt x="8962" y="2893"/>
                  </a:cubicBezTo>
                  <a:cubicBezTo>
                    <a:pt x="6434" y="3857"/>
                    <a:pt x="3677" y="6557"/>
                    <a:pt x="2068" y="9064"/>
                  </a:cubicBezTo>
                  <a:cubicBezTo>
                    <a:pt x="460" y="11571"/>
                    <a:pt x="0" y="13886"/>
                    <a:pt x="0" y="16007"/>
                  </a:cubicBezTo>
                  <a:cubicBezTo>
                    <a:pt x="0" y="18129"/>
                    <a:pt x="460" y="20057"/>
                    <a:pt x="3217" y="20829"/>
                  </a:cubicBezTo>
                  <a:cubicBezTo>
                    <a:pt x="5974" y="21600"/>
                    <a:pt x="11030" y="21214"/>
                    <a:pt x="14477" y="17550"/>
                  </a:cubicBezTo>
                  <a:cubicBezTo>
                    <a:pt x="17923" y="13886"/>
                    <a:pt x="19762" y="69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4275537" y="6735668"/>
              <a:ext cx="116988" cy="15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3" h="21440" fill="norm" stroke="1" extrusionOk="0">
                  <a:moveTo>
                    <a:pt x="14617" y="4160"/>
                  </a:moveTo>
                  <a:cubicBezTo>
                    <a:pt x="14245" y="2720"/>
                    <a:pt x="13872" y="1280"/>
                    <a:pt x="12755" y="560"/>
                  </a:cubicBezTo>
                  <a:cubicBezTo>
                    <a:pt x="11638" y="-160"/>
                    <a:pt x="9776" y="-160"/>
                    <a:pt x="7541" y="416"/>
                  </a:cubicBezTo>
                  <a:cubicBezTo>
                    <a:pt x="5307" y="992"/>
                    <a:pt x="2700" y="2144"/>
                    <a:pt x="1210" y="3440"/>
                  </a:cubicBezTo>
                  <a:cubicBezTo>
                    <a:pt x="-280" y="4736"/>
                    <a:pt x="-652" y="6176"/>
                    <a:pt x="1582" y="7616"/>
                  </a:cubicBezTo>
                  <a:cubicBezTo>
                    <a:pt x="3817" y="9056"/>
                    <a:pt x="8658" y="10496"/>
                    <a:pt x="12196" y="11792"/>
                  </a:cubicBezTo>
                  <a:cubicBezTo>
                    <a:pt x="15734" y="13088"/>
                    <a:pt x="17969" y="14240"/>
                    <a:pt x="19272" y="15536"/>
                  </a:cubicBezTo>
                  <a:cubicBezTo>
                    <a:pt x="20576" y="16832"/>
                    <a:pt x="20948" y="18272"/>
                    <a:pt x="20203" y="19280"/>
                  </a:cubicBezTo>
                  <a:cubicBezTo>
                    <a:pt x="19458" y="20288"/>
                    <a:pt x="17596" y="20864"/>
                    <a:pt x="15362" y="21152"/>
                  </a:cubicBezTo>
                  <a:cubicBezTo>
                    <a:pt x="13127" y="21440"/>
                    <a:pt x="10520" y="21440"/>
                    <a:pt x="7914" y="214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4392182" y="6736195"/>
              <a:ext cx="67506" cy="15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1" h="21368" fill="norm" stroke="1" extrusionOk="0">
                  <a:moveTo>
                    <a:pt x="16608" y="5816"/>
                  </a:moveTo>
                  <a:cubicBezTo>
                    <a:pt x="16608" y="4376"/>
                    <a:pt x="16608" y="2936"/>
                    <a:pt x="15337" y="1784"/>
                  </a:cubicBezTo>
                  <a:cubicBezTo>
                    <a:pt x="14067" y="632"/>
                    <a:pt x="11526" y="-232"/>
                    <a:pt x="8667" y="56"/>
                  </a:cubicBezTo>
                  <a:cubicBezTo>
                    <a:pt x="5808" y="344"/>
                    <a:pt x="2631" y="1784"/>
                    <a:pt x="1043" y="3512"/>
                  </a:cubicBezTo>
                  <a:cubicBezTo>
                    <a:pt x="-545" y="5240"/>
                    <a:pt x="-545" y="7256"/>
                    <a:pt x="2631" y="9272"/>
                  </a:cubicBezTo>
                  <a:cubicBezTo>
                    <a:pt x="5808" y="11288"/>
                    <a:pt x="12161" y="13304"/>
                    <a:pt x="15973" y="15320"/>
                  </a:cubicBezTo>
                  <a:cubicBezTo>
                    <a:pt x="19784" y="17336"/>
                    <a:pt x="21055" y="19352"/>
                    <a:pt x="19784" y="20360"/>
                  </a:cubicBezTo>
                  <a:cubicBezTo>
                    <a:pt x="18514" y="21368"/>
                    <a:pt x="14702" y="21368"/>
                    <a:pt x="10890" y="213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4520260" y="6785289"/>
              <a:ext cx="9808" cy="81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0764" fill="norm" stroke="1" extrusionOk="0">
                  <a:moveTo>
                    <a:pt x="20015" y="0"/>
                  </a:moveTo>
                  <a:cubicBezTo>
                    <a:pt x="20015" y="3240"/>
                    <a:pt x="20015" y="6480"/>
                    <a:pt x="15695" y="10530"/>
                  </a:cubicBezTo>
                  <a:cubicBezTo>
                    <a:pt x="11375" y="14580"/>
                    <a:pt x="2735" y="19440"/>
                    <a:pt x="575" y="20520"/>
                  </a:cubicBezTo>
                  <a:cubicBezTo>
                    <a:pt x="-1585" y="21600"/>
                    <a:pt x="2735" y="18900"/>
                    <a:pt x="7055" y="16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4536417" y="6721789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4625317" y="6505889"/>
              <a:ext cx="128588" cy="384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544" fill="norm" stroke="1" extrusionOk="0">
                  <a:moveTo>
                    <a:pt x="11497" y="0"/>
                  </a:moveTo>
                  <a:cubicBezTo>
                    <a:pt x="10103" y="3442"/>
                    <a:pt x="8710" y="6884"/>
                    <a:pt x="7490" y="10147"/>
                  </a:cubicBezTo>
                  <a:cubicBezTo>
                    <a:pt x="6271" y="13411"/>
                    <a:pt x="5226" y="16497"/>
                    <a:pt x="4181" y="18514"/>
                  </a:cubicBezTo>
                  <a:cubicBezTo>
                    <a:pt x="3135" y="20532"/>
                    <a:pt x="2090" y="21481"/>
                    <a:pt x="1742" y="21541"/>
                  </a:cubicBezTo>
                  <a:cubicBezTo>
                    <a:pt x="1394" y="21600"/>
                    <a:pt x="1742" y="20769"/>
                    <a:pt x="2961" y="19523"/>
                  </a:cubicBezTo>
                  <a:cubicBezTo>
                    <a:pt x="4181" y="18277"/>
                    <a:pt x="6271" y="16615"/>
                    <a:pt x="8013" y="15607"/>
                  </a:cubicBezTo>
                  <a:cubicBezTo>
                    <a:pt x="9755" y="14598"/>
                    <a:pt x="11148" y="14242"/>
                    <a:pt x="12716" y="14123"/>
                  </a:cubicBezTo>
                  <a:cubicBezTo>
                    <a:pt x="14284" y="14004"/>
                    <a:pt x="16026" y="14123"/>
                    <a:pt x="17419" y="14420"/>
                  </a:cubicBezTo>
                  <a:cubicBezTo>
                    <a:pt x="18813" y="14716"/>
                    <a:pt x="19858" y="15191"/>
                    <a:pt x="20555" y="15903"/>
                  </a:cubicBezTo>
                  <a:cubicBezTo>
                    <a:pt x="21252" y="16615"/>
                    <a:pt x="21600" y="17565"/>
                    <a:pt x="20206" y="18455"/>
                  </a:cubicBezTo>
                  <a:cubicBezTo>
                    <a:pt x="18813" y="19345"/>
                    <a:pt x="15677" y="20176"/>
                    <a:pt x="12368" y="20473"/>
                  </a:cubicBezTo>
                  <a:cubicBezTo>
                    <a:pt x="9058" y="20769"/>
                    <a:pt x="5574" y="20532"/>
                    <a:pt x="3484" y="19998"/>
                  </a:cubicBezTo>
                  <a:cubicBezTo>
                    <a:pt x="1394" y="19464"/>
                    <a:pt x="697" y="18633"/>
                    <a:pt x="0" y="178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4775940" y="6512239"/>
              <a:ext cx="22402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72" fill="norm" stroke="1" extrusionOk="0">
                  <a:moveTo>
                    <a:pt x="9254" y="0"/>
                  </a:moveTo>
                  <a:cubicBezTo>
                    <a:pt x="7841" y="3195"/>
                    <a:pt x="6428" y="6391"/>
                    <a:pt x="4914" y="9522"/>
                  </a:cubicBezTo>
                  <a:cubicBezTo>
                    <a:pt x="3400" y="12653"/>
                    <a:pt x="1785" y="15721"/>
                    <a:pt x="876" y="17766"/>
                  </a:cubicBezTo>
                  <a:cubicBezTo>
                    <a:pt x="-32" y="19811"/>
                    <a:pt x="-234" y="20833"/>
                    <a:pt x="271" y="21217"/>
                  </a:cubicBezTo>
                  <a:cubicBezTo>
                    <a:pt x="775" y="21600"/>
                    <a:pt x="1987" y="21344"/>
                    <a:pt x="4207" y="20066"/>
                  </a:cubicBezTo>
                  <a:cubicBezTo>
                    <a:pt x="6428" y="18788"/>
                    <a:pt x="9658" y="16488"/>
                    <a:pt x="11474" y="15018"/>
                  </a:cubicBezTo>
                  <a:cubicBezTo>
                    <a:pt x="13291" y="13548"/>
                    <a:pt x="13695" y="12909"/>
                    <a:pt x="13392" y="12525"/>
                  </a:cubicBezTo>
                  <a:cubicBezTo>
                    <a:pt x="13089" y="12142"/>
                    <a:pt x="12080" y="12014"/>
                    <a:pt x="11172" y="12334"/>
                  </a:cubicBezTo>
                  <a:cubicBezTo>
                    <a:pt x="10263" y="12653"/>
                    <a:pt x="9456" y="13420"/>
                    <a:pt x="8749" y="14634"/>
                  </a:cubicBezTo>
                  <a:cubicBezTo>
                    <a:pt x="8043" y="15849"/>
                    <a:pt x="7437" y="17510"/>
                    <a:pt x="8446" y="18724"/>
                  </a:cubicBezTo>
                  <a:cubicBezTo>
                    <a:pt x="9456" y="19938"/>
                    <a:pt x="12080" y="20705"/>
                    <a:pt x="14502" y="21089"/>
                  </a:cubicBezTo>
                  <a:cubicBezTo>
                    <a:pt x="16925" y="21472"/>
                    <a:pt x="19145" y="21472"/>
                    <a:pt x="21366" y="214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1501117" y="7202448"/>
              <a:ext cx="436414" cy="290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181" fill="norm" stroke="1" extrusionOk="0">
                  <a:moveTo>
                    <a:pt x="0" y="2456"/>
                  </a:moveTo>
                  <a:cubicBezTo>
                    <a:pt x="0" y="1684"/>
                    <a:pt x="0" y="913"/>
                    <a:pt x="313" y="450"/>
                  </a:cubicBezTo>
                  <a:cubicBezTo>
                    <a:pt x="626" y="-13"/>
                    <a:pt x="1252" y="-167"/>
                    <a:pt x="2139" y="219"/>
                  </a:cubicBezTo>
                  <a:cubicBezTo>
                    <a:pt x="3026" y="604"/>
                    <a:pt x="4174" y="1530"/>
                    <a:pt x="5009" y="2919"/>
                  </a:cubicBezTo>
                  <a:cubicBezTo>
                    <a:pt x="5843" y="4307"/>
                    <a:pt x="6365" y="6159"/>
                    <a:pt x="6626" y="7470"/>
                  </a:cubicBezTo>
                  <a:cubicBezTo>
                    <a:pt x="6887" y="8782"/>
                    <a:pt x="6887" y="9553"/>
                    <a:pt x="6574" y="10093"/>
                  </a:cubicBezTo>
                  <a:cubicBezTo>
                    <a:pt x="6261" y="10633"/>
                    <a:pt x="5635" y="10942"/>
                    <a:pt x="5270" y="10556"/>
                  </a:cubicBezTo>
                  <a:cubicBezTo>
                    <a:pt x="4904" y="10170"/>
                    <a:pt x="4800" y="9090"/>
                    <a:pt x="5270" y="7470"/>
                  </a:cubicBezTo>
                  <a:cubicBezTo>
                    <a:pt x="5739" y="5850"/>
                    <a:pt x="6783" y="3690"/>
                    <a:pt x="7670" y="2456"/>
                  </a:cubicBezTo>
                  <a:cubicBezTo>
                    <a:pt x="8557" y="1222"/>
                    <a:pt x="9287" y="913"/>
                    <a:pt x="9913" y="913"/>
                  </a:cubicBezTo>
                  <a:cubicBezTo>
                    <a:pt x="10539" y="913"/>
                    <a:pt x="11061" y="1222"/>
                    <a:pt x="11583" y="1530"/>
                  </a:cubicBezTo>
                  <a:cubicBezTo>
                    <a:pt x="12104" y="1839"/>
                    <a:pt x="12626" y="2147"/>
                    <a:pt x="12887" y="1916"/>
                  </a:cubicBezTo>
                  <a:cubicBezTo>
                    <a:pt x="13148" y="1684"/>
                    <a:pt x="13148" y="913"/>
                    <a:pt x="12887" y="527"/>
                  </a:cubicBezTo>
                  <a:cubicBezTo>
                    <a:pt x="12626" y="142"/>
                    <a:pt x="12104" y="142"/>
                    <a:pt x="11635" y="450"/>
                  </a:cubicBezTo>
                  <a:cubicBezTo>
                    <a:pt x="11165" y="759"/>
                    <a:pt x="10748" y="1376"/>
                    <a:pt x="10539" y="2070"/>
                  </a:cubicBezTo>
                  <a:cubicBezTo>
                    <a:pt x="10330" y="2764"/>
                    <a:pt x="10330" y="3536"/>
                    <a:pt x="10487" y="4230"/>
                  </a:cubicBezTo>
                  <a:cubicBezTo>
                    <a:pt x="10643" y="4924"/>
                    <a:pt x="10957" y="5542"/>
                    <a:pt x="11687" y="5927"/>
                  </a:cubicBezTo>
                  <a:cubicBezTo>
                    <a:pt x="12417" y="6313"/>
                    <a:pt x="13565" y="6467"/>
                    <a:pt x="15183" y="5696"/>
                  </a:cubicBezTo>
                  <a:cubicBezTo>
                    <a:pt x="16800" y="4924"/>
                    <a:pt x="18887" y="3227"/>
                    <a:pt x="20087" y="2070"/>
                  </a:cubicBezTo>
                  <a:cubicBezTo>
                    <a:pt x="21287" y="913"/>
                    <a:pt x="21600" y="296"/>
                    <a:pt x="21496" y="604"/>
                  </a:cubicBezTo>
                  <a:cubicBezTo>
                    <a:pt x="21391" y="913"/>
                    <a:pt x="20870" y="2147"/>
                    <a:pt x="20504" y="4693"/>
                  </a:cubicBezTo>
                  <a:cubicBezTo>
                    <a:pt x="20139" y="7239"/>
                    <a:pt x="19930" y="11096"/>
                    <a:pt x="19826" y="13950"/>
                  </a:cubicBezTo>
                  <a:cubicBezTo>
                    <a:pt x="19722" y="16804"/>
                    <a:pt x="19722" y="18656"/>
                    <a:pt x="19513" y="19813"/>
                  </a:cubicBezTo>
                  <a:cubicBezTo>
                    <a:pt x="19304" y="20970"/>
                    <a:pt x="18887" y="21433"/>
                    <a:pt x="18417" y="21047"/>
                  </a:cubicBezTo>
                  <a:cubicBezTo>
                    <a:pt x="17948" y="20662"/>
                    <a:pt x="17426" y="19427"/>
                    <a:pt x="16904" y="181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1945617" y="7083739"/>
              <a:ext cx="25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1983717" y="7173584"/>
              <a:ext cx="63501" cy="132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17333"/>
                  </a:moveTo>
                  <a:cubicBezTo>
                    <a:pt x="5040" y="12533"/>
                    <a:pt x="10080" y="7733"/>
                    <a:pt x="13680" y="4647"/>
                  </a:cubicBezTo>
                  <a:cubicBezTo>
                    <a:pt x="17280" y="1561"/>
                    <a:pt x="19440" y="190"/>
                    <a:pt x="18720" y="18"/>
                  </a:cubicBezTo>
                  <a:cubicBezTo>
                    <a:pt x="18000" y="-153"/>
                    <a:pt x="14400" y="876"/>
                    <a:pt x="10800" y="3104"/>
                  </a:cubicBezTo>
                  <a:cubicBezTo>
                    <a:pt x="7200" y="5333"/>
                    <a:pt x="3600" y="8761"/>
                    <a:pt x="1800" y="11504"/>
                  </a:cubicBezTo>
                  <a:cubicBezTo>
                    <a:pt x="0" y="14247"/>
                    <a:pt x="0" y="16304"/>
                    <a:pt x="3600" y="17847"/>
                  </a:cubicBezTo>
                  <a:cubicBezTo>
                    <a:pt x="7200" y="19390"/>
                    <a:pt x="14400" y="20418"/>
                    <a:pt x="21600" y="214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2081921" y="7185339"/>
              <a:ext cx="98647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600" fill="norm" stroke="1" extrusionOk="0">
                  <a:moveTo>
                    <a:pt x="20972" y="0"/>
                  </a:moveTo>
                  <a:cubicBezTo>
                    <a:pt x="16472" y="720"/>
                    <a:pt x="11972" y="1440"/>
                    <a:pt x="8147" y="3240"/>
                  </a:cubicBezTo>
                  <a:cubicBezTo>
                    <a:pt x="4322" y="5040"/>
                    <a:pt x="1172" y="7920"/>
                    <a:pt x="272" y="11160"/>
                  </a:cubicBezTo>
                  <a:cubicBezTo>
                    <a:pt x="-628" y="14400"/>
                    <a:pt x="722" y="18000"/>
                    <a:pt x="4097" y="19800"/>
                  </a:cubicBezTo>
                  <a:cubicBezTo>
                    <a:pt x="7472" y="21600"/>
                    <a:pt x="12872" y="21600"/>
                    <a:pt x="1827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2270991" y="7007539"/>
              <a:ext cx="55627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600" fill="norm" stroke="1" extrusionOk="0">
                  <a:moveTo>
                    <a:pt x="21024" y="0"/>
                  </a:moveTo>
                  <a:cubicBezTo>
                    <a:pt x="13824" y="3512"/>
                    <a:pt x="6624" y="7024"/>
                    <a:pt x="3024" y="10273"/>
                  </a:cubicBezTo>
                  <a:cubicBezTo>
                    <a:pt x="-576" y="13522"/>
                    <a:pt x="-576" y="16507"/>
                    <a:pt x="1024" y="18351"/>
                  </a:cubicBezTo>
                  <a:cubicBezTo>
                    <a:pt x="2624" y="20195"/>
                    <a:pt x="5824" y="20898"/>
                    <a:pt x="902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2237717" y="7147239"/>
              <a:ext cx="177801" cy="115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5891"/>
                  </a:moveTo>
                  <a:cubicBezTo>
                    <a:pt x="3343" y="5105"/>
                    <a:pt x="6686" y="4320"/>
                    <a:pt x="9000" y="4124"/>
                  </a:cubicBezTo>
                  <a:cubicBezTo>
                    <a:pt x="11314" y="3927"/>
                    <a:pt x="12600" y="4320"/>
                    <a:pt x="13629" y="6676"/>
                  </a:cubicBezTo>
                  <a:cubicBezTo>
                    <a:pt x="14657" y="9033"/>
                    <a:pt x="15429" y="13353"/>
                    <a:pt x="15814" y="16495"/>
                  </a:cubicBezTo>
                  <a:cubicBezTo>
                    <a:pt x="16200" y="19636"/>
                    <a:pt x="16200" y="21600"/>
                    <a:pt x="16071" y="21404"/>
                  </a:cubicBezTo>
                  <a:cubicBezTo>
                    <a:pt x="15943" y="21207"/>
                    <a:pt x="15686" y="18851"/>
                    <a:pt x="16586" y="14924"/>
                  </a:cubicBezTo>
                  <a:cubicBezTo>
                    <a:pt x="17486" y="10996"/>
                    <a:pt x="19543" y="549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2410449" y="7191689"/>
              <a:ext cx="100319" cy="69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0721" fill="norm" stroke="1" extrusionOk="0">
                  <a:moveTo>
                    <a:pt x="11877" y="1906"/>
                  </a:moveTo>
                  <a:cubicBezTo>
                    <a:pt x="9627" y="1906"/>
                    <a:pt x="7377" y="1906"/>
                    <a:pt x="5352" y="3176"/>
                  </a:cubicBezTo>
                  <a:cubicBezTo>
                    <a:pt x="3327" y="4447"/>
                    <a:pt x="1527" y="6988"/>
                    <a:pt x="627" y="9847"/>
                  </a:cubicBezTo>
                  <a:cubicBezTo>
                    <a:pt x="-273" y="12706"/>
                    <a:pt x="-273" y="15882"/>
                    <a:pt x="1077" y="18106"/>
                  </a:cubicBezTo>
                  <a:cubicBezTo>
                    <a:pt x="2427" y="20329"/>
                    <a:pt x="5127" y="21600"/>
                    <a:pt x="8502" y="20012"/>
                  </a:cubicBezTo>
                  <a:cubicBezTo>
                    <a:pt x="11877" y="18424"/>
                    <a:pt x="15927" y="13976"/>
                    <a:pt x="18177" y="10165"/>
                  </a:cubicBezTo>
                  <a:cubicBezTo>
                    <a:pt x="20427" y="6353"/>
                    <a:pt x="20877" y="3176"/>
                    <a:pt x="2132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2510767" y="7191689"/>
              <a:ext cx="2095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5" fill="norm" stroke="1" extrusionOk="0">
                  <a:moveTo>
                    <a:pt x="0" y="0"/>
                  </a:moveTo>
                  <a:cubicBezTo>
                    <a:pt x="1309" y="3260"/>
                    <a:pt x="2618" y="6521"/>
                    <a:pt x="3273" y="9985"/>
                  </a:cubicBezTo>
                  <a:cubicBezTo>
                    <a:pt x="3927" y="13449"/>
                    <a:pt x="3927" y="17117"/>
                    <a:pt x="3818" y="17728"/>
                  </a:cubicBezTo>
                  <a:cubicBezTo>
                    <a:pt x="3709" y="18340"/>
                    <a:pt x="3491" y="15894"/>
                    <a:pt x="4255" y="12430"/>
                  </a:cubicBezTo>
                  <a:cubicBezTo>
                    <a:pt x="5018" y="8966"/>
                    <a:pt x="6764" y="4483"/>
                    <a:pt x="8836" y="2038"/>
                  </a:cubicBezTo>
                  <a:cubicBezTo>
                    <a:pt x="10909" y="-407"/>
                    <a:pt x="13309" y="-815"/>
                    <a:pt x="15491" y="2649"/>
                  </a:cubicBezTo>
                  <a:cubicBezTo>
                    <a:pt x="17673" y="6113"/>
                    <a:pt x="19636" y="13449"/>
                    <a:pt x="21600" y="207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2980667" y="7217089"/>
              <a:ext cx="281445" cy="279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439" fill="norm" stroke="1" extrusionOk="0">
                  <a:moveTo>
                    <a:pt x="0" y="0"/>
                  </a:moveTo>
                  <a:cubicBezTo>
                    <a:pt x="806" y="162"/>
                    <a:pt x="1612" y="325"/>
                    <a:pt x="2337" y="1462"/>
                  </a:cubicBezTo>
                  <a:cubicBezTo>
                    <a:pt x="3063" y="2598"/>
                    <a:pt x="3707" y="4710"/>
                    <a:pt x="3788" y="6090"/>
                  </a:cubicBezTo>
                  <a:cubicBezTo>
                    <a:pt x="3869" y="7471"/>
                    <a:pt x="3385" y="8120"/>
                    <a:pt x="2740" y="8445"/>
                  </a:cubicBezTo>
                  <a:cubicBezTo>
                    <a:pt x="2096" y="8770"/>
                    <a:pt x="1290" y="8770"/>
                    <a:pt x="806" y="8283"/>
                  </a:cubicBezTo>
                  <a:cubicBezTo>
                    <a:pt x="322" y="7795"/>
                    <a:pt x="161" y="6821"/>
                    <a:pt x="1128" y="5441"/>
                  </a:cubicBezTo>
                  <a:cubicBezTo>
                    <a:pt x="2096" y="4060"/>
                    <a:pt x="4191" y="2274"/>
                    <a:pt x="6125" y="1462"/>
                  </a:cubicBezTo>
                  <a:cubicBezTo>
                    <a:pt x="8060" y="650"/>
                    <a:pt x="9833" y="812"/>
                    <a:pt x="11122" y="893"/>
                  </a:cubicBezTo>
                  <a:cubicBezTo>
                    <a:pt x="12412" y="974"/>
                    <a:pt x="13218" y="974"/>
                    <a:pt x="13218" y="812"/>
                  </a:cubicBezTo>
                  <a:cubicBezTo>
                    <a:pt x="13218" y="650"/>
                    <a:pt x="12412" y="325"/>
                    <a:pt x="11606" y="325"/>
                  </a:cubicBezTo>
                  <a:cubicBezTo>
                    <a:pt x="10800" y="325"/>
                    <a:pt x="9994" y="650"/>
                    <a:pt x="9510" y="1462"/>
                  </a:cubicBezTo>
                  <a:cubicBezTo>
                    <a:pt x="9027" y="2274"/>
                    <a:pt x="8866" y="3573"/>
                    <a:pt x="9188" y="4466"/>
                  </a:cubicBezTo>
                  <a:cubicBezTo>
                    <a:pt x="9510" y="5359"/>
                    <a:pt x="10316" y="5847"/>
                    <a:pt x="11606" y="6090"/>
                  </a:cubicBezTo>
                  <a:cubicBezTo>
                    <a:pt x="12896" y="6334"/>
                    <a:pt x="14669" y="6334"/>
                    <a:pt x="16281" y="5928"/>
                  </a:cubicBezTo>
                  <a:cubicBezTo>
                    <a:pt x="17893" y="5522"/>
                    <a:pt x="19343" y="4710"/>
                    <a:pt x="20230" y="3898"/>
                  </a:cubicBezTo>
                  <a:cubicBezTo>
                    <a:pt x="21116" y="3086"/>
                    <a:pt x="21439" y="2274"/>
                    <a:pt x="21116" y="1949"/>
                  </a:cubicBezTo>
                  <a:cubicBezTo>
                    <a:pt x="20794" y="1624"/>
                    <a:pt x="19827" y="1786"/>
                    <a:pt x="19021" y="2111"/>
                  </a:cubicBezTo>
                  <a:cubicBezTo>
                    <a:pt x="18215" y="2436"/>
                    <a:pt x="17570" y="2923"/>
                    <a:pt x="17248" y="3573"/>
                  </a:cubicBezTo>
                  <a:cubicBezTo>
                    <a:pt x="16925" y="4223"/>
                    <a:pt x="16925" y="5035"/>
                    <a:pt x="17651" y="5278"/>
                  </a:cubicBezTo>
                  <a:cubicBezTo>
                    <a:pt x="18376" y="5522"/>
                    <a:pt x="19827" y="5197"/>
                    <a:pt x="20633" y="5441"/>
                  </a:cubicBezTo>
                  <a:cubicBezTo>
                    <a:pt x="21439" y="5684"/>
                    <a:pt x="21600" y="6496"/>
                    <a:pt x="21278" y="8851"/>
                  </a:cubicBezTo>
                  <a:cubicBezTo>
                    <a:pt x="20955" y="11206"/>
                    <a:pt x="20149" y="15104"/>
                    <a:pt x="19504" y="17377"/>
                  </a:cubicBezTo>
                  <a:cubicBezTo>
                    <a:pt x="18860" y="19651"/>
                    <a:pt x="18376" y="20301"/>
                    <a:pt x="17731" y="20788"/>
                  </a:cubicBezTo>
                  <a:cubicBezTo>
                    <a:pt x="17087" y="21275"/>
                    <a:pt x="16281" y="21600"/>
                    <a:pt x="15716" y="21356"/>
                  </a:cubicBezTo>
                  <a:cubicBezTo>
                    <a:pt x="15152" y="21113"/>
                    <a:pt x="14830" y="20301"/>
                    <a:pt x="14991" y="18758"/>
                  </a:cubicBezTo>
                  <a:cubicBezTo>
                    <a:pt x="15152" y="17215"/>
                    <a:pt x="15797" y="14941"/>
                    <a:pt x="16442" y="126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3291817" y="7185339"/>
              <a:ext cx="50801" cy="122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290"/>
                  </a:moveTo>
                  <a:cubicBezTo>
                    <a:pt x="3600" y="13407"/>
                    <a:pt x="7200" y="14524"/>
                    <a:pt x="9450" y="16572"/>
                  </a:cubicBezTo>
                  <a:cubicBezTo>
                    <a:pt x="11700" y="18621"/>
                    <a:pt x="12600" y="21600"/>
                    <a:pt x="13500" y="21600"/>
                  </a:cubicBezTo>
                  <a:cubicBezTo>
                    <a:pt x="14400" y="21600"/>
                    <a:pt x="15300" y="18621"/>
                    <a:pt x="16650" y="14524"/>
                  </a:cubicBezTo>
                  <a:cubicBezTo>
                    <a:pt x="18000" y="10428"/>
                    <a:pt x="19800" y="52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3346764" y="7236139"/>
              <a:ext cx="83301" cy="93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272" fill="norm" stroke="1" extrusionOk="0">
                  <a:moveTo>
                    <a:pt x="14773" y="0"/>
                  </a:moveTo>
                  <a:cubicBezTo>
                    <a:pt x="12139" y="0"/>
                    <a:pt x="9505" y="0"/>
                    <a:pt x="6871" y="2400"/>
                  </a:cubicBezTo>
                  <a:cubicBezTo>
                    <a:pt x="4236" y="4800"/>
                    <a:pt x="1602" y="9600"/>
                    <a:pt x="549" y="13200"/>
                  </a:cubicBezTo>
                  <a:cubicBezTo>
                    <a:pt x="-505" y="16800"/>
                    <a:pt x="22" y="19200"/>
                    <a:pt x="1602" y="20400"/>
                  </a:cubicBezTo>
                  <a:cubicBezTo>
                    <a:pt x="3183" y="21600"/>
                    <a:pt x="5817" y="21600"/>
                    <a:pt x="9241" y="20160"/>
                  </a:cubicBezTo>
                  <a:cubicBezTo>
                    <a:pt x="12666" y="18720"/>
                    <a:pt x="16880" y="15840"/>
                    <a:pt x="18988" y="13200"/>
                  </a:cubicBezTo>
                  <a:cubicBezTo>
                    <a:pt x="21095" y="10560"/>
                    <a:pt x="21095" y="8160"/>
                    <a:pt x="20041" y="6240"/>
                  </a:cubicBezTo>
                  <a:cubicBezTo>
                    <a:pt x="18988" y="4320"/>
                    <a:pt x="16880" y="2880"/>
                    <a:pt x="14773" y="14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3418817" y="7238482"/>
              <a:ext cx="146051" cy="74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45" fill="norm" stroke="1" extrusionOk="0">
                  <a:moveTo>
                    <a:pt x="0" y="4608"/>
                  </a:moveTo>
                  <a:cubicBezTo>
                    <a:pt x="1565" y="3440"/>
                    <a:pt x="3130" y="2273"/>
                    <a:pt x="4696" y="1981"/>
                  </a:cubicBezTo>
                  <a:cubicBezTo>
                    <a:pt x="6261" y="1689"/>
                    <a:pt x="7826" y="2273"/>
                    <a:pt x="8609" y="4608"/>
                  </a:cubicBezTo>
                  <a:cubicBezTo>
                    <a:pt x="9391" y="6943"/>
                    <a:pt x="9391" y="11030"/>
                    <a:pt x="9078" y="14532"/>
                  </a:cubicBezTo>
                  <a:cubicBezTo>
                    <a:pt x="8765" y="18035"/>
                    <a:pt x="8139" y="20954"/>
                    <a:pt x="7983" y="20370"/>
                  </a:cubicBezTo>
                  <a:cubicBezTo>
                    <a:pt x="7826" y="19786"/>
                    <a:pt x="8139" y="15700"/>
                    <a:pt x="8609" y="12197"/>
                  </a:cubicBezTo>
                  <a:cubicBezTo>
                    <a:pt x="9078" y="8695"/>
                    <a:pt x="9704" y="5776"/>
                    <a:pt x="10643" y="3440"/>
                  </a:cubicBezTo>
                  <a:cubicBezTo>
                    <a:pt x="11583" y="1105"/>
                    <a:pt x="12835" y="-646"/>
                    <a:pt x="13617" y="230"/>
                  </a:cubicBezTo>
                  <a:cubicBezTo>
                    <a:pt x="14400" y="1105"/>
                    <a:pt x="14713" y="4608"/>
                    <a:pt x="15183" y="7819"/>
                  </a:cubicBezTo>
                  <a:cubicBezTo>
                    <a:pt x="15652" y="11030"/>
                    <a:pt x="16278" y="13949"/>
                    <a:pt x="17374" y="15408"/>
                  </a:cubicBezTo>
                  <a:cubicBezTo>
                    <a:pt x="18470" y="16868"/>
                    <a:pt x="20035" y="16868"/>
                    <a:pt x="21600" y="168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3579279" y="7227586"/>
              <a:ext cx="58333" cy="141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6" h="21295" fill="norm" stroke="1" extrusionOk="0">
                  <a:moveTo>
                    <a:pt x="10570" y="5095"/>
                  </a:moveTo>
                  <a:cubicBezTo>
                    <a:pt x="11315" y="3507"/>
                    <a:pt x="12060" y="1919"/>
                    <a:pt x="10198" y="966"/>
                  </a:cubicBezTo>
                  <a:cubicBezTo>
                    <a:pt x="8336" y="13"/>
                    <a:pt x="3867" y="-305"/>
                    <a:pt x="1632" y="330"/>
                  </a:cubicBezTo>
                  <a:cubicBezTo>
                    <a:pt x="-602" y="966"/>
                    <a:pt x="-602" y="2554"/>
                    <a:pt x="2005" y="4460"/>
                  </a:cubicBezTo>
                  <a:cubicBezTo>
                    <a:pt x="4612" y="6366"/>
                    <a:pt x="9826" y="8589"/>
                    <a:pt x="13550" y="10336"/>
                  </a:cubicBezTo>
                  <a:cubicBezTo>
                    <a:pt x="17274" y="12083"/>
                    <a:pt x="19508" y="13354"/>
                    <a:pt x="20253" y="14783"/>
                  </a:cubicBezTo>
                  <a:cubicBezTo>
                    <a:pt x="20998" y="16213"/>
                    <a:pt x="20253" y="17801"/>
                    <a:pt x="17646" y="18913"/>
                  </a:cubicBezTo>
                  <a:cubicBezTo>
                    <a:pt x="15039" y="20024"/>
                    <a:pt x="10570" y="20660"/>
                    <a:pt x="6101" y="2129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3976908" y="7112574"/>
              <a:ext cx="407110" cy="468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349" fill="norm" stroke="1" extrusionOk="0">
                  <a:moveTo>
                    <a:pt x="7386" y="7076"/>
                  </a:moveTo>
                  <a:cubicBezTo>
                    <a:pt x="5827" y="6690"/>
                    <a:pt x="4269" y="6305"/>
                    <a:pt x="3044" y="6449"/>
                  </a:cubicBezTo>
                  <a:cubicBezTo>
                    <a:pt x="1819" y="6594"/>
                    <a:pt x="928" y="7269"/>
                    <a:pt x="427" y="7848"/>
                  </a:cubicBezTo>
                  <a:cubicBezTo>
                    <a:pt x="-74" y="8426"/>
                    <a:pt x="-185" y="8908"/>
                    <a:pt x="372" y="9342"/>
                  </a:cubicBezTo>
                  <a:cubicBezTo>
                    <a:pt x="928" y="9776"/>
                    <a:pt x="2153" y="10162"/>
                    <a:pt x="3322" y="9680"/>
                  </a:cubicBezTo>
                  <a:cubicBezTo>
                    <a:pt x="4491" y="9198"/>
                    <a:pt x="5605" y="7848"/>
                    <a:pt x="6217" y="6401"/>
                  </a:cubicBezTo>
                  <a:cubicBezTo>
                    <a:pt x="6829" y="4955"/>
                    <a:pt x="6941" y="3412"/>
                    <a:pt x="7386" y="2255"/>
                  </a:cubicBezTo>
                  <a:cubicBezTo>
                    <a:pt x="7831" y="1098"/>
                    <a:pt x="8611" y="326"/>
                    <a:pt x="9780" y="85"/>
                  </a:cubicBezTo>
                  <a:cubicBezTo>
                    <a:pt x="10949" y="-156"/>
                    <a:pt x="12508" y="133"/>
                    <a:pt x="13231" y="760"/>
                  </a:cubicBezTo>
                  <a:cubicBezTo>
                    <a:pt x="13955" y="1387"/>
                    <a:pt x="13844" y="2351"/>
                    <a:pt x="12675" y="3942"/>
                  </a:cubicBezTo>
                  <a:cubicBezTo>
                    <a:pt x="11506" y="5533"/>
                    <a:pt x="9279" y="7751"/>
                    <a:pt x="7553" y="10114"/>
                  </a:cubicBezTo>
                  <a:cubicBezTo>
                    <a:pt x="5827" y="12476"/>
                    <a:pt x="4603" y="14983"/>
                    <a:pt x="3990" y="16574"/>
                  </a:cubicBezTo>
                  <a:cubicBezTo>
                    <a:pt x="3378" y="18165"/>
                    <a:pt x="3378" y="18840"/>
                    <a:pt x="3434" y="19467"/>
                  </a:cubicBezTo>
                  <a:cubicBezTo>
                    <a:pt x="3489" y="20094"/>
                    <a:pt x="3601" y="20673"/>
                    <a:pt x="3935" y="21010"/>
                  </a:cubicBezTo>
                  <a:cubicBezTo>
                    <a:pt x="4269" y="21348"/>
                    <a:pt x="4825" y="21444"/>
                    <a:pt x="5326" y="21251"/>
                  </a:cubicBezTo>
                  <a:cubicBezTo>
                    <a:pt x="5827" y="21058"/>
                    <a:pt x="6273" y="20576"/>
                    <a:pt x="6829" y="19371"/>
                  </a:cubicBezTo>
                  <a:cubicBezTo>
                    <a:pt x="7386" y="18165"/>
                    <a:pt x="8054" y="16237"/>
                    <a:pt x="8555" y="14983"/>
                  </a:cubicBezTo>
                  <a:cubicBezTo>
                    <a:pt x="9056" y="13730"/>
                    <a:pt x="9390" y="13151"/>
                    <a:pt x="11506" y="12524"/>
                  </a:cubicBezTo>
                  <a:cubicBezTo>
                    <a:pt x="13621" y="11898"/>
                    <a:pt x="17518" y="11223"/>
                    <a:pt x="21415" y="105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4665132" y="7135150"/>
              <a:ext cx="182436" cy="310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232" fill="norm" stroke="1" extrusionOk="0">
                  <a:moveTo>
                    <a:pt x="16930" y="4742"/>
                  </a:moveTo>
                  <a:cubicBezTo>
                    <a:pt x="16185" y="3727"/>
                    <a:pt x="15440" y="2712"/>
                    <a:pt x="14199" y="2205"/>
                  </a:cubicBezTo>
                  <a:cubicBezTo>
                    <a:pt x="12958" y="1698"/>
                    <a:pt x="11220" y="1698"/>
                    <a:pt x="9233" y="2640"/>
                  </a:cubicBezTo>
                  <a:cubicBezTo>
                    <a:pt x="7247" y="3582"/>
                    <a:pt x="5013" y="5467"/>
                    <a:pt x="3275" y="7931"/>
                  </a:cubicBezTo>
                  <a:cubicBezTo>
                    <a:pt x="1537" y="10396"/>
                    <a:pt x="296" y="13440"/>
                    <a:pt x="47" y="15759"/>
                  </a:cubicBezTo>
                  <a:cubicBezTo>
                    <a:pt x="-201" y="18079"/>
                    <a:pt x="544" y="19673"/>
                    <a:pt x="2033" y="20543"/>
                  </a:cubicBezTo>
                  <a:cubicBezTo>
                    <a:pt x="3523" y="21413"/>
                    <a:pt x="5758" y="21558"/>
                    <a:pt x="8365" y="20398"/>
                  </a:cubicBezTo>
                  <a:cubicBezTo>
                    <a:pt x="10971" y="19239"/>
                    <a:pt x="13951" y="16774"/>
                    <a:pt x="15937" y="13512"/>
                  </a:cubicBezTo>
                  <a:cubicBezTo>
                    <a:pt x="17923" y="10251"/>
                    <a:pt x="18916" y="6192"/>
                    <a:pt x="19040" y="3872"/>
                  </a:cubicBezTo>
                  <a:cubicBezTo>
                    <a:pt x="19165" y="1553"/>
                    <a:pt x="18420" y="973"/>
                    <a:pt x="17302" y="610"/>
                  </a:cubicBezTo>
                  <a:cubicBezTo>
                    <a:pt x="16185" y="248"/>
                    <a:pt x="14696" y="103"/>
                    <a:pt x="13330" y="30"/>
                  </a:cubicBezTo>
                  <a:cubicBezTo>
                    <a:pt x="11965" y="-42"/>
                    <a:pt x="10723" y="-42"/>
                    <a:pt x="9233" y="683"/>
                  </a:cubicBezTo>
                  <a:cubicBezTo>
                    <a:pt x="7744" y="1408"/>
                    <a:pt x="6006" y="2857"/>
                    <a:pt x="5137" y="4235"/>
                  </a:cubicBezTo>
                  <a:cubicBezTo>
                    <a:pt x="4268" y="5612"/>
                    <a:pt x="4268" y="6916"/>
                    <a:pt x="6378" y="8004"/>
                  </a:cubicBezTo>
                  <a:cubicBezTo>
                    <a:pt x="8489" y="9091"/>
                    <a:pt x="12709" y="9961"/>
                    <a:pt x="15565" y="10251"/>
                  </a:cubicBezTo>
                  <a:cubicBezTo>
                    <a:pt x="18420" y="10541"/>
                    <a:pt x="19909" y="10251"/>
                    <a:pt x="21399" y="99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4911067" y="7293289"/>
              <a:ext cx="8890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4904717" y="7363139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5218854" y="7146778"/>
              <a:ext cx="181164" cy="278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180" fill="norm" stroke="1" extrusionOk="0">
                  <a:moveTo>
                    <a:pt x="12312" y="3420"/>
                  </a:moveTo>
                  <a:cubicBezTo>
                    <a:pt x="11816" y="2614"/>
                    <a:pt x="11319" y="1809"/>
                    <a:pt x="10574" y="1647"/>
                  </a:cubicBezTo>
                  <a:cubicBezTo>
                    <a:pt x="9829" y="1486"/>
                    <a:pt x="8836" y="1970"/>
                    <a:pt x="7098" y="4146"/>
                  </a:cubicBezTo>
                  <a:cubicBezTo>
                    <a:pt x="5360" y="6322"/>
                    <a:pt x="2878" y="10191"/>
                    <a:pt x="1512" y="13012"/>
                  </a:cubicBezTo>
                  <a:cubicBezTo>
                    <a:pt x="147" y="15832"/>
                    <a:pt x="-102" y="17606"/>
                    <a:pt x="395" y="18895"/>
                  </a:cubicBezTo>
                  <a:cubicBezTo>
                    <a:pt x="891" y="20185"/>
                    <a:pt x="2133" y="20991"/>
                    <a:pt x="3995" y="21152"/>
                  </a:cubicBezTo>
                  <a:cubicBezTo>
                    <a:pt x="5857" y="21313"/>
                    <a:pt x="8340" y="20829"/>
                    <a:pt x="11319" y="18814"/>
                  </a:cubicBezTo>
                  <a:cubicBezTo>
                    <a:pt x="14298" y="16800"/>
                    <a:pt x="17774" y="13253"/>
                    <a:pt x="19512" y="10029"/>
                  </a:cubicBezTo>
                  <a:cubicBezTo>
                    <a:pt x="21250" y="6806"/>
                    <a:pt x="21250" y="3904"/>
                    <a:pt x="19884" y="2131"/>
                  </a:cubicBezTo>
                  <a:cubicBezTo>
                    <a:pt x="18519" y="358"/>
                    <a:pt x="15788" y="-287"/>
                    <a:pt x="12436" y="116"/>
                  </a:cubicBezTo>
                  <a:cubicBezTo>
                    <a:pt x="9084" y="519"/>
                    <a:pt x="5112" y="1970"/>
                    <a:pt x="2753" y="3259"/>
                  </a:cubicBezTo>
                  <a:cubicBezTo>
                    <a:pt x="395" y="4549"/>
                    <a:pt x="-350" y="5677"/>
                    <a:pt x="147" y="6806"/>
                  </a:cubicBezTo>
                  <a:cubicBezTo>
                    <a:pt x="643" y="7934"/>
                    <a:pt x="2381" y="9062"/>
                    <a:pt x="6105" y="9707"/>
                  </a:cubicBezTo>
                  <a:cubicBezTo>
                    <a:pt x="9829" y="10352"/>
                    <a:pt x="15540" y="10513"/>
                    <a:pt x="21250" y="106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5337527" y="7388539"/>
              <a:ext cx="117259" cy="99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236" fill="norm" stroke="1" extrusionOk="0">
                  <a:moveTo>
                    <a:pt x="8914" y="1350"/>
                  </a:moveTo>
                  <a:cubicBezTo>
                    <a:pt x="6640" y="900"/>
                    <a:pt x="4366" y="450"/>
                    <a:pt x="2851" y="1350"/>
                  </a:cubicBezTo>
                  <a:cubicBezTo>
                    <a:pt x="1335" y="2250"/>
                    <a:pt x="577" y="4500"/>
                    <a:pt x="198" y="7200"/>
                  </a:cubicBezTo>
                  <a:cubicBezTo>
                    <a:pt x="-181" y="9900"/>
                    <a:pt x="-181" y="13050"/>
                    <a:pt x="1714" y="15750"/>
                  </a:cubicBezTo>
                  <a:cubicBezTo>
                    <a:pt x="3608" y="18450"/>
                    <a:pt x="7398" y="20700"/>
                    <a:pt x="10998" y="21150"/>
                  </a:cubicBezTo>
                  <a:cubicBezTo>
                    <a:pt x="14598" y="21600"/>
                    <a:pt x="18008" y="20250"/>
                    <a:pt x="19714" y="18000"/>
                  </a:cubicBezTo>
                  <a:cubicBezTo>
                    <a:pt x="21419" y="15750"/>
                    <a:pt x="21419" y="12600"/>
                    <a:pt x="19714" y="9450"/>
                  </a:cubicBezTo>
                  <a:cubicBezTo>
                    <a:pt x="18008" y="6300"/>
                    <a:pt x="14598" y="3150"/>
                    <a:pt x="1118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5558767" y="7312339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5625689" y="7261539"/>
              <a:ext cx="28329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600" fill="norm" stroke="1" extrusionOk="0">
                  <a:moveTo>
                    <a:pt x="11391" y="0"/>
                  </a:moveTo>
                  <a:cubicBezTo>
                    <a:pt x="6762" y="3948"/>
                    <a:pt x="2134" y="7897"/>
                    <a:pt x="591" y="11148"/>
                  </a:cubicBezTo>
                  <a:cubicBezTo>
                    <a:pt x="-952" y="14400"/>
                    <a:pt x="591" y="16955"/>
                    <a:pt x="4448" y="18581"/>
                  </a:cubicBezTo>
                  <a:cubicBezTo>
                    <a:pt x="8305" y="20206"/>
                    <a:pt x="14477" y="20903"/>
                    <a:pt x="2064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5821004" y="7206490"/>
              <a:ext cx="131464" cy="201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377" fill="norm" stroke="1" extrusionOk="0">
                  <a:moveTo>
                    <a:pt x="21294" y="3827"/>
                  </a:moveTo>
                  <a:cubicBezTo>
                    <a:pt x="21294" y="2477"/>
                    <a:pt x="21294" y="1127"/>
                    <a:pt x="20437" y="452"/>
                  </a:cubicBezTo>
                  <a:cubicBezTo>
                    <a:pt x="19580" y="-223"/>
                    <a:pt x="17865" y="-223"/>
                    <a:pt x="14780" y="1015"/>
                  </a:cubicBezTo>
                  <a:cubicBezTo>
                    <a:pt x="11694" y="2252"/>
                    <a:pt x="7237" y="4727"/>
                    <a:pt x="4665" y="6527"/>
                  </a:cubicBezTo>
                  <a:cubicBezTo>
                    <a:pt x="2094" y="8327"/>
                    <a:pt x="1408" y="9452"/>
                    <a:pt x="1751" y="10352"/>
                  </a:cubicBezTo>
                  <a:cubicBezTo>
                    <a:pt x="2094" y="11252"/>
                    <a:pt x="3465" y="11927"/>
                    <a:pt x="5008" y="12264"/>
                  </a:cubicBezTo>
                  <a:cubicBezTo>
                    <a:pt x="6551" y="12602"/>
                    <a:pt x="8265" y="12602"/>
                    <a:pt x="8265" y="12490"/>
                  </a:cubicBezTo>
                  <a:cubicBezTo>
                    <a:pt x="8265" y="12377"/>
                    <a:pt x="6551" y="12152"/>
                    <a:pt x="4837" y="12264"/>
                  </a:cubicBezTo>
                  <a:cubicBezTo>
                    <a:pt x="3123" y="12377"/>
                    <a:pt x="1408" y="12827"/>
                    <a:pt x="551" y="13840"/>
                  </a:cubicBezTo>
                  <a:cubicBezTo>
                    <a:pt x="-306" y="14852"/>
                    <a:pt x="-306" y="16427"/>
                    <a:pt x="1580" y="17664"/>
                  </a:cubicBezTo>
                  <a:cubicBezTo>
                    <a:pt x="3465" y="18902"/>
                    <a:pt x="7237" y="19802"/>
                    <a:pt x="9980" y="20364"/>
                  </a:cubicBezTo>
                  <a:cubicBezTo>
                    <a:pt x="12723" y="20927"/>
                    <a:pt x="14437" y="21152"/>
                    <a:pt x="16151" y="213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5984217" y="7496489"/>
              <a:ext cx="63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6339817" y="7172639"/>
              <a:ext cx="196851" cy="318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6395"/>
                  </a:moveTo>
                  <a:cubicBezTo>
                    <a:pt x="1626" y="8526"/>
                    <a:pt x="3252" y="10658"/>
                    <a:pt x="4297" y="13003"/>
                  </a:cubicBezTo>
                  <a:cubicBezTo>
                    <a:pt x="5342" y="15347"/>
                    <a:pt x="5806" y="17905"/>
                    <a:pt x="6387" y="19468"/>
                  </a:cubicBezTo>
                  <a:cubicBezTo>
                    <a:pt x="6968" y="21032"/>
                    <a:pt x="7665" y="21600"/>
                    <a:pt x="8245" y="21316"/>
                  </a:cubicBezTo>
                  <a:cubicBezTo>
                    <a:pt x="8826" y="21032"/>
                    <a:pt x="9290" y="19895"/>
                    <a:pt x="10219" y="16982"/>
                  </a:cubicBezTo>
                  <a:cubicBezTo>
                    <a:pt x="11148" y="14068"/>
                    <a:pt x="12542" y="9379"/>
                    <a:pt x="14516" y="6253"/>
                  </a:cubicBezTo>
                  <a:cubicBezTo>
                    <a:pt x="16490" y="3126"/>
                    <a:pt x="19045" y="15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6320767" y="7318689"/>
              <a:ext cx="241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21" y="17100"/>
                    <a:pt x="6442" y="12600"/>
                    <a:pt x="10042" y="9000"/>
                  </a:cubicBezTo>
                  <a:cubicBezTo>
                    <a:pt x="13642" y="5400"/>
                    <a:pt x="17621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6689115" y="7312331"/>
              <a:ext cx="165053" cy="19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364" fill="norm" stroke="1" extrusionOk="0">
                  <a:moveTo>
                    <a:pt x="20500" y="4274"/>
                  </a:moveTo>
                  <a:cubicBezTo>
                    <a:pt x="20500" y="3087"/>
                    <a:pt x="20500" y="1900"/>
                    <a:pt x="19679" y="1069"/>
                  </a:cubicBezTo>
                  <a:cubicBezTo>
                    <a:pt x="18859" y="239"/>
                    <a:pt x="17219" y="-236"/>
                    <a:pt x="15031" y="120"/>
                  </a:cubicBezTo>
                  <a:cubicBezTo>
                    <a:pt x="12844" y="476"/>
                    <a:pt x="10110" y="1663"/>
                    <a:pt x="8469" y="2850"/>
                  </a:cubicBezTo>
                  <a:cubicBezTo>
                    <a:pt x="6829" y="4037"/>
                    <a:pt x="6282" y="5223"/>
                    <a:pt x="6829" y="6766"/>
                  </a:cubicBezTo>
                  <a:cubicBezTo>
                    <a:pt x="7376" y="8309"/>
                    <a:pt x="9016" y="10208"/>
                    <a:pt x="10520" y="11276"/>
                  </a:cubicBezTo>
                  <a:cubicBezTo>
                    <a:pt x="12024" y="12344"/>
                    <a:pt x="13391" y="12582"/>
                    <a:pt x="13117" y="12819"/>
                  </a:cubicBezTo>
                  <a:cubicBezTo>
                    <a:pt x="12844" y="13056"/>
                    <a:pt x="10930" y="13294"/>
                    <a:pt x="8606" y="13887"/>
                  </a:cubicBezTo>
                  <a:cubicBezTo>
                    <a:pt x="6282" y="14480"/>
                    <a:pt x="3548" y="15430"/>
                    <a:pt x="1907" y="16498"/>
                  </a:cubicBezTo>
                  <a:cubicBezTo>
                    <a:pt x="267" y="17566"/>
                    <a:pt x="-280" y="18753"/>
                    <a:pt x="130" y="19584"/>
                  </a:cubicBezTo>
                  <a:cubicBezTo>
                    <a:pt x="540" y="20415"/>
                    <a:pt x="1907" y="20889"/>
                    <a:pt x="5598" y="21127"/>
                  </a:cubicBezTo>
                  <a:cubicBezTo>
                    <a:pt x="9290" y="21364"/>
                    <a:pt x="15305" y="21364"/>
                    <a:pt x="21320" y="2136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6981167" y="7344089"/>
              <a:ext cx="12651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600" fill="norm" stroke="1" extrusionOk="0">
                  <a:moveTo>
                    <a:pt x="0" y="0"/>
                  </a:moveTo>
                  <a:cubicBezTo>
                    <a:pt x="3541" y="2191"/>
                    <a:pt x="7082" y="4383"/>
                    <a:pt x="10092" y="5791"/>
                  </a:cubicBezTo>
                  <a:cubicBezTo>
                    <a:pt x="13102" y="7200"/>
                    <a:pt x="15580" y="7826"/>
                    <a:pt x="17705" y="8609"/>
                  </a:cubicBezTo>
                  <a:cubicBezTo>
                    <a:pt x="19830" y="9391"/>
                    <a:pt x="21600" y="10330"/>
                    <a:pt x="21069" y="11113"/>
                  </a:cubicBezTo>
                  <a:cubicBezTo>
                    <a:pt x="20538" y="11896"/>
                    <a:pt x="17705" y="12522"/>
                    <a:pt x="15403" y="12991"/>
                  </a:cubicBezTo>
                  <a:cubicBezTo>
                    <a:pt x="13102" y="13461"/>
                    <a:pt x="11331" y="13774"/>
                    <a:pt x="9207" y="15183"/>
                  </a:cubicBezTo>
                  <a:cubicBezTo>
                    <a:pt x="7082" y="16591"/>
                    <a:pt x="4603" y="19096"/>
                    <a:pt x="212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6987517" y="7521889"/>
              <a:ext cx="127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600"/>
                    <a:pt x="10080" y="7200"/>
                    <a:pt x="6480" y="10800"/>
                  </a:cubicBezTo>
                  <a:cubicBezTo>
                    <a:pt x="2880" y="14400"/>
                    <a:pt x="144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7149814" y="7407589"/>
              <a:ext cx="153714" cy="159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9" h="21109" fill="norm" stroke="1" extrusionOk="0">
                  <a:moveTo>
                    <a:pt x="16576" y="3366"/>
                  </a:moveTo>
                  <a:cubicBezTo>
                    <a:pt x="15155" y="2805"/>
                    <a:pt x="13734" y="2244"/>
                    <a:pt x="11034" y="3506"/>
                  </a:cubicBezTo>
                  <a:cubicBezTo>
                    <a:pt x="8334" y="4769"/>
                    <a:pt x="4355" y="7855"/>
                    <a:pt x="2224" y="10800"/>
                  </a:cubicBezTo>
                  <a:cubicBezTo>
                    <a:pt x="92" y="13745"/>
                    <a:pt x="-192" y="16551"/>
                    <a:pt x="92" y="18514"/>
                  </a:cubicBezTo>
                  <a:cubicBezTo>
                    <a:pt x="376" y="20478"/>
                    <a:pt x="1229" y="21600"/>
                    <a:pt x="4497" y="20899"/>
                  </a:cubicBezTo>
                  <a:cubicBezTo>
                    <a:pt x="7766" y="20197"/>
                    <a:pt x="13450" y="17673"/>
                    <a:pt x="16861" y="15008"/>
                  </a:cubicBezTo>
                  <a:cubicBezTo>
                    <a:pt x="20271" y="12343"/>
                    <a:pt x="21408" y="9538"/>
                    <a:pt x="20129" y="7013"/>
                  </a:cubicBezTo>
                  <a:cubicBezTo>
                    <a:pt x="18850" y="4488"/>
                    <a:pt x="15155" y="2244"/>
                    <a:pt x="1146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0" name="Drawing"/>
          <p:cNvGrpSpPr/>
          <p:nvPr/>
        </p:nvGrpSpPr>
        <p:grpSpPr>
          <a:xfrm>
            <a:off x="2748421" y="1956750"/>
            <a:ext cx="7195679" cy="771056"/>
            <a:chOff x="0" y="0"/>
            <a:chExt cx="7195678" cy="771055"/>
          </a:xfrm>
        </p:grpSpPr>
        <p:sp>
          <p:nvSpPr>
            <p:cNvPr id="2605" name="Line"/>
            <p:cNvSpPr/>
            <p:nvPr/>
          </p:nvSpPr>
          <p:spPr>
            <a:xfrm>
              <a:off x="0" y="109773"/>
              <a:ext cx="248779" cy="395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46" fill="norm" stroke="1" extrusionOk="0">
                  <a:moveTo>
                    <a:pt x="2844" y="5679"/>
                  </a:moveTo>
                  <a:cubicBezTo>
                    <a:pt x="2295" y="4993"/>
                    <a:pt x="1746" y="4307"/>
                    <a:pt x="2478" y="3336"/>
                  </a:cubicBezTo>
                  <a:cubicBezTo>
                    <a:pt x="3210" y="2364"/>
                    <a:pt x="5223" y="1107"/>
                    <a:pt x="7420" y="479"/>
                  </a:cubicBezTo>
                  <a:cubicBezTo>
                    <a:pt x="9617" y="-150"/>
                    <a:pt x="11996" y="-150"/>
                    <a:pt x="13644" y="421"/>
                  </a:cubicBezTo>
                  <a:cubicBezTo>
                    <a:pt x="15291" y="993"/>
                    <a:pt x="16207" y="2136"/>
                    <a:pt x="15749" y="4136"/>
                  </a:cubicBezTo>
                  <a:cubicBezTo>
                    <a:pt x="15291" y="6136"/>
                    <a:pt x="13461" y="8993"/>
                    <a:pt x="10990" y="11679"/>
                  </a:cubicBezTo>
                  <a:cubicBezTo>
                    <a:pt x="8518" y="14364"/>
                    <a:pt x="5407" y="16879"/>
                    <a:pt x="3301" y="18479"/>
                  </a:cubicBezTo>
                  <a:cubicBezTo>
                    <a:pt x="1196" y="20079"/>
                    <a:pt x="98" y="20764"/>
                    <a:pt x="7" y="21107"/>
                  </a:cubicBezTo>
                  <a:cubicBezTo>
                    <a:pt x="-85" y="21450"/>
                    <a:pt x="830" y="21450"/>
                    <a:pt x="4583" y="20936"/>
                  </a:cubicBezTo>
                  <a:cubicBezTo>
                    <a:pt x="8335" y="20421"/>
                    <a:pt x="14925" y="19393"/>
                    <a:pt x="21515" y="18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839328" y="94299"/>
              <a:ext cx="127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179"/>
                    <a:pt x="21600" y="10358"/>
                    <a:pt x="18000" y="13958"/>
                  </a:cubicBezTo>
                  <a:cubicBezTo>
                    <a:pt x="14400" y="17558"/>
                    <a:pt x="7200" y="195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661528" y="507049"/>
              <a:ext cx="381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40" y="14400"/>
                    <a:pt x="5280" y="7200"/>
                    <a:pt x="8880" y="3600"/>
                  </a:cubicBezTo>
                  <a:cubicBezTo>
                    <a:pt x="12480" y="0"/>
                    <a:pt x="170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1583220" y="266374"/>
              <a:ext cx="127190" cy="504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59" fill="norm" stroke="1" extrusionOk="0">
                  <a:moveTo>
                    <a:pt x="7278" y="9153"/>
                  </a:moveTo>
                  <a:cubicBezTo>
                    <a:pt x="6216" y="11403"/>
                    <a:pt x="5153" y="13653"/>
                    <a:pt x="4976" y="15543"/>
                  </a:cubicBezTo>
                  <a:cubicBezTo>
                    <a:pt x="4799" y="17433"/>
                    <a:pt x="5508" y="18963"/>
                    <a:pt x="5685" y="19998"/>
                  </a:cubicBezTo>
                  <a:cubicBezTo>
                    <a:pt x="5862" y="21033"/>
                    <a:pt x="5508" y="21573"/>
                    <a:pt x="4799" y="21438"/>
                  </a:cubicBezTo>
                  <a:cubicBezTo>
                    <a:pt x="4091" y="21303"/>
                    <a:pt x="3029" y="20493"/>
                    <a:pt x="1967" y="18378"/>
                  </a:cubicBezTo>
                  <a:cubicBezTo>
                    <a:pt x="904" y="16263"/>
                    <a:pt x="-158" y="12843"/>
                    <a:pt x="19" y="9828"/>
                  </a:cubicBezTo>
                  <a:cubicBezTo>
                    <a:pt x="196" y="6813"/>
                    <a:pt x="1612" y="4203"/>
                    <a:pt x="2852" y="2673"/>
                  </a:cubicBezTo>
                  <a:cubicBezTo>
                    <a:pt x="4091" y="1143"/>
                    <a:pt x="5153" y="693"/>
                    <a:pt x="6570" y="423"/>
                  </a:cubicBezTo>
                  <a:cubicBezTo>
                    <a:pt x="7986" y="153"/>
                    <a:pt x="9757" y="63"/>
                    <a:pt x="11527" y="18"/>
                  </a:cubicBezTo>
                  <a:cubicBezTo>
                    <a:pt x="13298" y="-27"/>
                    <a:pt x="15068" y="-27"/>
                    <a:pt x="17016" y="468"/>
                  </a:cubicBezTo>
                  <a:cubicBezTo>
                    <a:pt x="18963" y="963"/>
                    <a:pt x="21088" y="1953"/>
                    <a:pt x="21265" y="3033"/>
                  </a:cubicBezTo>
                  <a:cubicBezTo>
                    <a:pt x="21442" y="4113"/>
                    <a:pt x="19672" y="5283"/>
                    <a:pt x="17193" y="6138"/>
                  </a:cubicBezTo>
                  <a:cubicBezTo>
                    <a:pt x="14714" y="6993"/>
                    <a:pt x="11527" y="7533"/>
                    <a:pt x="8340" y="8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1734678" y="362244"/>
              <a:ext cx="101601" cy="108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15" fill="norm" stroke="1" extrusionOk="0">
                  <a:moveTo>
                    <a:pt x="17550" y="965"/>
                  </a:moveTo>
                  <a:cubicBezTo>
                    <a:pt x="15300" y="165"/>
                    <a:pt x="13050" y="-635"/>
                    <a:pt x="10125" y="765"/>
                  </a:cubicBezTo>
                  <a:cubicBezTo>
                    <a:pt x="7200" y="2165"/>
                    <a:pt x="3600" y="5765"/>
                    <a:pt x="1800" y="8565"/>
                  </a:cubicBezTo>
                  <a:cubicBezTo>
                    <a:pt x="0" y="11365"/>
                    <a:pt x="0" y="13365"/>
                    <a:pt x="0" y="15365"/>
                  </a:cubicBezTo>
                  <a:cubicBezTo>
                    <a:pt x="0" y="17365"/>
                    <a:pt x="0" y="19365"/>
                    <a:pt x="3375" y="20165"/>
                  </a:cubicBezTo>
                  <a:cubicBezTo>
                    <a:pt x="6750" y="20965"/>
                    <a:pt x="13500" y="20565"/>
                    <a:pt x="17100" y="17165"/>
                  </a:cubicBezTo>
                  <a:cubicBezTo>
                    <a:pt x="20700" y="13765"/>
                    <a:pt x="21150" y="7365"/>
                    <a:pt x="21600" y="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1918828" y="311289"/>
              <a:ext cx="115458" cy="410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491" fill="norm" stroke="1" extrusionOk="0">
                  <a:moveTo>
                    <a:pt x="5786" y="4263"/>
                  </a:moveTo>
                  <a:cubicBezTo>
                    <a:pt x="5014" y="8140"/>
                    <a:pt x="4243" y="12017"/>
                    <a:pt x="3664" y="14620"/>
                  </a:cubicBezTo>
                  <a:cubicBezTo>
                    <a:pt x="3086" y="17223"/>
                    <a:pt x="2700" y="18552"/>
                    <a:pt x="2314" y="19605"/>
                  </a:cubicBezTo>
                  <a:cubicBezTo>
                    <a:pt x="1929" y="20657"/>
                    <a:pt x="1543" y="21432"/>
                    <a:pt x="1157" y="21488"/>
                  </a:cubicBezTo>
                  <a:cubicBezTo>
                    <a:pt x="771" y="21543"/>
                    <a:pt x="386" y="20878"/>
                    <a:pt x="193" y="18663"/>
                  </a:cubicBezTo>
                  <a:cubicBezTo>
                    <a:pt x="0" y="16448"/>
                    <a:pt x="0" y="12681"/>
                    <a:pt x="1350" y="9469"/>
                  </a:cubicBezTo>
                  <a:cubicBezTo>
                    <a:pt x="2700" y="6257"/>
                    <a:pt x="5400" y="3598"/>
                    <a:pt x="7521" y="2103"/>
                  </a:cubicBezTo>
                  <a:cubicBezTo>
                    <a:pt x="9643" y="608"/>
                    <a:pt x="11186" y="275"/>
                    <a:pt x="13307" y="109"/>
                  </a:cubicBezTo>
                  <a:cubicBezTo>
                    <a:pt x="15429" y="-57"/>
                    <a:pt x="18129" y="-57"/>
                    <a:pt x="19671" y="275"/>
                  </a:cubicBezTo>
                  <a:cubicBezTo>
                    <a:pt x="21214" y="608"/>
                    <a:pt x="21600" y="1272"/>
                    <a:pt x="20057" y="2435"/>
                  </a:cubicBezTo>
                  <a:cubicBezTo>
                    <a:pt x="18514" y="3598"/>
                    <a:pt x="15043" y="5260"/>
                    <a:pt x="12343" y="6312"/>
                  </a:cubicBezTo>
                  <a:cubicBezTo>
                    <a:pt x="9643" y="7365"/>
                    <a:pt x="7714" y="7808"/>
                    <a:pt x="5786" y="7918"/>
                  </a:cubicBezTo>
                  <a:cubicBezTo>
                    <a:pt x="3857" y="8029"/>
                    <a:pt x="1929" y="7808"/>
                    <a:pt x="0" y="7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2081484" y="45616"/>
              <a:ext cx="605695" cy="401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53" fill="norm" stroke="1" extrusionOk="0">
                  <a:moveTo>
                    <a:pt x="312" y="12440"/>
                  </a:moveTo>
                  <a:cubicBezTo>
                    <a:pt x="237" y="14588"/>
                    <a:pt x="162" y="16737"/>
                    <a:pt x="87" y="18264"/>
                  </a:cubicBezTo>
                  <a:cubicBezTo>
                    <a:pt x="11" y="19791"/>
                    <a:pt x="-64" y="20695"/>
                    <a:pt x="87" y="21148"/>
                  </a:cubicBezTo>
                  <a:cubicBezTo>
                    <a:pt x="237" y="21600"/>
                    <a:pt x="613" y="21600"/>
                    <a:pt x="1065" y="20808"/>
                  </a:cubicBezTo>
                  <a:cubicBezTo>
                    <a:pt x="1516" y="20017"/>
                    <a:pt x="2043" y="18434"/>
                    <a:pt x="2344" y="17359"/>
                  </a:cubicBezTo>
                  <a:cubicBezTo>
                    <a:pt x="2645" y="16285"/>
                    <a:pt x="2721" y="15719"/>
                    <a:pt x="2758" y="15946"/>
                  </a:cubicBezTo>
                  <a:cubicBezTo>
                    <a:pt x="2796" y="16172"/>
                    <a:pt x="2796" y="17190"/>
                    <a:pt x="2909" y="17981"/>
                  </a:cubicBezTo>
                  <a:cubicBezTo>
                    <a:pt x="3022" y="18773"/>
                    <a:pt x="3247" y="19338"/>
                    <a:pt x="3549" y="19564"/>
                  </a:cubicBezTo>
                  <a:cubicBezTo>
                    <a:pt x="3850" y="19791"/>
                    <a:pt x="4226" y="19677"/>
                    <a:pt x="4753" y="18716"/>
                  </a:cubicBezTo>
                  <a:cubicBezTo>
                    <a:pt x="5280" y="17755"/>
                    <a:pt x="5957" y="15946"/>
                    <a:pt x="6710" y="13231"/>
                  </a:cubicBezTo>
                  <a:cubicBezTo>
                    <a:pt x="7462" y="10517"/>
                    <a:pt x="8290" y="6898"/>
                    <a:pt x="8704" y="4806"/>
                  </a:cubicBezTo>
                  <a:cubicBezTo>
                    <a:pt x="9118" y="2714"/>
                    <a:pt x="9118" y="2149"/>
                    <a:pt x="8892" y="2205"/>
                  </a:cubicBezTo>
                  <a:cubicBezTo>
                    <a:pt x="8666" y="2262"/>
                    <a:pt x="8215" y="2940"/>
                    <a:pt x="7801" y="4976"/>
                  </a:cubicBezTo>
                  <a:cubicBezTo>
                    <a:pt x="7387" y="7012"/>
                    <a:pt x="7011" y="10404"/>
                    <a:pt x="6973" y="13062"/>
                  </a:cubicBezTo>
                  <a:cubicBezTo>
                    <a:pt x="6935" y="15719"/>
                    <a:pt x="7236" y="17642"/>
                    <a:pt x="7537" y="18773"/>
                  </a:cubicBezTo>
                  <a:cubicBezTo>
                    <a:pt x="7838" y="19904"/>
                    <a:pt x="8139" y="20243"/>
                    <a:pt x="8478" y="20469"/>
                  </a:cubicBezTo>
                  <a:cubicBezTo>
                    <a:pt x="8817" y="20695"/>
                    <a:pt x="9193" y="20808"/>
                    <a:pt x="9833" y="20073"/>
                  </a:cubicBezTo>
                  <a:cubicBezTo>
                    <a:pt x="10473" y="19338"/>
                    <a:pt x="11376" y="17755"/>
                    <a:pt x="11827" y="16624"/>
                  </a:cubicBezTo>
                  <a:cubicBezTo>
                    <a:pt x="12279" y="15493"/>
                    <a:pt x="12279" y="14815"/>
                    <a:pt x="11978" y="14419"/>
                  </a:cubicBezTo>
                  <a:cubicBezTo>
                    <a:pt x="11677" y="14023"/>
                    <a:pt x="11075" y="13910"/>
                    <a:pt x="10698" y="14136"/>
                  </a:cubicBezTo>
                  <a:cubicBezTo>
                    <a:pt x="10322" y="14362"/>
                    <a:pt x="10172" y="14928"/>
                    <a:pt x="10247" y="15719"/>
                  </a:cubicBezTo>
                  <a:cubicBezTo>
                    <a:pt x="10322" y="16511"/>
                    <a:pt x="10623" y="17529"/>
                    <a:pt x="10962" y="18320"/>
                  </a:cubicBezTo>
                  <a:cubicBezTo>
                    <a:pt x="11300" y="19112"/>
                    <a:pt x="11677" y="19677"/>
                    <a:pt x="12015" y="19791"/>
                  </a:cubicBezTo>
                  <a:cubicBezTo>
                    <a:pt x="12354" y="19904"/>
                    <a:pt x="12655" y="19564"/>
                    <a:pt x="13220" y="18094"/>
                  </a:cubicBezTo>
                  <a:cubicBezTo>
                    <a:pt x="13784" y="16624"/>
                    <a:pt x="14612" y="14023"/>
                    <a:pt x="15477" y="11083"/>
                  </a:cubicBezTo>
                  <a:cubicBezTo>
                    <a:pt x="16343" y="8142"/>
                    <a:pt x="17246" y="4863"/>
                    <a:pt x="17773" y="2827"/>
                  </a:cubicBezTo>
                  <a:cubicBezTo>
                    <a:pt x="18300" y="792"/>
                    <a:pt x="18450" y="0"/>
                    <a:pt x="18413" y="0"/>
                  </a:cubicBezTo>
                  <a:cubicBezTo>
                    <a:pt x="18375" y="0"/>
                    <a:pt x="18149" y="792"/>
                    <a:pt x="17811" y="3336"/>
                  </a:cubicBezTo>
                  <a:cubicBezTo>
                    <a:pt x="17472" y="5881"/>
                    <a:pt x="17020" y="10178"/>
                    <a:pt x="16945" y="13118"/>
                  </a:cubicBezTo>
                  <a:cubicBezTo>
                    <a:pt x="16870" y="16059"/>
                    <a:pt x="17171" y="17642"/>
                    <a:pt x="17510" y="18547"/>
                  </a:cubicBezTo>
                  <a:cubicBezTo>
                    <a:pt x="17848" y="19451"/>
                    <a:pt x="18225" y="19677"/>
                    <a:pt x="18488" y="19395"/>
                  </a:cubicBezTo>
                  <a:cubicBezTo>
                    <a:pt x="18751" y="19112"/>
                    <a:pt x="18902" y="18320"/>
                    <a:pt x="18789" y="17076"/>
                  </a:cubicBezTo>
                  <a:cubicBezTo>
                    <a:pt x="18676" y="15832"/>
                    <a:pt x="18300" y="14136"/>
                    <a:pt x="17811" y="13062"/>
                  </a:cubicBezTo>
                  <a:cubicBezTo>
                    <a:pt x="17321" y="11987"/>
                    <a:pt x="16719" y="11535"/>
                    <a:pt x="16155" y="11365"/>
                  </a:cubicBezTo>
                  <a:cubicBezTo>
                    <a:pt x="15590" y="11196"/>
                    <a:pt x="15064" y="11309"/>
                    <a:pt x="14951" y="11535"/>
                  </a:cubicBezTo>
                  <a:cubicBezTo>
                    <a:pt x="14838" y="11761"/>
                    <a:pt x="15139" y="12101"/>
                    <a:pt x="15854" y="12553"/>
                  </a:cubicBezTo>
                  <a:cubicBezTo>
                    <a:pt x="16569" y="13005"/>
                    <a:pt x="17698" y="13571"/>
                    <a:pt x="18450" y="14475"/>
                  </a:cubicBezTo>
                  <a:cubicBezTo>
                    <a:pt x="19203" y="15380"/>
                    <a:pt x="19579" y="16624"/>
                    <a:pt x="19767" y="17529"/>
                  </a:cubicBezTo>
                  <a:cubicBezTo>
                    <a:pt x="19956" y="18434"/>
                    <a:pt x="19956" y="18999"/>
                    <a:pt x="19956" y="18773"/>
                  </a:cubicBezTo>
                  <a:cubicBezTo>
                    <a:pt x="19956" y="18547"/>
                    <a:pt x="19956" y="17529"/>
                    <a:pt x="20219" y="15719"/>
                  </a:cubicBezTo>
                  <a:cubicBezTo>
                    <a:pt x="20482" y="13910"/>
                    <a:pt x="21009" y="11309"/>
                    <a:pt x="21536" y="8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2719871" y="278449"/>
              <a:ext cx="67966" cy="106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335" fill="norm" stroke="1" extrusionOk="0">
                  <a:moveTo>
                    <a:pt x="13453" y="0"/>
                  </a:moveTo>
                  <a:cubicBezTo>
                    <a:pt x="10181" y="847"/>
                    <a:pt x="6908" y="1694"/>
                    <a:pt x="4290" y="4659"/>
                  </a:cubicBezTo>
                  <a:cubicBezTo>
                    <a:pt x="1672" y="7624"/>
                    <a:pt x="-292" y="12706"/>
                    <a:pt x="35" y="15882"/>
                  </a:cubicBezTo>
                  <a:cubicBezTo>
                    <a:pt x="363" y="19059"/>
                    <a:pt x="2981" y="20329"/>
                    <a:pt x="5926" y="20965"/>
                  </a:cubicBezTo>
                  <a:cubicBezTo>
                    <a:pt x="8872" y="21600"/>
                    <a:pt x="12144" y="21600"/>
                    <a:pt x="15090" y="19482"/>
                  </a:cubicBezTo>
                  <a:cubicBezTo>
                    <a:pt x="18035" y="17365"/>
                    <a:pt x="20653" y="13129"/>
                    <a:pt x="20981" y="9953"/>
                  </a:cubicBezTo>
                  <a:cubicBezTo>
                    <a:pt x="21308" y="6776"/>
                    <a:pt x="19344" y="4659"/>
                    <a:pt x="17381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2826878" y="247647"/>
              <a:ext cx="133351" cy="156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4989"/>
                  </a:moveTo>
                  <a:cubicBezTo>
                    <a:pt x="1371" y="6126"/>
                    <a:pt x="2743" y="7262"/>
                    <a:pt x="3429" y="9536"/>
                  </a:cubicBezTo>
                  <a:cubicBezTo>
                    <a:pt x="4114" y="11810"/>
                    <a:pt x="4114" y="15220"/>
                    <a:pt x="3943" y="17636"/>
                  </a:cubicBezTo>
                  <a:cubicBezTo>
                    <a:pt x="3771" y="20052"/>
                    <a:pt x="3429" y="21473"/>
                    <a:pt x="3257" y="20905"/>
                  </a:cubicBezTo>
                  <a:cubicBezTo>
                    <a:pt x="3086" y="20336"/>
                    <a:pt x="3086" y="17778"/>
                    <a:pt x="4114" y="14368"/>
                  </a:cubicBezTo>
                  <a:cubicBezTo>
                    <a:pt x="5143" y="10957"/>
                    <a:pt x="7200" y="6694"/>
                    <a:pt x="8914" y="3994"/>
                  </a:cubicBezTo>
                  <a:cubicBezTo>
                    <a:pt x="10629" y="1294"/>
                    <a:pt x="12000" y="157"/>
                    <a:pt x="13371" y="15"/>
                  </a:cubicBezTo>
                  <a:cubicBezTo>
                    <a:pt x="14743" y="-127"/>
                    <a:pt x="16114" y="726"/>
                    <a:pt x="17486" y="3568"/>
                  </a:cubicBezTo>
                  <a:cubicBezTo>
                    <a:pt x="18857" y="6410"/>
                    <a:pt x="20229" y="11241"/>
                    <a:pt x="21600" y="16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3017378" y="449899"/>
              <a:ext cx="63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3677778" y="113349"/>
              <a:ext cx="1961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114"/>
                    <a:pt x="17280" y="8229"/>
                    <a:pt x="19440" y="11829"/>
                  </a:cubicBezTo>
                  <a:cubicBezTo>
                    <a:pt x="21600" y="15429"/>
                    <a:pt x="17280" y="18514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3798428" y="348299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16" y="16200"/>
                    <a:pt x="3032" y="10800"/>
                    <a:pt x="6632" y="7200"/>
                  </a:cubicBezTo>
                  <a:cubicBezTo>
                    <a:pt x="10232" y="3600"/>
                    <a:pt x="1591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3990349" y="241529"/>
              <a:ext cx="141252" cy="208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2" h="21478" fill="norm" stroke="1" extrusionOk="0">
                  <a:moveTo>
                    <a:pt x="16455" y="2496"/>
                  </a:moveTo>
                  <a:cubicBezTo>
                    <a:pt x="12753" y="1623"/>
                    <a:pt x="9050" y="751"/>
                    <a:pt x="6427" y="314"/>
                  </a:cubicBezTo>
                  <a:cubicBezTo>
                    <a:pt x="3804" y="-122"/>
                    <a:pt x="2261" y="-122"/>
                    <a:pt x="1181" y="423"/>
                  </a:cubicBezTo>
                  <a:cubicBezTo>
                    <a:pt x="101" y="969"/>
                    <a:pt x="-516" y="2060"/>
                    <a:pt x="564" y="3369"/>
                  </a:cubicBezTo>
                  <a:cubicBezTo>
                    <a:pt x="1644" y="4678"/>
                    <a:pt x="4421" y="6205"/>
                    <a:pt x="8124" y="8278"/>
                  </a:cubicBezTo>
                  <a:cubicBezTo>
                    <a:pt x="11827" y="10351"/>
                    <a:pt x="16455" y="12969"/>
                    <a:pt x="18770" y="14933"/>
                  </a:cubicBezTo>
                  <a:cubicBezTo>
                    <a:pt x="21084" y="16896"/>
                    <a:pt x="21084" y="18205"/>
                    <a:pt x="19387" y="19187"/>
                  </a:cubicBezTo>
                  <a:cubicBezTo>
                    <a:pt x="17690" y="20169"/>
                    <a:pt x="14295" y="20823"/>
                    <a:pt x="10901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4173343" y="145099"/>
              <a:ext cx="44186" cy="241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35" fill="norm" stroke="1" extrusionOk="0">
                  <a:moveTo>
                    <a:pt x="2957" y="15777"/>
                  </a:moveTo>
                  <a:cubicBezTo>
                    <a:pt x="1928" y="16717"/>
                    <a:pt x="900" y="17656"/>
                    <a:pt x="385" y="18783"/>
                  </a:cubicBezTo>
                  <a:cubicBezTo>
                    <a:pt x="-129" y="19910"/>
                    <a:pt x="-129" y="21224"/>
                    <a:pt x="385" y="21412"/>
                  </a:cubicBezTo>
                  <a:cubicBezTo>
                    <a:pt x="900" y="21600"/>
                    <a:pt x="1928" y="20661"/>
                    <a:pt x="5528" y="16904"/>
                  </a:cubicBezTo>
                  <a:cubicBezTo>
                    <a:pt x="9128" y="13148"/>
                    <a:pt x="15300" y="6574"/>
                    <a:pt x="214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4257606" y="0"/>
              <a:ext cx="491735" cy="435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454" fill="norm" stroke="1" extrusionOk="0">
                  <a:moveTo>
                    <a:pt x="4622" y="13414"/>
                  </a:moveTo>
                  <a:cubicBezTo>
                    <a:pt x="4345" y="12996"/>
                    <a:pt x="4068" y="12579"/>
                    <a:pt x="3652" y="12527"/>
                  </a:cubicBezTo>
                  <a:cubicBezTo>
                    <a:pt x="3237" y="12475"/>
                    <a:pt x="2683" y="12788"/>
                    <a:pt x="2037" y="13779"/>
                  </a:cubicBezTo>
                  <a:cubicBezTo>
                    <a:pt x="1391" y="14770"/>
                    <a:pt x="652" y="16440"/>
                    <a:pt x="283" y="17588"/>
                  </a:cubicBezTo>
                  <a:cubicBezTo>
                    <a:pt x="-86" y="18736"/>
                    <a:pt x="-86" y="19362"/>
                    <a:pt x="237" y="19988"/>
                  </a:cubicBezTo>
                  <a:cubicBezTo>
                    <a:pt x="560" y="20614"/>
                    <a:pt x="1206" y="21240"/>
                    <a:pt x="2222" y="20718"/>
                  </a:cubicBezTo>
                  <a:cubicBezTo>
                    <a:pt x="3237" y="20196"/>
                    <a:pt x="4622" y="18527"/>
                    <a:pt x="5729" y="15866"/>
                  </a:cubicBezTo>
                  <a:cubicBezTo>
                    <a:pt x="6837" y="13205"/>
                    <a:pt x="7668" y="9553"/>
                    <a:pt x="8083" y="7310"/>
                  </a:cubicBezTo>
                  <a:cubicBezTo>
                    <a:pt x="8499" y="5066"/>
                    <a:pt x="8499" y="4231"/>
                    <a:pt x="8222" y="3762"/>
                  </a:cubicBezTo>
                  <a:cubicBezTo>
                    <a:pt x="7945" y="3292"/>
                    <a:pt x="7391" y="3188"/>
                    <a:pt x="6929" y="3605"/>
                  </a:cubicBezTo>
                  <a:cubicBezTo>
                    <a:pt x="6468" y="4023"/>
                    <a:pt x="6099" y="4962"/>
                    <a:pt x="5683" y="7362"/>
                  </a:cubicBezTo>
                  <a:cubicBezTo>
                    <a:pt x="5268" y="9762"/>
                    <a:pt x="4806" y="13623"/>
                    <a:pt x="4668" y="15866"/>
                  </a:cubicBezTo>
                  <a:cubicBezTo>
                    <a:pt x="4529" y="18110"/>
                    <a:pt x="4714" y="18736"/>
                    <a:pt x="5037" y="19101"/>
                  </a:cubicBezTo>
                  <a:cubicBezTo>
                    <a:pt x="5360" y="19466"/>
                    <a:pt x="5822" y="19570"/>
                    <a:pt x="6514" y="19153"/>
                  </a:cubicBezTo>
                  <a:cubicBezTo>
                    <a:pt x="7206" y="18736"/>
                    <a:pt x="8129" y="17796"/>
                    <a:pt x="8591" y="17066"/>
                  </a:cubicBezTo>
                  <a:cubicBezTo>
                    <a:pt x="9052" y="16336"/>
                    <a:pt x="9052" y="15814"/>
                    <a:pt x="8960" y="15866"/>
                  </a:cubicBezTo>
                  <a:cubicBezTo>
                    <a:pt x="8868" y="15918"/>
                    <a:pt x="8683" y="16544"/>
                    <a:pt x="8591" y="17170"/>
                  </a:cubicBezTo>
                  <a:cubicBezTo>
                    <a:pt x="8499" y="17796"/>
                    <a:pt x="8499" y="18423"/>
                    <a:pt x="8683" y="18892"/>
                  </a:cubicBezTo>
                  <a:cubicBezTo>
                    <a:pt x="8868" y="19362"/>
                    <a:pt x="9237" y="19675"/>
                    <a:pt x="10160" y="19727"/>
                  </a:cubicBezTo>
                  <a:cubicBezTo>
                    <a:pt x="11083" y="19779"/>
                    <a:pt x="12560" y="19570"/>
                    <a:pt x="13668" y="19153"/>
                  </a:cubicBezTo>
                  <a:cubicBezTo>
                    <a:pt x="14776" y="18736"/>
                    <a:pt x="15514" y="18110"/>
                    <a:pt x="15929" y="17536"/>
                  </a:cubicBezTo>
                  <a:cubicBezTo>
                    <a:pt x="16345" y="16962"/>
                    <a:pt x="16437" y="16440"/>
                    <a:pt x="16206" y="16179"/>
                  </a:cubicBezTo>
                  <a:cubicBezTo>
                    <a:pt x="15976" y="15918"/>
                    <a:pt x="15422" y="15918"/>
                    <a:pt x="14868" y="16283"/>
                  </a:cubicBezTo>
                  <a:cubicBezTo>
                    <a:pt x="14314" y="16649"/>
                    <a:pt x="13760" y="17379"/>
                    <a:pt x="13483" y="18057"/>
                  </a:cubicBezTo>
                  <a:cubicBezTo>
                    <a:pt x="13206" y="18736"/>
                    <a:pt x="13206" y="19362"/>
                    <a:pt x="13252" y="19936"/>
                  </a:cubicBezTo>
                  <a:cubicBezTo>
                    <a:pt x="13299" y="20510"/>
                    <a:pt x="13391" y="21031"/>
                    <a:pt x="13714" y="21292"/>
                  </a:cubicBezTo>
                  <a:cubicBezTo>
                    <a:pt x="14037" y="21553"/>
                    <a:pt x="14591" y="21553"/>
                    <a:pt x="15468" y="20875"/>
                  </a:cubicBezTo>
                  <a:cubicBezTo>
                    <a:pt x="16345" y="20196"/>
                    <a:pt x="17545" y="18840"/>
                    <a:pt x="18606" y="16336"/>
                  </a:cubicBezTo>
                  <a:cubicBezTo>
                    <a:pt x="19668" y="13831"/>
                    <a:pt x="20591" y="10179"/>
                    <a:pt x="21052" y="7414"/>
                  </a:cubicBezTo>
                  <a:cubicBezTo>
                    <a:pt x="21514" y="4649"/>
                    <a:pt x="21514" y="2770"/>
                    <a:pt x="21329" y="1623"/>
                  </a:cubicBezTo>
                  <a:cubicBezTo>
                    <a:pt x="21145" y="475"/>
                    <a:pt x="20776" y="57"/>
                    <a:pt x="20406" y="5"/>
                  </a:cubicBezTo>
                  <a:cubicBezTo>
                    <a:pt x="20037" y="-47"/>
                    <a:pt x="19668" y="266"/>
                    <a:pt x="19299" y="1727"/>
                  </a:cubicBezTo>
                  <a:cubicBezTo>
                    <a:pt x="18929" y="3188"/>
                    <a:pt x="18560" y="5796"/>
                    <a:pt x="18652" y="8666"/>
                  </a:cubicBezTo>
                  <a:cubicBezTo>
                    <a:pt x="18745" y="11536"/>
                    <a:pt x="19299" y="14666"/>
                    <a:pt x="19852" y="17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5411328" y="102534"/>
              <a:ext cx="190501" cy="236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3" fill="norm" stroke="1" extrusionOk="0">
                  <a:moveTo>
                    <a:pt x="0" y="2105"/>
                  </a:moveTo>
                  <a:cubicBezTo>
                    <a:pt x="240" y="968"/>
                    <a:pt x="480" y="-169"/>
                    <a:pt x="480" y="20"/>
                  </a:cubicBezTo>
                  <a:cubicBezTo>
                    <a:pt x="480" y="210"/>
                    <a:pt x="240" y="1726"/>
                    <a:pt x="120" y="4568"/>
                  </a:cubicBezTo>
                  <a:cubicBezTo>
                    <a:pt x="0" y="7410"/>
                    <a:pt x="0" y="11578"/>
                    <a:pt x="360" y="14231"/>
                  </a:cubicBezTo>
                  <a:cubicBezTo>
                    <a:pt x="720" y="16884"/>
                    <a:pt x="1440" y="18020"/>
                    <a:pt x="2640" y="18399"/>
                  </a:cubicBezTo>
                  <a:cubicBezTo>
                    <a:pt x="3840" y="18778"/>
                    <a:pt x="5520" y="18399"/>
                    <a:pt x="6720" y="18778"/>
                  </a:cubicBezTo>
                  <a:cubicBezTo>
                    <a:pt x="7920" y="19157"/>
                    <a:pt x="8640" y="20294"/>
                    <a:pt x="9600" y="20863"/>
                  </a:cubicBezTo>
                  <a:cubicBezTo>
                    <a:pt x="10560" y="21431"/>
                    <a:pt x="11760" y="21431"/>
                    <a:pt x="13560" y="19915"/>
                  </a:cubicBezTo>
                  <a:cubicBezTo>
                    <a:pt x="15360" y="18399"/>
                    <a:pt x="17760" y="15368"/>
                    <a:pt x="19200" y="11957"/>
                  </a:cubicBezTo>
                  <a:cubicBezTo>
                    <a:pt x="20640" y="8547"/>
                    <a:pt x="21120" y="4757"/>
                    <a:pt x="21600" y="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5621383" y="19096"/>
              <a:ext cx="211993" cy="32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534" fill="norm" stroke="1" extrusionOk="0">
                  <a:moveTo>
                    <a:pt x="7006" y="16028"/>
                  </a:moveTo>
                  <a:cubicBezTo>
                    <a:pt x="6579" y="15322"/>
                    <a:pt x="6151" y="14616"/>
                    <a:pt x="5402" y="14122"/>
                  </a:cubicBezTo>
                  <a:cubicBezTo>
                    <a:pt x="4654" y="13628"/>
                    <a:pt x="3585" y="13346"/>
                    <a:pt x="2729" y="13628"/>
                  </a:cubicBezTo>
                  <a:cubicBezTo>
                    <a:pt x="1874" y="13910"/>
                    <a:pt x="1232" y="14758"/>
                    <a:pt x="804" y="15534"/>
                  </a:cubicBezTo>
                  <a:cubicBezTo>
                    <a:pt x="377" y="16310"/>
                    <a:pt x="163" y="17016"/>
                    <a:pt x="56" y="17722"/>
                  </a:cubicBezTo>
                  <a:cubicBezTo>
                    <a:pt x="-51" y="18428"/>
                    <a:pt x="-51" y="19134"/>
                    <a:pt x="484" y="19416"/>
                  </a:cubicBezTo>
                  <a:cubicBezTo>
                    <a:pt x="1018" y="19699"/>
                    <a:pt x="2088" y="19558"/>
                    <a:pt x="2836" y="19134"/>
                  </a:cubicBezTo>
                  <a:cubicBezTo>
                    <a:pt x="3585" y="18710"/>
                    <a:pt x="4012" y="18005"/>
                    <a:pt x="4440" y="18216"/>
                  </a:cubicBezTo>
                  <a:cubicBezTo>
                    <a:pt x="4868" y="18428"/>
                    <a:pt x="5296" y="19558"/>
                    <a:pt x="6151" y="20193"/>
                  </a:cubicBezTo>
                  <a:cubicBezTo>
                    <a:pt x="7006" y="20828"/>
                    <a:pt x="8290" y="20969"/>
                    <a:pt x="9252" y="20758"/>
                  </a:cubicBezTo>
                  <a:cubicBezTo>
                    <a:pt x="10214" y="20546"/>
                    <a:pt x="10856" y="19981"/>
                    <a:pt x="12460" y="17369"/>
                  </a:cubicBezTo>
                  <a:cubicBezTo>
                    <a:pt x="14064" y="14758"/>
                    <a:pt x="16630" y="10099"/>
                    <a:pt x="18234" y="7134"/>
                  </a:cubicBezTo>
                  <a:cubicBezTo>
                    <a:pt x="19838" y="4169"/>
                    <a:pt x="20480" y="2899"/>
                    <a:pt x="20907" y="1840"/>
                  </a:cubicBezTo>
                  <a:cubicBezTo>
                    <a:pt x="21335" y="781"/>
                    <a:pt x="21549" y="-66"/>
                    <a:pt x="21335" y="5"/>
                  </a:cubicBezTo>
                  <a:cubicBezTo>
                    <a:pt x="21121" y="75"/>
                    <a:pt x="20480" y="1063"/>
                    <a:pt x="19731" y="3463"/>
                  </a:cubicBezTo>
                  <a:cubicBezTo>
                    <a:pt x="18983" y="5863"/>
                    <a:pt x="18127" y="9675"/>
                    <a:pt x="17593" y="12922"/>
                  </a:cubicBezTo>
                  <a:cubicBezTo>
                    <a:pt x="17058" y="16169"/>
                    <a:pt x="16844" y="18852"/>
                    <a:pt x="16630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5884143" y="39853"/>
              <a:ext cx="152455" cy="323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309" fill="norm" stroke="1" extrusionOk="0">
                  <a:moveTo>
                    <a:pt x="12020" y="16545"/>
                  </a:moveTo>
                  <a:cubicBezTo>
                    <a:pt x="11724" y="15848"/>
                    <a:pt x="11428" y="15151"/>
                    <a:pt x="10836" y="14454"/>
                  </a:cubicBezTo>
                  <a:cubicBezTo>
                    <a:pt x="10244" y="13757"/>
                    <a:pt x="9356" y="13061"/>
                    <a:pt x="7729" y="13061"/>
                  </a:cubicBezTo>
                  <a:cubicBezTo>
                    <a:pt x="6102" y="13061"/>
                    <a:pt x="3735" y="13757"/>
                    <a:pt x="2255" y="14872"/>
                  </a:cubicBezTo>
                  <a:cubicBezTo>
                    <a:pt x="776" y="15987"/>
                    <a:pt x="184" y="17520"/>
                    <a:pt x="36" y="18635"/>
                  </a:cubicBezTo>
                  <a:cubicBezTo>
                    <a:pt x="-112" y="19750"/>
                    <a:pt x="184" y="20447"/>
                    <a:pt x="1072" y="20865"/>
                  </a:cubicBezTo>
                  <a:cubicBezTo>
                    <a:pt x="1959" y="21283"/>
                    <a:pt x="3439" y="21422"/>
                    <a:pt x="4770" y="21213"/>
                  </a:cubicBezTo>
                  <a:cubicBezTo>
                    <a:pt x="6102" y="21004"/>
                    <a:pt x="7285" y="20447"/>
                    <a:pt x="9652" y="17868"/>
                  </a:cubicBezTo>
                  <a:cubicBezTo>
                    <a:pt x="12020" y="15290"/>
                    <a:pt x="15570" y="10692"/>
                    <a:pt x="17641" y="7835"/>
                  </a:cubicBezTo>
                  <a:cubicBezTo>
                    <a:pt x="19713" y="4978"/>
                    <a:pt x="20304" y="3863"/>
                    <a:pt x="20748" y="2679"/>
                  </a:cubicBezTo>
                  <a:cubicBezTo>
                    <a:pt x="21192" y="1494"/>
                    <a:pt x="21488" y="240"/>
                    <a:pt x="21192" y="31"/>
                  </a:cubicBezTo>
                  <a:cubicBezTo>
                    <a:pt x="20896" y="-178"/>
                    <a:pt x="20009" y="658"/>
                    <a:pt x="18973" y="2888"/>
                  </a:cubicBezTo>
                  <a:cubicBezTo>
                    <a:pt x="17937" y="5117"/>
                    <a:pt x="16754" y="8741"/>
                    <a:pt x="16310" y="11179"/>
                  </a:cubicBezTo>
                  <a:cubicBezTo>
                    <a:pt x="15866" y="13618"/>
                    <a:pt x="16162" y="14872"/>
                    <a:pt x="16458" y="16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6078078" y="164149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6135228" y="246699"/>
              <a:ext cx="50801" cy="158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21600" y="0"/>
                  </a:moveTo>
                  <a:cubicBezTo>
                    <a:pt x="17100" y="0"/>
                    <a:pt x="12600" y="0"/>
                    <a:pt x="9000" y="568"/>
                  </a:cubicBezTo>
                  <a:cubicBezTo>
                    <a:pt x="5400" y="1137"/>
                    <a:pt x="2700" y="2274"/>
                    <a:pt x="2700" y="4121"/>
                  </a:cubicBezTo>
                  <a:cubicBezTo>
                    <a:pt x="2700" y="5968"/>
                    <a:pt x="5400" y="8526"/>
                    <a:pt x="9000" y="10942"/>
                  </a:cubicBezTo>
                  <a:cubicBezTo>
                    <a:pt x="12600" y="13358"/>
                    <a:pt x="17100" y="15632"/>
                    <a:pt x="18450" y="17479"/>
                  </a:cubicBezTo>
                  <a:cubicBezTo>
                    <a:pt x="19800" y="19326"/>
                    <a:pt x="18000" y="20747"/>
                    <a:pt x="14400" y="21174"/>
                  </a:cubicBezTo>
                  <a:cubicBezTo>
                    <a:pt x="10800" y="21600"/>
                    <a:pt x="5400" y="21032"/>
                    <a:pt x="0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6562795" y="25447"/>
              <a:ext cx="46972" cy="356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540" fill="norm" stroke="1" extrusionOk="0">
                  <a:moveTo>
                    <a:pt x="4696" y="1857"/>
                  </a:moveTo>
                  <a:cubicBezTo>
                    <a:pt x="10330" y="962"/>
                    <a:pt x="15965" y="68"/>
                    <a:pt x="18783" y="4"/>
                  </a:cubicBezTo>
                  <a:cubicBezTo>
                    <a:pt x="21600" y="-60"/>
                    <a:pt x="21600" y="707"/>
                    <a:pt x="18313" y="2880"/>
                  </a:cubicBezTo>
                  <a:cubicBezTo>
                    <a:pt x="15026" y="5052"/>
                    <a:pt x="8452" y="8631"/>
                    <a:pt x="4696" y="11762"/>
                  </a:cubicBezTo>
                  <a:cubicBezTo>
                    <a:pt x="939" y="14894"/>
                    <a:pt x="0" y="17578"/>
                    <a:pt x="0" y="19239"/>
                  </a:cubicBezTo>
                  <a:cubicBezTo>
                    <a:pt x="0" y="20901"/>
                    <a:pt x="939" y="21540"/>
                    <a:pt x="1409" y="21540"/>
                  </a:cubicBezTo>
                  <a:cubicBezTo>
                    <a:pt x="1878" y="21540"/>
                    <a:pt x="1878" y="20901"/>
                    <a:pt x="1878" y="20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6516228" y="237507"/>
              <a:ext cx="274928" cy="157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183" fill="norm" stroke="1" extrusionOk="0">
                  <a:moveTo>
                    <a:pt x="0" y="2939"/>
                  </a:moveTo>
                  <a:cubicBezTo>
                    <a:pt x="1814" y="2655"/>
                    <a:pt x="3627" y="2371"/>
                    <a:pt x="5606" y="1802"/>
                  </a:cubicBezTo>
                  <a:cubicBezTo>
                    <a:pt x="7585" y="1234"/>
                    <a:pt x="9728" y="381"/>
                    <a:pt x="10305" y="97"/>
                  </a:cubicBezTo>
                  <a:cubicBezTo>
                    <a:pt x="10882" y="-187"/>
                    <a:pt x="9893" y="97"/>
                    <a:pt x="8821" y="1660"/>
                  </a:cubicBezTo>
                  <a:cubicBezTo>
                    <a:pt x="7750" y="3224"/>
                    <a:pt x="6595" y="6066"/>
                    <a:pt x="6101" y="8197"/>
                  </a:cubicBezTo>
                  <a:cubicBezTo>
                    <a:pt x="5606" y="10329"/>
                    <a:pt x="5771" y="11750"/>
                    <a:pt x="6183" y="12887"/>
                  </a:cubicBezTo>
                  <a:cubicBezTo>
                    <a:pt x="6595" y="14024"/>
                    <a:pt x="7255" y="14876"/>
                    <a:pt x="8574" y="15587"/>
                  </a:cubicBezTo>
                  <a:cubicBezTo>
                    <a:pt x="9893" y="16297"/>
                    <a:pt x="11872" y="16866"/>
                    <a:pt x="14098" y="15587"/>
                  </a:cubicBezTo>
                  <a:cubicBezTo>
                    <a:pt x="16324" y="14308"/>
                    <a:pt x="18797" y="11181"/>
                    <a:pt x="20116" y="8624"/>
                  </a:cubicBezTo>
                  <a:cubicBezTo>
                    <a:pt x="21435" y="6066"/>
                    <a:pt x="21600" y="4076"/>
                    <a:pt x="21270" y="2797"/>
                  </a:cubicBezTo>
                  <a:cubicBezTo>
                    <a:pt x="20940" y="1518"/>
                    <a:pt x="20116" y="950"/>
                    <a:pt x="19456" y="1376"/>
                  </a:cubicBezTo>
                  <a:cubicBezTo>
                    <a:pt x="18797" y="1802"/>
                    <a:pt x="18302" y="3224"/>
                    <a:pt x="18055" y="4645"/>
                  </a:cubicBezTo>
                  <a:cubicBezTo>
                    <a:pt x="17808" y="6066"/>
                    <a:pt x="17808" y="7487"/>
                    <a:pt x="18055" y="8908"/>
                  </a:cubicBezTo>
                  <a:cubicBezTo>
                    <a:pt x="18302" y="10329"/>
                    <a:pt x="18797" y="11750"/>
                    <a:pt x="19292" y="13029"/>
                  </a:cubicBezTo>
                  <a:cubicBezTo>
                    <a:pt x="19786" y="14308"/>
                    <a:pt x="20281" y="15445"/>
                    <a:pt x="20446" y="16724"/>
                  </a:cubicBezTo>
                  <a:cubicBezTo>
                    <a:pt x="20611" y="18002"/>
                    <a:pt x="20446" y="19424"/>
                    <a:pt x="19951" y="20276"/>
                  </a:cubicBezTo>
                  <a:cubicBezTo>
                    <a:pt x="19456" y="21129"/>
                    <a:pt x="18632" y="21413"/>
                    <a:pt x="18055" y="20987"/>
                  </a:cubicBezTo>
                  <a:cubicBezTo>
                    <a:pt x="17478" y="20560"/>
                    <a:pt x="17148" y="19424"/>
                    <a:pt x="16818" y="18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6842095" y="30799"/>
              <a:ext cx="112284" cy="387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397" fill="norm" stroke="1" extrusionOk="0">
                  <a:moveTo>
                    <a:pt x="16419" y="0"/>
                  </a:moveTo>
                  <a:cubicBezTo>
                    <a:pt x="13219" y="2102"/>
                    <a:pt x="10019" y="4203"/>
                    <a:pt x="7219" y="7239"/>
                  </a:cubicBezTo>
                  <a:cubicBezTo>
                    <a:pt x="4419" y="10275"/>
                    <a:pt x="2019" y="14244"/>
                    <a:pt x="819" y="16638"/>
                  </a:cubicBezTo>
                  <a:cubicBezTo>
                    <a:pt x="-381" y="19031"/>
                    <a:pt x="-381" y="19849"/>
                    <a:pt x="1619" y="20491"/>
                  </a:cubicBezTo>
                  <a:cubicBezTo>
                    <a:pt x="3619" y="21133"/>
                    <a:pt x="7619" y="21600"/>
                    <a:pt x="11219" y="21308"/>
                  </a:cubicBezTo>
                  <a:cubicBezTo>
                    <a:pt x="14819" y="21016"/>
                    <a:pt x="18019" y="19965"/>
                    <a:pt x="21219" y="18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6865478" y="246699"/>
              <a:ext cx="63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7151228" y="329249"/>
              <a:ext cx="44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4" name="Drawing"/>
          <p:cNvGrpSpPr/>
          <p:nvPr/>
        </p:nvGrpSpPr>
        <p:grpSpPr>
          <a:xfrm>
            <a:off x="863684" y="1758018"/>
            <a:ext cx="10979067" cy="7472766"/>
            <a:chOff x="0" y="0"/>
            <a:chExt cx="10979065" cy="7472765"/>
          </a:xfrm>
        </p:grpSpPr>
        <p:sp>
          <p:nvSpPr>
            <p:cNvPr id="369" name="Line"/>
            <p:cNvSpPr/>
            <p:nvPr/>
          </p:nvSpPr>
          <p:spPr>
            <a:xfrm>
              <a:off x="0" y="413249"/>
              <a:ext cx="195064" cy="326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189" fill="norm" stroke="1" extrusionOk="0">
                  <a:moveTo>
                    <a:pt x="16535" y="2505"/>
                  </a:moveTo>
                  <a:cubicBezTo>
                    <a:pt x="16076" y="1817"/>
                    <a:pt x="15616" y="1129"/>
                    <a:pt x="14812" y="716"/>
                  </a:cubicBezTo>
                  <a:cubicBezTo>
                    <a:pt x="14008" y="303"/>
                    <a:pt x="12859" y="166"/>
                    <a:pt x="11135" y="1060"/>
                  </a:cubicBezTo>
                  <a:cubicBezTo>
                    <a:pt x="9412" y="1954"/>
                    <a:pt x="7114" y="3880"/>
                    <a:pt x="5506" y="6563"/>
                  </a:cubicBezTo>
                  <a:cubicBezTo>
                    <a:pt x="3897" y="9246"/>
                    <a:pt x="2978" y="12685"/>
                    <a:pt x="2518" y="14887"/>
                  </a:cubicBezTo>
                  <a:cubicBezTo>
                    <a:pt x="2059" y="17088"/>
                    <a:pt x="2059" y="18051"/>
                    <a:pt x="2174" y="18877"/>
                  </a:cubicBezTo>
                  <a:cubicBezTo>
                    <a:pt x="2289" y="19702"/>
                    <a:pt x="2518" y="20390"/>
                    <a:pt x="3208" y="20803"/>
                  </a:cubicBezTo>
                  <a:cubicBezTo>
                    <a:pt x="3897" y="21215"/>
                    <a:pt x="5046" y="21353"/>
                    <a:pt x="6770" y="20940"/>
                  </a:cubicBezTo>
                  <a:cubicBezTo>
                    <a:pt x="8493" y="20528"/>
                    <a:pt x="10791" y="19564"/>
                    <a:pt x="13318" y="17432"/>
                  </a:cubicBezTo>
                  <a:cubicBezTo>
                    <a:pt x="15846" y="15299"/>
                    <a:pt x="18604" y="11998"/>
                    <a:pt x="19982" y="9246"/>
                  </a:cubicBezTo>
                  <a:cubicBezTo>
                    <a:pt x="21361" y="6494"/>
                    <a:pt x="21361" y="4293"/>
                    <a:pt x="20901" y="2849"/>
                  </a:cubicBezTo>
                  <a:cubicBezTo>
                    <a:pt x="20442" y="1404"/>
                    <a:pt x="19523" y="716"/>
                    <a:pt x="17684" y="303"/>
                  </a:cubicBezTo>
                  <a:cubicBezTo>
                    <a:pt x="15846" y="-109"/>
                    <a:pt x="13089" y="-247"/>
                    <a:pt x="10101" y="854"/>
                  </a:cubicBezTo>
                  <a:cubicBezTo>
                    <a:pt x="7114" y="1954"/>
                    <a:pt x="3897" y="4293"/>
                    <a:pt x="2059" y="5875"/>
                  </a:cubicBezTo>
                  <a:cubicBezTo>
                    <a:pt x="221" y="7457"/>
                    <a:pt x="-239" y="8283"/>
                    <a:pt x="106" y="8764"/>
                  </a:cubicBezTo>
                  <a:cubicBezTo>
                    <a:pt x="450" y="9246"/>
                    <a:pt x="1599" y="9384"/>
                    <a:pt x="4587" y="8833"/>
                  </a:cubicBezTo>
                  <a:cubicBezTo>
                    <a:pt x="7574" y="8283"/>
                    <a:pt x="12399" y="7045"/>
                    <a:pt x="17225" y="5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38015" y="202015"/>
              <a:ext cx="120651" cy="167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53" y="16678"/>
                    <a:pt x="5305" y="11757"/>
                    <a:pt x="7011" y="8613"/>
                  </a:cubicBezTo>
                  <a:cubicBezTo>
                    <a:pt x="8716" y="5468"/>
                    <a:pt x="9474" y="4101"/>
                    <a:pt x="10611" y="2734"/>
                  </a:cubicBezTo>
                  <a:cubicBezTo>
                    <a:pt x="11747" y="1367"/>
                    <a:pt x="13263" y="0"/>
                    <a:pt x="14400" y="0"/>
                  </a:cubicBezTo>
                  <a:cubicBezTo>
                    <a:pt x="15537" y="0"/>
                    <a:pt x="16295" y="1367"/>
                    <a:pt x="17432" y="3828"/>
                  </a:cubicBezTo>
                  <a:cubicBezTo>
                    <a:pt x="18568" y="6289"/>
                    <a:pt x="20084" y="9843"/>
                    <a:pt x="21600" y="13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603165" y="553381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615865" y="451781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685715" y="430615"/>
              <a:ext cx="112579" cy="195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12" fill="norm" stroke="1" extrusionOk="0">
                  <a:moveTo>
                    <a:pt x="13200" y="929"/>
                  </a:moveTo>
                  <a:cubicBezTo>
                    <a:pt x="11200" y="465"/>
                    <a:pt x="9200" y="0"/>
                    <a:pt x="7000" y="0"/>
                  </a:cubicBezTo>
                  <a:cubicBezTo>
                    <a:pt x="4800" y="0"/>
                    <a:pt x="2400" y="465"/>
                    <a:pt x="2000" y="1858"/>
                  </a:cubicBezTo>
                  <a:cubicBezTo>
                    <a:pt x="1600" y="3252"/>
                    <a:pt x="3200" y="5574"/>
                    <a:pt x="6400" y="8361"/>
                  </a:cubicBezTo>
                  <a:cubicBezTo>
                    <a:pt x="9600" y="11148"/>
                    <a:pt x="14400" y="14400"/>
                    <a:pt x="17400" y="16606"/>
                  </a:cubicBezTo>
                  <a:cubicBezTo>
                    <a:pt x="20400" y="18813"/>
                    <a:pt x="21600" y="19974"/>
                    <a:pt x="21200" y="20671"/>
                  </a:cubicBezTo>
                  <a:cubicBezTo>
                    <a:pt x="20800" y="21368"/>
                    <a:pt x="18800" y="21600"/>
                    <a:pt x="15000" y="21252"/>
                  </a:cubicBezTo>
                  <a:cubicBezTo>
                    <a:pt x="11200" y="20903"/>
                    <a:pt x="5600" y="19974"/>
                    <a:pt x="0" y="19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1320715" y="339598"/>
              <a:ext cx="158751" cy="334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28" y="17362"/>
                    <a:pt x="3456" y="13124"/>
                    <a:pt x="5760" y="9706"/>
                  </a:cubicBezTo>
                  <a:cubicBezTo>
                    <a:pt x="8064" y="6289"/>
                    <a:pt x="10944" y="3691"/>
                    <a:pt x="12960" y="2119"/>
                  </a:cubicBezTo>
                  <a:cubicBezTo>
                    <a:pt x="14976" y="547"/>
                    <a:pt x="16128" y="0"/>
                    <a:pt x="17136" y="0"/>
                  </a:cubicBezTo>
                  <a:cubicBezTo>
                    <a:pt x="18144" y="0"/>
                    <a:pt x="19008" y="547"/>
                    <a:pt x="19584" y="2529"/>
                  </a:cubicBezTo>
                  <a:cubicBezTo>
                    <a:pt x="20160" y="4511"/>
                    <a:pt x="20448" y="7929"/>
                    <a:pt x="20736" y="10868"/>
                  </a:cubicBezTo>
                  <a:cubicBezTo>
                    <a:pt x="21024" y="13808"/>
                    <a:pt x="21312" y="16268"/>
                    <a:pt x="21600" y="18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1396915" y="502581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1613456" y="305731"/>
              <a:ext cx="208910" cy="280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324" fill="norm" stroke="1" extrusionOk="0">
                  <a:moveTo>
                    <a:pt x="1898" y="5803"/>
                  </a:moveTo>
                  <a:cubicBezTo>
                    <a:pt x="1243" y="11284"/>
                    <a:pt x="589" y="16764"/>
                    <a:pt x="261" y="16684"/>
                  </a:cubicBezTo>
                  <a:cubicBezTo>
                    <a:pt x="-66" y="16603"/>
                    <a:pt x="-66" y="10961"/>
                    <a:pt x="152" y="7737"/>
                  </a:cubicBezTo>
                  <a:cubicBezTo>
                    <a:pt x="370" y="4513"/>
                    <a:pt x="807" y="3707"/>
                    <a:pt x="1352" y="3949"/>
                  </a:cubicBezTo>
                  <a:cubicBezTo>
                    <a:pt x="1898" y="4191"/>
                    <a:pt x="2552" y="5481"/>
                    <a:pt x="4079" y="8140"/>
                  </a:cubicBezTo>
                  <a:cubicBezTo>
                    <a:pt x="5607" y="10800"/>
                    <a:pt x="8007" y="14830"/>
                    <a:pt x="9643" y="17248"/>
                  </a:cubicBezTo>
                  <a:cubicBezTo>
                    <a:pt x="11279" y="19666"/>
                    <a:pt x="12152" y="20472"/>
                    <a:pt x="13243" y="20955"/>
                  </a:cubicBezTo>
                  <a:cubicBezTo>
                    <a:pt x="14334" y="21439"/>
                    <a:pt x="15643" y="21600"/>
                    <a:pt x="16952" y="20472"/>
                  </a:cubicBezTo>
                  <a:cubicBezTo>
                    <a:pt x="18261" y="19343"/>
                    <a:pt x="19570" y="16925"/>
                    <a:pt x="20334" y="13299"/>
                  </a:cubicBezTo>
                  <a:cubicBezTo>
                    <a:pt x="21098" y="9672"/>
                    <a:pt x="21316" y="4836"/>
                    <a:pt x="215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2387515" y="477181"/>
              <a:ext cx="368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52" y="16200"/>
                    <a:pt x="6703" y="10800"/>
                    <a:pt x="10303" y="7200"/>
                  </a:cubicBezTo>
                  <a:cubicBezTo>
                    <a:pt x="13903" y="3600"/>
                    <a:pt x="1775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2359795" y="470831"/>
              <a:ext cx="42142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1414" y="21600"/>
                  </a:moveTo>
                  <a:cubicBezTo>
                    <a:pt x="658" y="21600"/>
                    <a:pt x="-98" y="21600"/>
                    <a:pt x="10" y="21000"/>
                  </a:cubicBezTo>
                  <a:cubicBezTo>
                    <a:pt x="118" y="20400"/>
                    <a:pt x="1090" y="19200"/>
                    <a:pt x="3520" y="17200"/>
                  </a:cubicBezTo>
                  <a:cubicBezTo>
                    <a:pt x="5950" y="15200"/>
                    <a:pt x="9838" y="12400"/>
                    <a:pt x="13078" y="9400"/>
                  </a:cubicBezTo>
                  <a:cubicBezTo>
                    <a:pt x="16318" y="6400"/>
                    <a:pt x="18910" y="3200"/>
                    <a:pt x="215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2718731" y="400981"/>
              <a:ext cx="129379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9" h="21600" fill="norm" stroke="1" extrusionOk="0">
                  <a:moveTo>
                    <a:pt x="6925" y="0"/>
                  </a:moveTo>
                  <a:cubicBezTo>
                    <a:pt x="3550" y="0"/>
                    <a:pt x="175" y="0"/>
                    <a:pt x="7" y="529"/>
                  </a:cubicBezTo>
                  <a:cubicBezTo>
                    <a:pt x="-162" y="1059"/>
                    <a:pt x="2875" y="2118"/>
                    <a:pt x="6757" y="3600"/>
                  </a:cubicBezTo>
                  <a:cubicBezTo>
                    <a:pt x="10638" y="5082"/>
                    <a:pt x="15363" y="6988"/>
                    <a:pt x="18063" y="9000"/>
                  </a:cubicBezTo>
                  <a:cubicBezTo>
                    <a:pt x="20763" y="11012"/>
                    <a:pt x="21438" y="13129"/>
                    <a:pt x="19582" y="15247"/>
                  </a:cubicBezTo>
                  <a:cubicBezTo>
                    <a:pt x="17726" y="17365"/>
                    <a:pt x="13338" y="19482"/>
                    <a:pt x="89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3662147" y="408981"/>
              <a:ext cx="243019" cy="345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351" fill="norm" stroke="1" extrusionOk="0">
                  <a:moveTo>
                    <a:pt x="20262" y="3040"/>
                  </a:moveTo>
                  <a:cubicBezTo>
                    <a:pt x="20076" y="2385"/>
                    <a:pt x="19889" y="1731"/>
                    <a:pt x="19424" y="1207"/>
                  </a:cubicBezTo>
                  <a:cubicBezTo>
                    <a:pt x="18958" y="683"/>
                    <a:pt x="18213" y="291"/>
                    <a:pt x="17282" y="94"/>
                  </a:cubicBezTo>
                  <a:cubicBezTo>
                    <a:pt x="16351" y="-102"/>
                    <a:pt x="15234" y="-102"/>
                    <a:pt x="12907" y="1207"/>
                  </a:cubicBezTo>
                  <a:cubicBezTo>
                    <a:pt x="10579" y="2516"/>
                    <a:pt x="7041" y="5134"/>
                    <a:pt x="4620" y="7949"/>
                  </a:cubicBezTo>
                  <a:cubicBezTo>
                    <a:pt x="2200" y="10763"/>
                    <a:pt x="896" y="13774"/>
                    <a:pt x="338" y="15934"/>
                  </a:cubicBezTo>
                  <a:cubicBezTo>
                    <a:pt x="-221" y="18094"/>
                    <a:pt x="-35" y="19403"/>
                    <a:pt x="524" y="20254"/>
                  </a:cubicBezTo>
                  <a:cubicBezTo>
                    <a:pt x="1082" y="21105"/>
                    <a:pt x="2013" y="21498"/>
                    <a:pt x="4062" y="21302"/>
                  </a:cubicBezTo>
                  <a:cubicBezTo>
                    <a:pt x="6110" y="21105"/>
                    <a:pt x="9276" y="20320"/>
                    <a:pt x="11976" y="18356"/>
                  </a:cubicBezTo>
                  <a:cubicBezTo>
                    <a:pt x="14676" y="16393"/>
                    <a:pt x="16910" y="13251"/>
                    <a:pt x="18027" y="10305"/>
                  </a:cubicBezTo>
                  <a:cubicBezTo>
                    <a:pt x="19145" y="7360"/>
                    <a:pt x="19145" y="4611"/>
                    <a:pt x="18865" y="2974"/>
                  </a:cubicBezTo>
                  <a:cubicBezTo>
                    <a:pt x="18586" y="1338"/>
                    <a:pt x="18027" y="814"/>
                    <a:pt x="16724" y="553"/>
                  </a:cubicBezTo>
                  <a:cubicBezTo>
                    <a:pt x="15420" y="291"/>
                    <a:pt x="13372" y="291"/>
                    <a:pt x="11789" y="553"/>
                  </a:cubicBezTo>
                  <a:cubicBezTo>
                    <a:pt x="10207" y="814"/>
                    <a:pt x="9089" y="1338"/>
                    <a:pt x="8345" y="1993"/>
                  </a:cubicBezTo>
                  <a:cubicBezTo>
                    <a:pt x="7600" y="2647"/>
                    <a:pt x="7227" y="3433"/>
                    <a:pt x="7227" y="4218"/>
                  </a:cubicBezTo>
                  <a:cubicBezTo>
                    <a:pt x="7227" y="5003"/>
                    <a:pt x="7600" y="5789"/>
                    <a:pt x="9462" y="6313"/>
                  </a:cubicBezTo>
                  <a:cubicBezTo>
                    <a:pt x="11324" y="6836"/>
                    <a:pt x="14676" y="7098"/>
                    <a:pt x="16910" y="7033"/>
                  </a:cubicBezTo>
                  <a:cubicBezTo>
                    <a:pt x="19145" y="6967"/>
                    <a:pt x="20262" y="6574"/>
                    <a:pt x="21379" y="6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3714665" y="222706"/>
              <a:ext cx="146051" cy="133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0" fill="norm" stroke="1" extrusionOk="0">
                  <a:moveTo>
                    <a:pt x="0" y="21010"/>
                  </a:moveTo>
                  <a:cubicBezTo>
                    <a:pt x="1878" y="18352"/>
                    <a:pt x="3757" y="15693"/>
                    <a:pt x="4852" y="13367"/>
                  </a:cubicBezTo>
                  <a:cubicBezTo>
                    <a:pt x="5948" y="11041"/>
                    <a:pt x="6261" y="9047"/>
                    <a:pt x="7200" y="6555"/>
                  </a:cubicBezTo>
                  <a:cubicBezTo>
                    <a:pt x="8139" y="4062"/>
                    <a:pt x="9704" y="1072"/>
                    <a:pt x="10957" y="241"/>
                  </a:cubicBezTo>
                  <a:cubicBezTo>
                    <a:pt x="12209" y="-590"/>
                    <a:pt x="13148" y="739"/>
                    <a:pt x="14870" y="4062"/>
                  </a:cubicBezTo>
                  <a:cubicBezTo>
                    <a:pt x="16591" y="7385"/>
                    <a:pt x="19096" y="12702"/>
                    <a:pt x="21600" y="18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4186302" y="597831"/>
              <a:ext cx="411014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600" fill="norm" stroke="1" extrusionOk="0">
                  <a:moveTo>
                    <a:pt x="1571" y="21600"/>
                  </a:moveTo>
                  <a:cubicBezTo>
                    <a:pt x="1017" y="20753"/>
                    <a:pt x="463" y="19906"/>
                    <a:pt x="186" y="18000"/>
                  </a:cubicBezTo>
                  <a:cubicBezTo>
                    <a:pt x="-91" y="16094"/>
                    <a:pt x="-91" y="13129"/>
                    <a:pt x="407" y="10376"/>
                  </a:cubicBezTo>
                  <a:cubicBezTo>
                    <a:pt x="906" y="7624"/>
                    <a:pt x="1903" y="5082"/>
                    <a:pt x="2900" y="4447"/>
                  </a:cubicBezTo>
                  <a:cubicBezTo>
                    <a:pt x="3897" y="3812"/>
                    <a:pt x="4894" y="5082"/>
                    <a:pt x="6001" y="7835"/>
                  </a:cubicBezTo>
                  <a:cubicBezTo>
                    <a:pt x="7109" y="10588"/>
                    <a:pt x="8327" y="14824"/>
                    <a:pt x="9601" y="17365"/>
                  </a:cubicBezTo>
                  <a:cubicBezTo>
                    <a:pt x="10875" y="19906"/>
                    <a:pt x="12204" y="20753"/>
                    <a:pt x="14198" y="17576"/>
                  </a:cubicBezTo>
                  <a:cubicBezTo>
                    <a:pt x="16192" y="14400"/>
                    <a:pt x="18851" y="7200"/>
                    <a:pt x="215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4179066" y="259300"/>
              <a:ext cx="97856" cy="211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189" fill="norm" stroke="1" extrusionOk="0">
                  <a:moveTo>
                    <a:pt x="5330" y="8457"/>
                  </a:moveTo>
                  <a:cubicBezTo>
                    <a:pt x="4411" y="12057"/>
                    <a:pt x="3492" y="15657"/>
                    <a:pt x="2572" y="17987"/>
                  </a:cubicBezTo>
                  <a:cubicBezTo>
                    <a:pt x="1653" y="20316"/>
                    <a:pt x="734" y="21375"/>
                    <a:pt x="275" y="21163"/>
                  </a:cubicBezTo>
                  <a:cubicBezTo>
                    <a:pt x="-185" y="20951"/>
                    <a:pt x="-185" y="19469"/>
                    <a:pt x="1194" y="16187"/>
                  </a:cubicBezTo>
                  <a:cubicBezTo>
                    <a:pt x="2572" y="12904"/>
                    <a:pt x="5330" y="7822"/>
                    <a:pt x="7398" y="4751"/>
                  </a:cubicBezTo>
                  <a:cubicBezTo>
                    <a:pt x="9466" y="1681"/>
                    <a:pt x="10845" y="622"/>
                    <a:pt x="12683" y="199"/>
                  </a:cubicBezTo>
                  <a:cubicBezTo>
                    <a:pt x="14521" y="-225"/>
                    <a:pt x="16819" y="-13"/>
                    <a:pt x="18428" y="1257"/>
                  </a:cubicBezTo>
                  <a:cubicBezTo>
                    <a:pt x="20036" y="2528"/>
                    <a:pt x="20955" y="4857"/>
                    <a:pt x="21185" y="7504"/>
                  </a:cubicBezTo>
                  <a:cubicBezTo>
                    <a:pt x="21415" y="10151"/>
                    <a:pt x="20955" y="13116"/>
                    <a:pt x="20496" y="16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4349665" y="337481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4400"/>
                    <a:pt x="5760" y="7200"/>
                    <a:pt x="9360" y="3600"/>
                  </a:cubicBezTo>
                  <a:cubicBezTo>
                    <a:pt x="12960" y="0"/>
                    <a:pt x="172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4508415" y="273981"/>
              <a:ext cx="80831" cy="118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293" fill="norm" stroke="1" extrusionOk="0">
                  <a:moveTo>
                    <a:pt x="0" y="0"/>
                  </a:moveTo>
                  <a:cubicBezTo>
                    <a:pt x="6092" y="1516"/>
                    <a:pt x="12185" y="3032"/>
                    <a:pt x="16062" y="4547"/>
                  </a:cubicBezTo>
                  <a:cubicBezTo>
                    <a:pt x="19938" y="6063"/>
                    <a:pt x="21600" y="7579"/>
                    <a:pt x="21046" y="10042"/>
                  </a:cubicBezTo>
                  <a:cubicBezTo>
                    <a:pt x="20492" y="12505"/>
                    <a:pt x="17723" y="15916"/>
                    <a:pt x="14954" y="18189"/>
                  </a:cubicBezTo>
                  <a:cubicBezTo>
                    <a:pt x="12185" y="20463"/>
                    <a:pt x="9415" y="21600"/>
                    <a:pt x="8862" y="21221"/>
                  </a:cubicBezTo>
                  <a:cubicBezTo>
                    <a:pt x="8308" y="20842"/>
                    <a:pt x="9969" y="18947"/>
                    <a:pt x="11631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4630006" y="276098"/>
              <a:ext cx="168991" cy="97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229" fill="norm" stroke="1" extrusionOk="0">
                  <a:moveTo>
                    <a:pt x="3834" y="5055"/>
                  </a:moveTo>
                  <a:cubicBezTo>
                    <a:pt x="4361" y="7353"/>
                    <a:pt x="4888" y="9651"/>
                    <a:pt x="5020" y="11949"/>
                  </a:cubicBezTo>
                  <a:cubicBezTo>
                    <a:pt x="5151" y="14247"/>
                    <a:pt x="4888" y="16545"/>
                    <a:pt x="4229" y="18383"/>
                  </a:cubicBezTo>
                  <a:cubicBezTo>
                    <a:pt x="3571" y="20221"/>
                    <a:pt x="2517" y="21600"/>
                    <a:pt x="1727" y="21140"/>
                  </a:cubicBezTo>
                  <a:cubicBezTo>
                    <a:pt x="937" y="20681"/>
                    <a:pt x="410" y="18383"/>
                    <a:pt x="146" y="16085"/>
                  </a:cubicBezTo>
                  <a:cubicBezTo>
                    <a:pt x="-117" y="13787"/>
                    <a:pt x="-117" y="11489"/>
                    <a:pt x="937" y="8962"/>
                  </a:cubicBezTo>
                  <a:cubicBezTo>
                    <a:pt x="1990" y="6434"/>
                    <a:pt x="4098" y="3677"/>
                    <a:pt x="6073" y="4136"/>
                  </a:cubicBezTo>
                  <a:cubicBezTo>
                    <a:pt x="8049" y="4596"/>
                    <a:pt x="9893" y="8272"/>
                    <a:pt x="11342" y="11030"/>
                  </a:cubicBezTo>
                  <a:cubicBezTo>
                    <a:pt x="12790" y="13787"/>
                    <a:pt x="13844" y="15626"/>
                    <a:pt x="15293" y="16545"/>
                  </a:cubicBezTo>
                  <a:cubicBezTo>
                    <a:pt x="16742" y="17464"/>
                    <a:pt x="18585" y="17464"/>
                    <a:pt x="19771" y="15166"/>
                  </a:cubicBezTo>
                  <a:cubicBezTo>
                    <a:pt x="20956" y="12868"/>
                    <a:pt x="21483" y="8272"/>
                    <a:pt x="20561" y="5055"/>
                  </a:cubicBezTo>
                  <a:cubicBezTo>
                    <a:pt x="19639" y="1838"/>
                    <a:pt x="17268" y="0"/>
                    <a:pt x="14766" y="0"/>
                  </a:cubicBezTo>
                  <a:cubicBezTo>
                    <a:pt x="12263" y="0"/>
                    <a:pt x="9629" y="1838"/>
                    <a:pt x="6995" y="3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5027892" y="466366"/>
              <a:ext cx="267395" cy="387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96" fill="norm" stroke="1" extrusionOk="0">
                  <a:moveTo>
                    <a:pt x="2649" y="9405"/>
                  </a:moveTo>
                  <a:cubicBezTo>
                    <a:pt x="2309" y="13044"/>
                    <a:pt x="1969" y="16683"/>
                    <a:pt x="1629" y="18796"/>
                  </a:cubicBezTo>
                  <a:cubicBezTo>
                    <a:pt x="1289" y="20909"/>
                    <a:pt x="948" y="21496"/>
                    <a:pt x="608" y="21496"/>
                  </a:cubicBezTo>
                  <a:cubicBezTo>
                    <a:pt x="268" y="21496"/>
                    <a:pt x="-72" y="20909"/>
                    <a:pt x="13" y="18737"/>
                  </a:cubicBezTo>
                  <a:cubicBezTo>
                    <a:pt x="98" y="16566"/>
                    <a:pt x="608" y="12809"/>
                    <a:pt x="1289" y="9992"/>
                  </a:cubicBezTo>
                  <a:cubicBezTo>
                    <a:pt x="1969" y="7174"/>
                    <a:pt x="2819" y="5296"/>
                    <a:pt x="3500" y="4122"/>
                  </a:cubicBezTo>
                  <a:cubicBezTo>
                    <a:pt x="4180" y="2948"/>
                    <a:pt x="4690" y="2479"/>
                    <a:pt x="5371" y="2479"/>
                  </a:cubicBezTo>
                  <a:cubicBezTo>
                    <a:pt x="6051" y="2479"/>
                    <a:pt x="6901" y="2948"/>
                    <a:pt x="7667" y="4592"/>
                  </a:cubicBezTo>
                  <a:cubicBezTo>
                    <a:pt x="8432" y="6235"/>
                    <a:pt x="9112" y="9053"/>
                    <a:pt x="9793" y="11694"/>
                  </a:cubicBezTo>
                  <a:cubicBezTo>
                    <a:pt x="10473" y="14335"/>
                    <a:pt x="11153" y="16800"/>
                    <a:pt x="11834" y="18209"/>
                  </a:cubicBezTo>
                  <a:cubicBezTo>
                    <a:pt x="12514" y="19618"/>
                    <a:pt x="13194" y="19970"/>
                    <a:pt x="13874" y="19853"/>
                  </a:cubicBezTo>
                  <a:cubicBezTo>
                    <a:pt x="14555" y="19735"/>
                    <a:pt x="15235" y="19148"/>
                    <a:pt x="16341" y="17211"/>
                  </a:cubicBezTo>
                  <a:cubicBezTo>
                    <a:pt x="17446" y="15274"/>
                    <a:pt x="18977" y="11987"/>
                    <a:pt x="19912" y="9229"/>
                  </a:cubicBezTo>
                  <a:cubicBezTo>
                    <a:pt x="20848" y="6470"/>
                    <a:pt x="21188" y="4239"/>
                    <a:pt x="21358" y="2655"/>
                  </a:cubicBezTo>
                  <a:cubicBezTo>
                    <a:pt x="21528" y="1070"/>
                    <a:pt x="21528" y="131"/>
                    <a:pt x="21358" y="13"/>
                  </a:cubicBezTo>
                  <a:cubicBezTo>
                    <a:pt x="21188" y="-104"/>
                    <a:pt x="20848" y="600"/>
                    <a:pt x="20508" y="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5321207" y="658546"/>
              <a:ext cx="82559" cy="135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214" fill="norm" stroke="1" extrusionOk="0">
                  <a:moveTo>
                    <a:pt x="21062" y="2431"/>
                  </a:moveTo>
                  <a:cubicBezTo>
                    <a:pt x="18902" y="1435"/>
                    <a:pt x="16742" y="438"/>
                    <a:pt x="14312" y="105"/>
                  </a:cubicBezTo>
                  <a:cubicBezTo>
                    <a:pt x="11882" y="-227"/>
                    <a:pt x="9182" y="105"/>
                    <a:pt x="6482" y="2930"/>
                  </a:cubicBezTo>
                  <a:cubicBezTo>
                    <a:pt x="3782" y="5755"/>
                    <a:pt x="1082" y="11071"/>
                    <a:pt x="272" y="14561"/>
                  </a:cubicBezTo>
                  <a:cubicBezTo>
                    <a:pt x="-538" y="18050"/>
                    <a:pt x="542" y="19711"/>
                    <a:pt x="2432" y="20542"/>
                  </a:cubicBezTo>
                  <a:cubicBezTo>
                    <a:pt x="4322" y="21373"/>
                    <a:pt x="7022" y="21373"/>
                    <a:pt x="9722" y="20875"/>
                  </a:cubicBezTo>
                  <a:cubicBezTo>
                    <a:pt x="12422" y="20376"/>
                    <a:pt x="15122" y="19379"/>
                    <a:pt x="17012" y="16721"/>
                  </a:cubicBezTo>
                  <a:cubicBezTo>
                    <a:pt x="18902" y="14062"/>
                    <a:pt x="19982" y="9742"/>
                    <a:pt x="19172" y="7084"/>
                  </a:cubicBezTo>
                  <a:cubicBezTo>
                    <a:pt x="18362" y="4425"/>
                    <a:pt x="15662" y="3428"/>
                    <a:pt x="12962" y="2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5441865" y="635931"/>
              <a:ext cx="133351" cy="172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3951"/>
                  </a:moveTo>
                  <a:cubicBezTo>
                    <a:pt x="1714" y="3161"/>
                    <a:pt x="3429" y="2371"/>
                    <a:pt x="5143" y="2239"/>
                  </a:cubicBezTo>
                  <a:cubicBezTo>
                    <a:pt x="6857" y="2107"/>
                    <a:pt x="8571" y="2634"/>
                    <a:pt x="10286" y="5532"/>
                  </a:cubicBezTo>
                  <a:cubicBezTo>
                    <a:pt x="12000" y="8429"/>
                    <a:pt x="13714" y="13698"/>
                    <a:pt x="14229" y="16990"/>
                  </a:cubicBezTo>
                  <a:cubicBezTo>
                    <a:pt x="14743" y="20283"/>
                    <a:pt x="14057" y="21600"/>
                    <a:pt x="13543" y="21468"/>
                  </a:cubicBezTo>
                  <a:cubicBezTo>
                    <a:pt x="13029" y="21337"/>
                    <a:pt x="12686" y="19756"/>
                    <a:pt x="12686" y="16595"/>
                  </a:cubicBezTo>
                  <a:cubicBezTo>
                    <a:pt x="12686" y="13434"/>
                    <a:pt x="13029" y="8693"/>
                    <a:pt x="14571" y="5663"/>
                  </a:cubicBezTo>
                  <a:cubicBezTo>
                    <a:pt x="16114" y="2634"/>
                    <a:pt x="18857" y="13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5800551" y="534475"/>
              <a:ext cx="142965" cy="38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43" fill="norm" stroke="1" extrusionOk="0">
                  <a:moveTo>
                    <a:pt x="21454" y="1408"/>
                  </a:moveTo>
                  <a:cubicBezTo>
                    <a:pt x="20183" y="818"/>
                    <a:pt x="18913" y="228"/>
                    <a:pt x="17483" y="51"/>
                  </a:cubicBezTo>
                  <a:cubicBezTo>
                    <a:pt x="16054" y="-126"/>
                    <a:pt x="14466" y="110"/>
                    <a:pt x="11925" y="1526"/>
                  </a:cubicBezTo>
                  <a:cubicBezTo>
                    <a:pt x="9383" y="2943"/>
                    <a:pt x="5889" y="5540"/>
                    <a:pt x="3507" y="8549"/>
                  </a:cubicBezTo>
                  <a:cubicBezTo>
                    <a:pt x="1125" y="11559"/>
                    <a:pt x="-146" y="14982"/>
                    <a:pt x="13" y="17225"/>
                  </a:cubicBezTo>
                  <a:cubicBezTo>
                    <a:pt x="172" y="19467"/>
                    <a:pt x="1760" y="20530"/>
                    <a:pt x="3666" y="21002"/>
                  </a:cubicBezTo>
                  <a:cubicBezTo>
                    <a:pt x="5572" y="21474"/>
                    <a:pt x="7795" y="21356"/>
                    <a:pt x="10019" y="21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5981615" y="602464"/>
              <a:ext cx="209551" cy="317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11782" y="2673"/>
                  </a:moveTo>
                  <a:cubicBezTo>
                    <a:pt x="10691" y="2389"/>
                    <a:pt x="9600" y="2105"/>
                    <a:pt x="8509" y="2034"/>
                  </a:cubicBezTo>
                  <a:cubicBezTo>
                    <a:pt x="7418" y="1963"/>
                    <a:pt x="6327" y="2105"/>
                    <a:pt x="4909" y="3455"/>
                  </a:cubicBezTo>
                  <a:cubicBezTo>
                    <a:pt x="3491" y="4805"/>
                    <a:pt x="1745" y="7363"/>
                    <a:pt x="873" y="9920"/>
                  </a:cubicBezTo>
                  <a:cubicBezTo>
                    <a:pt x="0" y="12478"/>
                    <a:pt x="0" y="15036"/>
                    <a:pt x="0" y="16670"/>
                  </a:cubicBezTo>
                  <a:cubicBezTo>
                    <a:pt x="0" y="18305"/>
                    <a:pt x="0" y="19015"/>
                    <a:pt x="327" y="19655"/>
                  </a:cubicBezTo>
                  <a:cubicBezTo>
                    <a:pt x="655" y="20294"/>
                    <a:pt x="1309" y="20863"/>
                    <a:pt x="2291" y="21147"/>
                  </a:cubicBezTo>
                  <a:cubicBezTo>
                    <a:pt x="3273" y="21431"/>
                    <a:pt x="4582" y="21431"/>
                    <a:pt x="6764" y="20152"/>
                  </a:cubicBezTo>
                  <a:cubicBezTo>
                    <a:pt x="8945" y="18873"/>
                    <a:pt x="12000" y="16315"/>
                    <a:pt x="14182" y="13544"/>
                  </a:cubicBezTo>
                  <a:cubicBezTo>
                    <a:pt x="16364" y="10773"/>
                    <a:pt x="17673" y="7789"/>
                    <a:pt x="18327" y="5870"/>
                  </a:cubicBezTo>
                  <a:cubicBezTo>
                    <a:pt x="18982" y="3952"/>
                    <a:pt x="18982" y="3099"/>
                    <a:pt x="18545" y="2318"/>
                  </a:cubicBezTo>
                  <a:cubicBezTo>
                    <a:pt x="18109" y="1536"/>
                    <a:pt x="17236" y="826"/>
                    <a:pt x="15709" y="399"/>
                  </a:cubicBezTo>
                  <a:cubicBezTo>
                    <a:pt x="14182" y="-27"/>
                    <a:pt x="12000" y="-169"/>
                    <a:pt x="10036" y="257"/>
                  </a:cubicBezTo>
                  <a:cubicBezTo>
                    <a:pt x="8073" y="684"/>
                    <a:pt x="6327" y="1678"/>
                    <a:pt x="5127" y="3099"/>
                  </a:cubicBezTo>
                  <a:cubicBezTo>
                    <a:pt x="3927" y="4520"/>
                    <a:pt x="3273" y="6368"/>
                    <a:pt x="3818" y="7789"/>
                  </a:cubicBezTo>
                  <a:cubicBezTo>
                    <a:pt x="4364" y="9210"/>
                    <a:pt x="6109" y="10205"/>
                    <a:pt x="9273" y="10915"/>
                  </a:cubicBezTo>
                  <a:cubicBezTo>
                    <a:pt x="12436" y="11626"/>
                    <a:pt x="17018" y="12052"/>
                    <a:pt x="21600" y="12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6210215" y="934381"/>
              <a:ext cx="635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6572165" y="1023281"/>
              <a:ext cx="488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66" y="17486"/>
                    <a:pt x="6732" y="13371"/>
                    <a:pt x="10332" y="9771"/>
                  </a:cubicBezTo>
                  <a:cubicBezTo>
                    <a:pt x="13932" y="6171"/>
                    <a:pt x="17766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6599449" y="1042331"/>
              <a:ext cx="518817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118" fill="norm" stroke="1" extrusionOk="0">
                  <a:moveTo>
                    <a:pt x="2293" y="7200"/>
                  </a:moveTo>
                  <a:cubicBezTo>
                    <a:pt x="1854" y="7200"/>
                    <a:pt x="1415" y="7200"/>
                    <a:pt x="932" y="8400"/>
                  </a:cubicBezTo>
                  <a:cubicBezTo>
                    <a:pt x="449" y="9600"/>
                    <a:pt x="-78" y="12000"/>
                    <a:pt x="10" y="14400"/>
                  </a:cubicBezTo>
                  <a:cubicBezTo>
                    <a:pt x="98" y="16800"/>
                    <a:pt x="800" y="19200"/>
                    <a:pt x="2907" y="20400"/>
                  </a:cubicBezTo>
                  <a:cubicBezTo>
                    <a:pt x="5015" y="21600"/>
                    <a:pt x="8527" y="21600"/>
                    <a:pt x="11863" y="18000"/>
                  </a:cubicBezTo>
                  <a:cubicBezTo>
                    <a:pt x="15200" y="14400"/>
                    <a:pt x="18361" y="7200"/>
                    <a:pt x="215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6514254" y="608087"/>
              <a:ext cx="126234" cy="229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8" h="21311" fill="norm" stroke="1" extrusionOk="0">
                  <a:moveTo>
                    <a:pt x="14296" y="4350"/>
                  </a:moveTo>
                  <a:cubicBezTo>
                    <a:pt x="14296" y="3369"/>
                    <a:pt x="14296" y="2387"/>
                    <a:pt x="13790" y="1503"/>
                  </a:cubicBezTo>
                  <a:cubicBezTo>
                    <a:pt x="13284" y="619"/>
                    <a:pt x="12271" y="-166"/>
                    <a:pt x="9572" y="30"/>
                  </a:cubicBezTo>
                  <a:cubicBezTo>
                    <a:pt x="6871" y="227"/>
                    <a:pt x="2484" y="1405"/>
                    <a:pt x="796" y="2976"/>
                  </a:cubicBezTo>
                  <a:cubicBezTo>
                    <a:pt x="-891" y="4547"/>
                    <a:pt x="121" y="6510"/>
                    <a:pt x="3665" y="8670"/>
                  </a:cubicBezTo>
                  <a:cubicBezTo>
                    <a:pt x="7209" y="10830"/>
                    <a:pt x="13284" y="13187"/>
                    <a:pt x="16659" y="14856"/>
                  </a:cubicBezTo>
                  <a:cubicBezTo>
                    <a:pt x="20034" y="16525"/>
                    <a:pt x="20709" y="17507"/>
                    <a:pt x="19697" y="18489"/>
                  </a:cubicBezTo>
                  <a:cubicBezTo>
                    <a:pt x="18684" y="19470"/>
                    <a:pt x="15984" y="20452"/>
                    <a:pt x="13790" y="20943"/>
                  </a:cubicBezTo>
                  <a:cubicBezTo>
                    <a:pt x="11597" y="21434"/>
                    <a:pt x="9909" y="21434"/>
                    <a:pt x="8728" y="20943"/>
                  </a:cubicBezTo>
                  <a:cubicBezTo>
                    <a:pt x="7546" y="20452"/>
                    <a:pt x="6871" y="19470"/>
                    <a:pt x="6196" y="18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6670386" y="634425"/>
              <a:ext cx="168480" cy="172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265" fill="norm" stroke="1" extrusionOk="0">
                  <a:moveTo>
                    <a:pt x="4481" y="10335"/>
                  </a:moveTo>
                  <a:cubicBezTo>
                    <a:pt x="7991" y="8253"/>
                    <a:pt x="11501" y="6171"/>
                    <a:pt x="13391" y="4349"/>
                  </a:cubicBezTo>
                  <a:cubicBezTo>
                    <a:pt x="15281" y="2528"/>
                    <a:pt x="15551" y="966"/>
                    <a:pt x="14876" y="316"/>
                  </a:cubicBezTo>
                  <a:cubicBezTo>
                    <a:pt x="14201" y="-335"/>
                    <a:pt x="12581" y="-75"/>
                    <a:pt x="10151" y="2007"/>
                  </a:cubicBezTo>
                  <a:cubicBezTo>
                    <a:pt x="7721" y="4089"/>
                    <a:pt x="4481" y="7993"/>
                    <a:pt x="2591" y="10985"/>
                  </a:cubicBezTo>
                  <a:cubicBezTo>
                    <a:pt x="701" y="13978"/>
                    <a:pt x="161" y="16060"/>
                    <a:pt x="26" y="17882"/>
                  </a:cubicBezTo>
                  <a:cubicBezTo>
                    <a:pt x="-109" y="19704"/>
                    <a:pt x="161" y="21265"/>
                    <a:pt x="3806" y="21265"/>
                  </a:cubicBezTo>
                  <a:cubicBezTo>
                    <a:pt x="7451" y="21265"/>
                    <a:pt x="14471" y="19704"/>
                    <a:pt x="21491" y="18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6803136" y="398729"/>
              <a:ext cx="150030" cy="172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199" fill="norm" stroke="1" extrusionOk="0">
                  <a:moveTo>
                    <a:pt x="1464" y="3399"/>
                  </a:moveTo>
                  <a:cubicBezTo>
                    <a:pt x="1464" y="2098"/>
                    <a:pt x="1464" y="797"/>
                    <a:pt x="2364" y="276"/>
                  </a:cubicBezTo>
                  <a:cubicBezTo>
                    <a:pt x="3264" y="-244"/>
                    <a:pt x="5064" y="16"/>
                    <a:pt x="6564" y="667"/>
                  </a:cubicBezTo>
                  <a:cubicBezTo>
                    <a:pt x="8064" y="1317"/>
                    <a:pt x="9264" y="2358"/>
                    <a:pt x="8364" y="5091"/>
                  </a:cubicBezTo>
                  <a:cubicBezTo>
                    <a:pt x="7464" y="7823"/>
                    <a:pt x="4464" y="12248"/>
                    <a:pt x="2514" y="15240"/>
                  </a:cubicBezTo>
                  <a:cubicBezTo>
                    <a:pt x="564" y="18233"/>
                    <a:pt x="-336" y="19795"/>
                    <a:pt x="114" y="20575"/>
                  </a:cubicBezTo>
                  <a:cubicBezTo>
                    <a:pt x="564" y="21356"/>
                    <a:pt x="2364" y="21356"/>
                    <a:pt x="6114" y="20836"/>
                  </a:cubicBezTo>
                  <a:cubicBezTo>
                    <a:pt x="9864" y="20315"/>
                    <a:pt x="15564" y="19274"/>
                    <a:pt x="21264" y="18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7026932" y="505006"/>
              <a:ext cx="148484" cy="310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274" fill="norm" stroke="1" extrusionOk="0">
                  <a:moveTo>
                    <a:pt x="21341" y="2008"/>
                  </a:moveTo>
                  <a:cubicBezTo>
                    <a:pt x="21037" y="1139"/>
                    <a:pt x="20733" y="269"/>
                    <a:pt x="19820" y="51"/>
                  </a:cubicBezTo>
                  <a:cubicBezTo>
                    <a:pt x="18907" y="-166"/>
                    <a:pt x="17386" y="269"/>
                    <a:pt x="14344" y="2081"/>
                  </a:cubicBezTo>
                  <a:cubicBezTo>
                    <a:pt x="11302" y="3893"/>
                    <a:pt x="6738" y="7082"/>
                    <a:pt x="3848" y="9909"/>
                  </a:cubicBezTo>
                  <a:cubicBezTo>
                    <a:pt x="958" y="12736"/>
                    <a:pt x="-259" y="15200"/>
                    <a:pt x="45" y="17085"/>
                  </a:cubicBezTo>
                  <a:cubicBezTo>
                    <a:pt x="349" y="18970"/>
                    <a:pt x="2175" y="20274"/>
                    <a:pt x="4609" y="20854"/>
                  </a:cubicBezTo>
                  <a:cubicBezTo>
                    <a:pt x="7042" y="21434"/>
                    <a:pt x="10085" y="21289"/>
                    <a:pt x="13127" y="21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7182559" y="576347"/>
              <a:ext cx="159088" cy="254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085" fill="norm" stroke="1" extrusionOk="0">
                  <a:moveTo>
                    <a:pt x="16946" y="4417"/>
                  </a:moveTo>
                  <a:cubicBezTo>
                    <a:pt x="16946" y="3539"/>
                    <a:pt x="16946" y="2661"/>
                    <a:pt x="16093" y="2222"/>
                  </a:cubicBezTo>
                  <a:cubicBezTo>
                    <a:pt x="15240" y="1783"/>
                    <a:pt x="13535" y="1783"/>
                    <a:pt x="10977" y="3012"/>
                  </a:cubicBezTo>
                  <a:cubicBezTo>
                    <a:pt x="8419" y="4241"/>
                    <a:pt x="5009" y="6700"/>
                    <a:pt x="3019" y="9422"/>
                  </a:cubicBezTo>
                  <a:cubicBezTo>
                    <a:pt x="1030" y="12144"/>
                    <a:pt x="461" y="15129"/>
                    <a:pt x="177" y="17061"/>
                  </a:cubicBezTo>
                  <a:cubicBezTo>
                    <a:pt x="-107" y="18992"/>
                    <a:pt x="-107" y="19871"/>
                    <a:pt x="604" y="20485"/>
                  </a:cubicBezTo>
                  <a:cubicBezTo>
                    <a:pt x="1314" y="21100"/>
                    <a:pt x="2735" y="21451"/>
                    <a:pt x="5719" y="20485"/>
                  </a:cubicBezTo>
                  <a:cubicBezTo>
                    <a:pt x="8704" y="19519"/>
                    <a:pt x="13251" y="17236"/>
                    <a:pt x="16377" y="14339"/>
                  </a:cubicBezTo>
                  <a:cubicBezTo>
                    <a:pt x="19504" y="11441"/>
                    <a:pt x="21209" y="7929"/>
                    <a:pt x="21351" y="5471"/>
                  </a:cubicBezTo>
                  <a:cubicBezTo>
                    <a:pt x="21493" y="3012"/>
                    <a:pt x="20072" y="1607"/>
                    <a:pt x="17798" y="817"/>
                  </a:cubicBezTo>
                  <a:cubicBezTo>
                    <a:pt x="15525" y="27"/>
                    <a:pt x="12398" y="-149"/>
                    <a:pt x="10267" y="114"/>
                  </a:cubicBezTo>
                  <a:cubicBezTo>
                    <a:pt x="8135" y="378"/>
                    <a:pt x="6998" y="1080"/>
                    <a:pt x="6288" y="1958"/>
                  </a:cubicBezTo>
                  <a:cubicBezTo>
                    <a:pt x="5577" y="2836"/>
                    <a:pt x="5293" y="3890"/>
                    <a:pt x="7140" y="4592"/>
                  </a:cubicBezTo>
                  <a:cubicBezTo>
                    <a:pt x="8988" y="5295"/>
                    <a:pt x="12967" y="5646"/>
                    <a:pt x="15667" y="5558"/>
                  </a:cubicBezTo>
                  <a:cubicBezTo>
                    <a:pt x="18367" y="5471"/>
                    <a:pt x="19788" y="4944"/>
                    <a:pt x="21209" y="4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7270665" y="431600"/>
              <a:ext cx="101601" cy="115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13170"/>
                  </a:moveTo>
                  <a:cubicBezTo>
                    <a:pt x="3600" y="10028"/>
                    <a:pt x="7200" y="6886"/>
                    <a:pt x="10125" y="4333"/>
                  </a:cubicBezTo>
                  <a:cubicBezTo>
                    <a:pt x="13050" y="1781"/>
                    <a:pt x="15300" y="-183"/>
                    <a:pt x="16650" y="13"/>
                  </a:cubicBezTo>
                  <a:cubicBezTo>
                    <a:pt x="18000" y="210"/>
                    <a:pt x="18450" y="2566"/>
                    <a:pt x="19125" y="6493"/>
                  </a:cubicBezTo>
                  <a:cubicBezTo>
                    <a:pt x="19800" y="10421"/>
                    <a:pt x="20700" y="15919"/>
                    <a:pt x="21600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7429415" y="547031"/>
              <a:ext cx="61850" cy="254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426" fill="norm" stroke="1" extrusionOk="0">
                  <a:moveTo>
                    <a:pt x="4320" y="0"/>
                  </a:moveTo>
                  <a:cubicBezTo>
                    <a:pt x="10080" y="4641"/>
                    <a:pt x="15840" y="9283"/>
                    <a:pt x="18720" y="12496"/>
                  </a:cubicBezTo>
                  <a:cubicBezTo>
                    <a:pt x="21600" y="15709"/>
                    <a:pt x="21600" y="17494"/>
                    <a:pt x="19800" y="18833"/>
                  </a:cubicBezTo>
                  <a:cubicBezTo>
                    <a:pt x="18000" y="20172"/>
                    <a:pt x="14400" y="21064"/>
                    <a:pt x="10800" y="21332"/>
                  </a:cubicBezTo>
                  <a:cubicBezTo>
                    <a:pt x="7200" y="21600"/>
                    <a:pt x="3600" y="21243"/>
                    <a:pt x="0" y="20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7550065" y="439081"/>
              <a:ext cx="98202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1" h="21600" fill="norm" stroke="1" extrusionOk="0">
                  <a:moveTo>
                    <a:pt x="6612" y="0"/>
                  </a:moveTo>
                  <a:cubicBezTo>
                    <a:pt x="12343" y="3071"/>
                    <a:pt x="18073" y="6141"/>
                    <a:pt x="19837" y="9265"/>
                  </a:cubicBezTo>
                  <a:cubicBezTo>
                    <a:pt x="21600" y="12388"/>
                    <a:pt x="19396" y="15565"/>
                    <a:pt x="15429" y="17629"/>
                  </a:cubicBezTo>
                  <a:cubicBezTo>
                    <a:pt x="11461" y="19694"/>
                    <a:pt x="5731" y="206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6707221" y="1112181"/>
              <a:ext cx="582495" cy="544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50" fill="norm" stroke="1" extrusionOk="0">
                  <a:moveTo>
                    <a:pt x="2989" y="0"/>
                  </a:moveTo>
                  <a:cubicBezTo>
                    <a:pt x="3146" y="1591"/>
                    <a:pt x="3302" y="3181"/>
                    <a:pt x="3067" y="5609"/>
                  </a:cubicBezTo>
                  <a:cubicBezTo>
                    <a:pt x="2833" y="8037"/>
                    <a:pt x="2207" y="11302"/>
                    <a:pt x="1698" y="13730"/>
                  </a:cubicBezTo>
                  <a:cubicBezTo>
                    <a:pt x="1189" y="16158"/>
                    <a:pt x="798" y="17749"/>
                    <a:pt x="485" y="18921"/>
                  </a:cubicBezTo>
                  <a:cubicBezTo>
                    <a:pt x="172" y="20093"/>
                    <a:pt x="-63" y="20847"/>
                    <a:pt x="15" y="21223"/>
                  </a:cubicBezTo>
                  <a:cubicBezTo>
                    <a:pt x="94" y="21600"/>
                    <a:pt x="485" y="21600"/>
                    <a:pt x="2011" y="21474"/>
                  </a:cubicBezTo>
                  <a:cubicBezTo>
                    <a:pt x="3537" y="21349"/>
                    <a:pt x="6198" y="21098"/>
                    <a:pt x="8976" y="20972"/>
                  </a:cubicBezTo>
                  <a:cubicBezTo>
                    <a:pt x="11754" y="20847"/>
                    <a:pt x="14650" y="20847"/>
                    <a:pt x="16763" y="20679"/>
                  </a:cubicBezTo>
                  <a:cubicBezTo>
                    <a:pt x="18876" y="20512"/>
                    <a:pt x="20207" y="20177"/>
                    <a:pt x="21537" y="19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7181765" y="1531281"/>
              <a:ext cx="148478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0" y="0"/>
                  </a:moveTo>
                  <a:cubicBezTo>
                    <a:pt x="6389" y="2160"/>
                    <a:pt x="12777" y="4320"/>
                    <a:pt x="16580" y="5880"/>
                  </a:cubicBezTo>
                  <a:cubicBezTo>
                    <a:pt x="20383" y="7440"/>
                    <a:pt x="21600" y="8400"/>
                    <a:pt x="21296" y="10440"/>
                  </a:cubicBezTo>
                  <a:cubicBezTo>
                    <a:pt x="20992" y="12480"/>
                    <a:pt x="19166" y="15600"/>
                    <a:pt x="16885" y="17640"/>
                  </a:cubicBezTo>
                  <a:cubicBezTo>
                    <a:pt x="14603" y="19680"/>
                    <a:pt x="11865" y="20640"/>
                    <a:pt x="91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7791365" y="1510152"/>
              <a:ext cx="152401" cy="242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1" fill="norm" stroke="1" extrusionOk="0">
                  <a:moveTo>
                    <a:pt x="21600" y="4612"/>
                  </a:moveTo>
                  <a:cubicBezTo>
                    <a:pt x="19800" y="3135"/>
                    <a:pt x="18000" y="1658"/>
                    <a:pt x="15600" y="827"/>
                  </a:cubicBezTo>
                  <a:cubicBezTo>
                    <a:pt x="13200" y="-3"/>
                    <a:pt x="10200" y="-188"/>
                    <a:pt x="7950" y="181"/>
                  </a:cubicBezTo>
                  <a:cubicBezTo>
                    <a:pt x="5700" y="550"/>
                    <a:pt x="4200" y="1474"/>
                    <a:pt x="4350" y="3412"/>
                  </a:cubicBezTo>
                  <a:cubicBezTo>
                    <a:pt x="4500" y="5350"/>
                    <a:pt x="6300" y="8304"/>
                    <a:pt x="8400" y="10797"/>
                  </a:cubicBezTo>
                  <a:cubicBezTo>
                    <a:pt x="10500" y="13289"/>
                    <a:pt x="12900" y="15320"/>
                    <a:pt x="13350" y="17074"/>
                  </a:cubicBezTo>
                  <a:cubicBezTo>
                    <a:pt x="13800" y="18827"/>
                    <a:pt x="12300" y="20304"/>
                    <a:pt x="9750" y="20858"/>
                  </a:cubicBezTo>
                  <a:cubicBezTo>
                    <a:pt x="7200" y="21412"/>
                    <a:pt x="3600" y="21043"/>
                    <a:pt x="0" y="20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7962107" y="1565048"/>
              <a:ext cx="95959" cy="159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096" fill="norm" stroke="1" extrusionOk="0">
                  <a:moveTo>
                    <a:pt x="154" y="13198"/>
                  </a:moveTo>
                  <a:cubicBezTo>
                    <a:pt x="5209" y="10393"/>
                    <a:pt x="10265" y="7588"/>
                    <a:pt x="13252" y="5343"/>
                  </a:cubicBezTo>
                  <a:cubicBezTo>
                    <a:pt x="16239" y="3099"/>
                    <a:pt x="17158" y="1416"/>
                    <a:pt x="16469" y="575"/>
                  </a:cubicBezTo>
                  <a:cubicBezTo>
                    <a:pt x="15780" y="-267"/>
                    <a:pt x="13482" y="-267"/>
                    <a:pt x="10495" y="1136"/>
                  </a:cubicBezTo>
                  <a:cubicBezTo>
                    <a:pt x="7507" y="2538"/>
                    <a:pt x="3831" y="5343"/>
                    <a:pt x="1763" y="8289"/>
                  </a:cubicBezTo>
                  <a:cubicBezTo>
                    <a:pt x="-305" y="11234"/>
                    <a:pt x="-765" y="14320"/>
                    <a:pt x="1533" y="16564"/>
                  </a:cubicBezTo>
                  <a:cubicBezTo>
                    <a:pt x="3831" y="18808"/>
                    <a:pt x="8886" y="20211"/>
                    <a:pt x="12563" y="20772"/>
                  </a:cubicBezTo>
                  <a:cubicBezTo>
                    <a:pt x="16239" y="21333"/>
                    <a:pt x="18537" y="21052"/>
                    <a:pt x="20835" y="20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8132752" y="1437682"/>
              <a:ext cx="172964" cy="334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494" fill="norm" stroke="1" extrusionOk="0">
                  <a:moveTo>
                    <a:pt x="21266" y="1932"/>
                  </a:moveTo>
                  <a:cubicBezTo>
                    <a:pt x="19965" y="1252"/>
                    <a:pt x="18664" y="573"/>
                    <a:pt x="17362" y="234"/>
                  </a:cubicBezTo>
                  <a:cubicBezTo>
                    <a:pt x="16061" y="-106"/>
                    <a:pt x="14760" y="-106"/>
                    <a:pt x="12938" y="437"/>
                  </a:cubicBezTo>
                  <a:cubicBezTo>
                    <a:pt x="11117" y="981"/>
                    <a:pt x="8774" y="2068"/>
                    <a:pt x="6562" y="4037"/>
                  </a:cubicBezTo>
                  <a:cubicBezTo>
                    <a:pt x="4350" y="6007"/>
                    <a:pt x="2268" y="8860"/>
                    <a:pt x="1097" y="11509"/>
                  </a:cubicBezTo>
                  <a:cubicBezTo>
                    <a:pt x="-74" y="14158"/>
                    <a:pt x="-334" y="16603"/>
                    <a:pt x="447" y="18234"/>
                  </a:cubicBezTo>
                  <a:cubicBezTo>
                    <a:pt x="1227" y="19864"/>
                    <a:pt x="3049" y="20679"/>
                    <a:pt x="4480" y="21086"/>
                  </a:cubicBezTo>
                  <a:cubicBezTo>
                    <a:pt x="5912" y="21494"/>
                    <a:pt x="6953" y="21494"/>
                    <a:pt x="7994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8289752" y="1539622"/>
              <a:ext cx="193764" cy="228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0853" fill="norm" stroke="1" extrusionOk="0">
                  <a:moveTo>
                    <a:pt x="16562" y="3290"/>
                  </a:moveTo>
                  <a:cubicBezTo>
                    <a:pt x="15622" y="2712"/>
                    <a:pt x="14683" y="2133"/>
                    <a:pt x="12335" y="2615"/>
                  </a:cubicBezTo>
                  <a:cubicBezTo>
                    <a:pt x="9988" y="3097"/>
                    <a:pt x="6231" y="4640"/>
                    <a:pt x="3766" y="7147"/>
                  </a:cubicBezTo>
                  <a:cubicBezTo>
                    <a:pt x="1301" y="9655"/>
                    <a:pt x="127" y="13126"/>
                    <a:pt x="9" y="15730"/>
                  </a:cubicBezTo>
                  <a:cubicBezTo>
                    <a:pt x="-108" y="18333"/>
                    <a:pt x="831" y="20069"/>
                    <a:pt x="2827" y="20647"/>
                  </a:cubicBezTo>
                  <a:cubicBezTo>
                    <a:pt x="4822" y="21226"/>
                    <a:pt x="7875" y="20647"/>
                    <a:pt x="10692" y="18140"/>
                  </a:cubicBezTo>
                  <a:cubicBezTo>
                    <a:pt x="13509" y="15633"/>
                    <a:pt x="16092" y="11197"/>
                    <a:pt x="17266" y="7919"/>
                  </a:cubicBezTo>
                  <a:cubicBezTo>
                    <a:pt x="18440" y="4640"/>
                    <a:pt x="18205" y="2519"/>
                    <a:pt x="16562" y="1265"/>
                  </a:cubicBezTo>
                  <a:cubicBezTo>
                    <a:pt x="14918" y="12"/>
                    <a:pt x="11866" y="-374"/>
                    <a:pt x="9870" y="397"/>
                  </a:cubicBezTo>
                  <a:cubicBezTo>
                    <a:pt x="7875" y="1169"/>
                    <a:pt x="6935" y="3097"/>
                    <a:pt x="6701" y="4544"/>
                  </a:cubicBezTo>
                  <a:cubicBezTo>
                    <a:pt x="6466" y="5990"/>
                    <a:pt x="6935" y="6955"/>
                    <a:pt x="9518" y="7340"/>
                  </a:cubicBezTo>
                  <a:cubicBezTo>
                    <a:pt x="12101" y="7726"/>
                    <a:pt x="16796" y="7533"/>
                    <a:pt x="21492" y="7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8362865" y="1382787"/>
              <a:ext cx="101601" cy="104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19939"/>
                  </a:moveTo>
                  <a:cubicBezTo>
                    <a:pt x="3150" y="16483"/>
                    <a:pt x="6300" y="13027"/>
                    <a:pt x="8550" y="10219"/>
                  </a:cubicBezTo>
                  <a:cubicBezTo>
                    <a:pt x="10800" y="7411"/>
                    <a:pt x="12150" y="5251"/>
                    <a:pt x="13500" y="3307"/>
                  </a:cubicBezTo>
                  <a:cubicBezTo>
                    <a:pt x="14850" y="1363"/>
                    <a:pt x="16200" y="-365"/>
                    <a:pt x="16875" y="67"/>
                  </a:cubicBezTo>
                  <a:cubicBezTo>
                    <a:pt x="17550" y="499"/>
                    <a:pt x="17550" y="3091"/>
                    <a:pt x="18225" y="6979"/>
                  </a:cubicBezTo>
                  <a:cubicBezTo>
                    <a:pt x="18900" y="10867"/>
                    <a:pt x="20250" y="16051"/>
                    <a:pt x="21600" y="2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8502565" y="1397931"/>
              <a:ext cx="86552" cy="411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551" fill="norm" stroke="1" extrusionOk="0">
                  <a:moveTo>
                    <a:pt x="9257" y="0"/>
                  </a:moveTo>
                  <a:cubicBezTo>
                    <a:pt x="12343" y="2880"/>
                    <a:pt x="15429" y="5760"/>
                    <a:pt x="17743" y="8529"/>
                  </a:cubicBezTo>
                  <a:cubicBezTo>
                    <a:pt x="20057" y="11298"/>
                    <a:pt x="21600" y="13957"/>
                    <a:pt x="20829" y="15951"/>
                  </a:cubicBezTo>
                  <a:cubicBezTo>
                    <a:pt x="20057" y="17945"/>
                    <a:pt x="16971" y="19274"/>
                    <a:pt x="14143" y="20160"/>
                  </a:cubicBezTo>
                  <a:cubicBezTo>
                    <a:pt x="11314" y="21046"/>
                    <a:pt x="8743" y="21489"/>
                    <a:pt x="6429" y="21545"/>
                  </a:cubicBezTo>
                  <a:cubicBezTo>
                    <a:pt x="4114" y="21600"/>
                    <a:pt x="2057" y="21268"/>
                    <a:pt x="0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8699415" y="1629888"/>
              <a:ext cx="952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920" y="11918"/>
                    <a:pt x="3840" y="3818"/>
                    <a:pt x="7440" y="1118"/>
                  </a:cubicBezTo>
                  <a:cubicBezTo>
                    <a:pt x="11040" y="-1582"/>
                    <a:pt x="1632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8674015" y="1753531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4400"/>
                    <a:pt x="11314" y="7200"/>
                    <a:pt x="14914" y="3600"/>
                  </a:cubicBezTo>
                  <a:cubicBezTo>
                    <a:pt x="18514" y="0"/>
                    <a:pt x="200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9283615" y="1296331"/>
              <a:ext cx="1181835" cy="600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565" fill="norm" stroke="1" extrusionOk="0">
                  <a:moveTo>
                    <a:pt x="0" y="16200"/>
                  </a:moveTo>
                  <a:cubicBezTo>
                    <a:pt x="39" y="17417"/>
                    <a:pt x="77" y="18634"/>
                    <a:pt x="96" y="19432"/>
                  </a:cubicBezTo>
                  <a:cubicBezTo>
                    <a:pt x="116" y="20231"/>
                    <a:pt x="116" y="20611"/>
                    <a:pt x="174" y="20954"/>
                  </a:cubicBezTo>
                  <a:cubicBezTo>
                    <a:pt x="231" y="21296"/>
                    <a:pt x="347" y="21600"/>
                    <a:pt x="444" y="21562"/>
                  </a:cubicBezTo>
                  <a:cubicBezTo>
                    <a:pt x="540" y="21524"/>
                    <a:pt x="617" y="21144"/>
                    <a:pt x="733" y="19661"/>
                  </a:cubicBezTo>
                  <a:cubicBezTo>
                    <a:pt x="849" y="18177"/>
                    <a:pt x="1003" y="15592"/>
                    <a:pt x="1099" y="13082"/>
                  </a:cubicBezTo>
                  <a:cubicBezTo>
                    <a:pt x="1196" y="10572"/>
                    <a:pt x="1234" y="8138"/>
                    <a:pt x="1215" y="6579"/>
                  </a:cubicBezTo>
                  <a:cubicBezTo>
                    <a:pt x="1196" y="5020"/>
                    <a:pt x="1119" y="4335"/>
                    <a:pt x="1176" y="3917"/>
                  </a:cubicBezTo>
                  <a:cubicBezTo>
                    <a:pt x="1234" y="3499"/>
                    <a:pt x="1427" y="3346"/>
                    <a:pt x="2199" y="3004"/>
                  </a:cubicBezTo>
                  <a:cubicBezTo>
                    <a:pt x="2970" y="2662"/>
                    <a:pt x="4320" y="2130"/>
                    <a:pt x="5631" y="1711"/>
                  </a:cubicBezTo>
                  <a:cubicBezTo>
                    <a:pt x="6943" y="1293"/>
                    <a:pt x="8216" y="989"/>
                    <a:pt x="9566" y="723"/>
                  </a:cubicBezTo>
                  <a:cubicBezTo>
                    <a:pt x="10916" y="456"/>
                    <a:pt x="12343" y="228"/>
                    <a:pt x="13847" y="114"/>
                  </a:cubicBezTo>
                  <a:cubicBezTo>
                    <a:pt x="15351" y="0"/>
                    <a:pt x="16933" y="0"/>
                    <a:pt x="18071" y="0"/>
                  </a:cubicBezTo>
                  <a:cubicBezTo>
                    <a:pt x="19209" y="0"/>
                    <a:pt x="19903" y="0"/>
                    <a:pt x="20462" y="0"/>
                  </a:cubicBezTo>
                  <a:cubicBezTo>
                    <a:pt x="21021" y="0"/>
                    <a:pt x="21446" y="0"/>
                    <a:pt x="21523" y="152"/>
                  </a:cubicBezTo>
                  <a:cubicBezTo>
                    <a:pt x="21600" y="304"/>
                    <a:pt x="21330" y="608"/>
                    <a:pt x="21060" y="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9537615" y="1524659"/>
              <a:ext cx="190501" cy="276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3948"/>
                  </a:moveTo>
                  <a:cubicBezTo>
                    <a:pt x="1680" y="8530"/>
                    <a:pt x="3360" y="13112"/>
                    <a:pt x="4320" y="15812"/>
                  </a:cubicBezTo>
                  <a:cubicBezTo>
                    <a:pt x="5280" y="18512"/>
                    <a:pt x="5520" y="19330"/>
                    <a:pt x="6000" y="20066"/>
                  </a:cubicBezTo>
                  <a:cubicBezTo>
                    <a:pt x="6480" y="20802"/>
                    <a:pt x="7200" y="21457"/>
                    <a:pt x="7920" y="21375"/>
                  </a:cubicBezTo>
                  <a:cubicBezTo>
                    <a:pt x="8640" y="21293"/>
                    <a:pt x="9360" y="20475"/>
                    <a:pt x="10920" y="17448"/>
                  </a:cubicBezTo>
                  <a:cubicBezTo>
                    <a:pt x="12480" y="14421"/>
                    <a:pt x="14880" y="9184"/>
                    <a:pt x="16320" y="6157"/>
                  </a:cubicBezTo>
                  <a:cubicBezTo>
                    <a:pt x="17760" y="3130"/>
                    <a:pt x="18240" y="2312"/>
                    <a:pt x="18840" y="1493"/>
                  </a:cubicBezTo>
                  <a:cubicBezTo>
                    <a:pt x="19440" y="675"/>
                    <a:pt x="20160" y="-143"/>
                    <a:pt x="20640" y="21"/>
                  </a:cubicBezTo>
                  <a:cubicBezTo>
                    <a:pt x="21120" y="184"/>
                    <a:pt x="21360" y="1330"/>
                    <a:pt x="21600" y="2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9714196" y="1620181"/>
              <a:ext cx="255220" cy="131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600" fill="norm" stroke="1" extrusionOk="0">
                  <a:moveTo>
                    <a:pt x="4922" y="12542"/>
                  </a:moveTo>
                  <a:cubicBezTo>
                    <a:pt x="4387" y="11148"/>
                    <a:pt x="3851" y="9755"/>
                    <a:pt x="3137" y="9232"/>
                  </a:cubicBezTo>
                  <a:cubicBezTo>
                    <a:pt x="2423" y="8710"/>
                    <a:pt x="1531" y="9058"/>
                    <a:pt x="906" y="10103"/>
                  </a:cubicBezTo>
                  <a:cubicBezTo>
                    <a:pt x="281" y="11148"/>
                    <a:pt x="-76" y="12890"/>
                    <a:pt x="13" y="14458"/>
                  </a:cubicBezTo>
                  <a:cubicBezTo>
                    <a:pt x="103" y="16026"/>
                    <a:pt x="638" y="17419"/>
                    <a:pt x="1263" y="17071"/>
                  </a:cubicBezTo>
                  <a:cubicBezTo>
                    <a:pt x="1888" y="16723"/>
                    <a:pt x="2602" y="14632"/>
                    <a:pt x="2959" y="14632"/>
                  </a:cubicBezTo>
                  <a:cubicBezTo>
                    <a:pt x="3316" y="14632"/>
                    <a:pt x="3316" y="16723"/>
                    <a:pt x="3584" y="18465"/>
                  </a:cubicBezTo>
                  <a:cubicBezTo>
                    <a:pt x="3851" y="20206"/>
                    <a:pt x="4387" y="21600"/>
                    <a:pt x="4922" y="21600"/>
                  </a:cubicBezTo>
                  <a:cubicBezTo>
                    <a:pt x="5458" y="21600"/>
                    <a:pt x="5993" y="20206"/>
                    <a:pt x="6529" y="18639"/>
                  </a:cubicBezTo>
                  <a:cubicBezTo>
                    <a:pt x="7064" y="17071"/>
                    <a:pt x="7600" y="15329"/>
                    <a:pt x="8225" y="13413"/>
                  </a:cubicBezTo>
                  <a:cubicBezTo>
                    <a:pt x="8850" y="11497"/>
                    <a:pt x="9564" y="9406"/>
                    <a:pt x="10635" y="9406"/>
                  </a:cubicBezTo>
                  <a:cubicBezTo>
                    <a:pt x="11706" y="9406"/>
                    <a:pt x="13134" y="11497"/>
                    <a:pt x="13937" y="13413"/>
                  </a:cubicBezTo>
                  <a:cubicBezTo>
                    <a:pt x="14741" y="15329"/>
                    <a:pt x="14919" y="17071"/>
                    <a:pt x="14651" y="17419"/>
                  </a:cubicBezTo>
                  <a:cubicBezTo>
                    <a:pt x="14384" y="17768"/>
                    <a:pt x="13669" y="16723"/>
                    <a:pt x="13312" y="15329"/>
                  </a:cubicBezTo>
                  <a:cubicBezTo>
                    <a:pt x="12955" y="13935"/>
                    <a:pt x="12955" y="12194"/>
                    <a:pt x="14384" y="9581"/>
                  </a:cubicBezTo>
                  <a:cubicBezTo>
                    <a:pt x="15812" y="6968"/>
                    <a:pt x="18668" y="3484"/>
                    <a:pt x="215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9992185" y="1543981"/>
              <a:ext cx="11058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600" fill="norm" stroke="1" extrusionOk="0">
                  <a:moveTo>
                    <a:pt x="20897" y="960"/>
                  </a:moveTo>
                  <a:cubicBezTo>
                    <a:pt x="18897" y="480"/>
                    <a:pt x="16897" y="0"/>
                    <a:pt x="14897" y="0"/>
                  </a:cubicBezTo>
                  <a:cubicBezTo>
                    <a:pt x="12897" y="0"/>
                    <a:pt x="10897" y="480"/>
                    <a:pt x="8097" y="2480"/>
                  </a:cubicBezTo>
                  <a:cubicBezTo>
                    <a:pt x="5297" y="4480"/>
                    <a:pt x="1697" y="8000"/>
                    <a:pt x="497" y="11440"/>
                  </a:cubicBezTo>
                  <a:cubicBezTo>
                    <a:pt x="-703" y="14880"/>
                    <a:pt x="497" y="18240"/>
                    <a:pt x="16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10117180" y="1620545"/>
              <a:ext cx="115850" cy="172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174" fill="norm" stroke="1" extrusionOk="0">
                  <a:moveTo>
                    <a:pt x="18201" y="736"/>
                  </a:moveTo>
                  <a:cubicBezTo>
                    <a:pt x="16273" y="215"/>
                    <a:pt x="14344" y="-305"/>
                    <a:pt x="11644" y="215"/>
                  </a:cubicBezTo>
                  <a:cubicBezTo>
                    <a:pt x="8944" y="736"/>
                    <a:pt x="5473" y="2297"/>
                    <a:pt x="3158" y="5550"/>
                  </a:cubicBezTo>
                  <a:cubicBezTo>
                    <a:pt x="844" y="8803"/>
                    <a:pt x="-313" y="13748"/>
                    <a:pt x="73" y="16871"/>
                  </a:cubicBezTo>
                  <a:cubicBezTo>
                    <a:pt x="458" y="19994"/>
                    <a:pt x="2387" y="21295"/>
                    <a:pt x="5473" y="21165"/>
                  </a:cubicBezTo>
                  <a:cubicBezTo>
                    <a:pt x="8558" y="21035"/>
                    <a:pt x="12801" y="19473"/>
                    <a:pt x="15887" y="17261"/>
                  </a:cubicBezTo>
                  <a:cubicBezTo>
                    <a:pt x="18973" y="15049"/>
                    <a:pt x="20901" y="12187"/>
                    <a:pt x="21094" y="9584"/>
                  </a:cubicBezTo>
                  <a:cubicBezTo>
                    <a:pt x="21287" y="6982"/>
                    <a:pt x="19744" y="4640"/>
                    <a:pt x="17044" y="3338"/>
                  </a:cubicBezTo>
                  <a:cubicBezTo>
                    <a:pt x="14344" y="2037"/>
                    <a:pt x="10487" y="1777"/>
                    <a:pt x="7594" y="2037"/>
                  </a:cubicBezTo>
                  <a:cubicBezTo>
                    <a:pt x="4701" y="2297"/>
                    <a:pt x="2773" y="3078"/>
                    <a:pt x="1808" y="4249"/>
                  </a:cubicBezTo>
                  <a:cubicBezTo>
                    <a:pt x="844" y="5420"/>
                    <a:pt x="844" y="6982"/>
                    <a:pt x="3737" y="7762"/>
                  </a:cubicBezTo>
                  <a:cubicBezTo>
                    <a:pt x="6630" y="8543"/>
                    <a:pt x="12416" y="8543"/>
                    <a:pt x="18201" y="8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10121815" y="1480215"/>
              <a:ext cx="127001" cy="108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0" y="13760"/>
                  </a:moveTo>
                  <a:cubicBezTo>
                    <a:pt x="2880" y="11268"/>
                    <a:pt x="5760" y="8775"/>
                    <a:pt x="8460" y="6075"/>
                  </a:cubicBezTo>
                  <a:cubicBezTo>
                    <a:pt x="11160" y="3375"/>
                    <a:pt x="13680" y="468"/>
                    <a:pt x="14940" y="52"/>
                  </a:cubicBezTo>
                  <a:cubicBezTo>
                    <a:pt x="16200" y="-363"/>
                    <a:pt x="16200" y="1714"/>
                    <a:pt x="17100" y="5660"/>
                  </a:cubicBezTo>
                  <a:cubicBezTo>
                    <a:pt x="18000" y="9606"/>
                    <a:pt x="19800" y="15422"/>
                    <a:pt x="21600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10274215" y="1518581"/>
              <a:ext cx="7217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600" fill="norm" stroke="1" extrusionOk="0">
                  <a:moveTo>
                    <a:pt x="9257" y="0"/>
                  </a:moveTo>
                  <a:cubicBezTo>
                    <a:pt x="14811" y="4569"/>
                    <a:pt x="20366" y="9138"/>
                    <a:pt x="20983" y="12462"/>
                  </a:cubicBezTo>
                  <a:cubicBezTo>
                    <a:pt x="21600" y="15785"/>
                    <a:pt x="17280" y="17862"/>
                    <a:pt x="12960" y="19177"/>
                  </a:cubicBezTo>
                  <a:cubicBezTo>
                    <a:pt x="8640" y="20492"/>
                    <a:pt x="4320" y="210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7758783" y="2318774"/>
              <a:ext cx="89733" cy="279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9" h="21313" fill="norm" stroke="1" extrusionOk="0">
                  <a:moveTo>
                    <a:pt x="20349" y="6763"/>
                  </a:moveTo>
                  <a:cubicBezTo>
                    <a:pt x="19869" y="5151"/>
                    <a:pt x="19389" y="3539"/>
                    <a:pt x="18429" y="2331"/>
                  </a:cubicBezTo>
                  <a:cubicBezTo>
                    <a:pt x="17469" y="1122"/>
                    <a:pt x="16029" y="316"/>
                    <a:pt x="13149" y="74"/>
                  </a:cubicBezTo>
                  <a:cubicBezTo>
                    <a:pt x="10269" y="-168"/>
                    <a:pt x="5949" y="154"/>
                    <a:pt x="3069" y="1525"/>
                  </a:cubicBezTo>
                  <a:cubicBezTo>
                    <a:pt x="189" y="2895"/>
                    <a:pt x="-1251" y="5313"/>
                    <a:pt x="1389" y="8053"/>
                  </a:cubicBezTo>
                  <a:cubicBezTo>
                    <a:pt x="4029" y="10793"/>
                    <a:pt x="10749" y="13856"/>
                    <a:pt x="14589" y="15871"/>
                  </a:cubicBezTo>
                  <a:cubicBezTo>
                    <a:pt x="18429" y="17886"/>
                    <a:pt x="19389" y="18853"/>
                    <a:pt x="19149" y="19659"/>
                  </a:cubicBezTo>
                  <a:cubicBezTo>
                    <a:pt x="18909" y="20465"/>
                    <a:pt x="17469" y="21110"/>
                    <a:pt x="15789" y="21271"/>
                  </a:cubicBezTo>
                  <a:cubicBezTo>
                    <a:pt x="14109" y="21432"/>
                    <a:pt x="12189" y="21110"/>
                    <a:pt x="10269" y="20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7910296" y="2405935"/>
              <a:ext cx="128720" cy="183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300" fill="norm" stroke="1" extrusionOk="0">
                  <a:moveTo>
                    <a:pt x="2373" y="9027"/>
                  </a:moveTo>
                  <a:cubicBezTo>
                    <a:pt x="5857" y="8291"/>
                    <a:pt x="9341" y="7555"/>
                    <a:pt x="11780" y="6695"/>
                  </a:cubicBezTo>
                  <a:cubicBezTo>
                    <a:pt x="14218" y="5836"/>
                    <a:pt x="15612" y="4855"/>
                    <a:pt x="16657" y="3627"/>
                  </a:cubicBezTo>
                  <a:cubicBezTo>
                    <a:pt x="17702" y="2400"/>
                    <a:pt x="18399" y="927"/>
                    <a:pt x="17876" y="314"/>
                  </a:cubicBezTo>
                  <a:cubicBezTo>
                    <a:pt x="17354" y="-300"/>
                    <a:pt x="15612" y="-55"/>
                    <a:pt x="12825" y="1418"/>
                  </a:cubicBezTo>
                  <a:cubicBezTo>
                    <a:pt x="10038" y="2891"/>
                    <a:pt x="6205" y="5591"/>
                    <a:pt x="3592" y="8536"/>
                  </a:cubicBezTo>
                  <a:cubicBezTo>
                    <a:pt x="980" y="11482"/>
                    <a:pt x="-414" y="14673"/>
                    <a:pt x="109" y="17127"/>
                  </a:cubicBezTo>
                  <a:cubicBezTo>
                    <a:pt x="631" y="19582"/>
                    <a:pt x="3070" y="21300"/>
                    <a:pt x="6902" y="21300"/>
                  </a:cubicBezTo>
                  <a:cubicBezTo>
                    <a:pt x="10734" y="21300"/>
                    <a:pt x="15960" y="19582"/>
                    <a:pt x="21186" y="17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8032665" y="2236131"/>
              <a:ext cx="120651" cy="138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0"/>
                  </a:moveTo>
                  <a:cubicBezTo>
                    <a:pt x="2274" y="327"/>
                    <a:pt x="4547" y="655"/>
                    <a:pt x="6632" y="2291"/>
                  </a:cubicBezTo>
                  <a:cubicBezTo>
                    <a:pt x="8716" y="3927"/>
                    <a:pt x="10611" y="6873"/>
                    <a:pt x="11368" y="9164"/>
                  </a:cubicBezTo>
                  <a:cubicBezTo>
                    <a:pt x="12126" y="11455"/>
                    <a:pt x="11747" y="13091"/>
                    <a:pt x="10232" y="15055"/>
                  </a:cubicBezTo>
                  <a:cubicBezTo>
                    <a:pt x="8716" y="17018"/>
                    <a:pt x="6063" y="19309"/>
                    <a:pt x="5874" y="20455"/>
                  </a:cubicBezTo>
                  <a:cubicBezTo>
                    <a:pt x="5684" y="21600"/>
                    <a:pt x="7958" y="21600"/>
                    <a:pt x="10989" y="21109"/>
                  </a:cubicBezTo>
                  <a:cubicBezTo>
                    <a:pt x="14021" y="20618"/>
                    <a:pt x="17811" y="19636"/>
                    <a:pt x="21600" y="18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8131916" y="2311205"/>
              <a:ext cx="167450" cy="299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378" fill="norm" stroke="1" extrusionOk="0">
                  <a:moveTo>
                    <a:pt x="21096" y="986"/>
                  </a:moveTo>
                  <a:cubicBezTo>
                    <a:pt x="18696" y="382"/>
                    <a:pt x="16296" y="-222"/>
                    <a:pt x="13763" y="80"/>
                  </a:cubicBezTo>
                  <a:cubicBezTo>
                    <a:pt x="11229" y="382"/>
                    <a:pt x="8563" y="1591"/>
                    <a:pt x="6029" y="4461"/>
                  </a:cubicBezTo>
                  <a:cubicBezTo>
                    <a:pt x="3496" y="7330"/>
                    <a:pt x="1096" y="11862"/>
                    <a:pt x="296" y="14958"/>
                  </a:cubicBezTo>
                  <a:cubicBezTo>
                    <a:pt x="-504" y="18055"/>
                    <a:pt x="296" y="19716"/>
                    <a:pt x="2963" y="20547"/>
                  </a:cubicBezTo>
                  <a:cubicBezTo>
                    <a:pt x="5629" y="21378"/>
                    <a:pt x="10163" y="21378"/>
                    <a:pt x="14696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8305087" y="2394308"/>
              <a:ext cx="191129" cy="190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0912" fill="norm" stroke="1" extrusionOk="0">
                  <a:moveTo>
                    <a:pt x="15565" y="9817"/>
                  </a:moveTo>
                  <a:cubicBezTo>
                    <a:pt x="15800" y="8192"/>
                    <a:pt x="16035" y="6566"/>
                    <a:pt x="14743" y="5288"/>
                  </a:cubicBezTo>
                  <a:cubicBezTo>
                    <a:pt x="13452" y="4011"/>
                    <a:pt x="10635" y="3082"/>
                    <a:pt x="7935" y="4127"/>
                  </a:cubicBezTo>
                  <a:cubicBezTo>
                    <a:pt x="5235" y="5172"/>
                    <a:pt x="2652" y="8192"/>
                    <a:pt x="1243" y="10979"/>
                  </a:cubicBezTo>
                  <a:cubicBezTo>
                    <a:pt x="-165" y="13766"/>
                    <a:pt x="-400" y="16321"/>
                    <a:pt x="657" y="18179"/>
                  </a:cubicBezTo>
                  <a:cubicBezTo>
                    <a:pt x="1713" y="20037"/>
                    <a:pt x="4061" y="21198"/>
                    <a:pt x="6996" y="20850"/>
                  </a:cubicBezTo>
                  <a:cubicBezTo>
                    <a:pt x="9930" y="20501"/>
                    <a:pt x="13452" y="18643"/>
                    <a:pt x="15565" y="15740"/>
                  </a:cubicBezTo>
                  <a:cubicBezTo>
                    <a:pt x="17678" y="12837"/>
                    <a:pt x="18383" y="8888"/>
                    <a:pt x="17796" y="5869"/>
                  </a:cubicBezTo>
                  <a:cubicBezTo>
                    <a:pt x="17209" y="2850"/>
                    <a:pt x="15330" y="759"/>
                    <a:pt x="13100" y="179"/>
                  </a:cubicBezTo>
                  <a:cubicBezTo>
                    <a:pt x="10870" y="-402"/>
                    <a:pt x="8287" y="527"/>
                    <a:pt x="6643" y="1572"/>
                  </a:cubicBezTo>
                  <a:cubicBezTo>
                    <a:pt x="5000" y="2617"/>
                    <a:pt x="4296" y="3779"/>
                    <a:pt x="4648" y="5288"/>
                  </a:cubicBezTo>
                  <a:cubicBezTo>
                    <a:pt x="5000" y="6798"/>
                    <a:pt x="6409" y="8656"/>
                    <a:pt x="9343" y="9121"/>
                  </a:cubicBezTo>
                  <a:cubicBezTo>
                    <a:pt x="12278" y="9585"/>
                    <a:pt x="16739" y="8656"/>
                    <a:pt x="21200" y="7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8350165" y="2276622"/>
              <a:ext cx="127001" cy="124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3" fill="norm" stroke="1" extrusionOk="0">
                  <a:moveTo>
                    <a:pt x="0" y="16873"/>
                  </a:moveTo>
                  <a:cubicBezTo>
                    <a:pt x="4680" y="11833"/>
                    <a:pt x="9360" y="6793"/>
                    <a:pt x="12420" y="3733"/>
                  </a:cubicBezTo>
                  <a:cubicBezTo>
                    <a:pt x="15480" y="673"/>
                    <a:pt x="16920" y="-407"/>
                    <a:pt x="17640" y="133"/>
                  </a:cubicBezTo>
                  <a:cubicBezTo>
                    <a:pt x="18360" y="673"/>
                    <a:pt x="18360" y="2833"/>
                    <a:pt x="18900" y="6613"/>
                  </a:cubicBezTo>
                  <a:cubicBezTo>
                    <a:pt x="19440" y="10393"/>
                    <a:pt x="20520" y="15793"/>
                    <a:pt x="21600" y="21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8559715" y="2286931"/>
              <a:ext cx="61509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600" fill="norm" stroke="1" extrusionOk="0">
                  <a:moveTo>
                    <a:pt x="2160" y="0"/>
                  </a:moveTo>
                  <a:cubicBezTo>
                    <a:pt x="2880" y="1309"/>
                    <a:pt x="3600" y="2618"/>
                    <a:pt x="8280" y="4844"/>
                  </a:cubicBezTo>
                  <a:cubicBezTo>
                    <a:pt x="12960" y="7069"/>
                    <a:pt x="21600" y="10211"/>
                    <a:pt x="20880" y="13156"/>
                  </a:cubicBezTo>
                  <a:cubicBezTo>
                    <a:pt x="20160" y="16102"/>
                    <a:pt x="10080" y="188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8896265" y="2509181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8908965" y="2591731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9258215" y="2356781"/>
              <a:ext cx="215901" cy="380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3938"/>
                  </a:moveTo>
                  <a:cubicBezTo>
                    <a:pt x="424" y="7638"/>
                    <a:pt x="847" y="11337"/>
                    <a:pt x="1376" y="13903"/>
                  </a:cubicBezTo>
                  <a:cubicBezTo>
                    <a:pt x="1906" y="16469"/>
                    <a:pt x="2541" y="17901"/>
                    <a:pt x="3388" y="19094"/>
                  </a:cubicBezTo>
                  <a:cubicBezTo>
                    <a:pt x="4235" y="20287"/>
                    <a:pt x="5294" y="21242"/>
                    <a:pt x="6141" y="21421"/>
                  </a:cubicBezTo>
                  <a:cubicBezTo>
                    <a:pt x="6988" y="21600"/>
                    <a:pt x="7624" y="21003"/>
                    <a:pt x="8894" y="18796"/>
                  </a:cubicBezTo>
                  <a:cubicBezTo>
                    <a:pt x="10165" y="16588"/>
                    <a:pt x="12071" y="12769"/>
                    <a:pt x="13447" y="10024"/>
                  </a:cubicBezTo>
                  <a:cubicBezTo>
                    <a:pt x="14824" y="7280"/>
                    <a:pt x="15671" y="5609"/>
                    <a:pt x="16941" y="4117"/>
                  </a:cubicBezTo>
                  <a:cubicBezTo>
                    <a:pt x="18212" y="2625"/>
                    <a:pt x="19906" y="13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9433428" y="2585381"/>
              <a:ext cx="142288" cy="103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090" fill="norm" stroke="1" extrusionOk="0">
                  <a:moveTo>
                    <a:pt x="15635" y="2592"/>
                  </a:moveTo>
                  <a:cubicBezTo>
                    <a:pt x="14365" y="1296"/>
                    <a:pt x="13094" y="0"/>
                    <a:pt x="11029" y="0"/>
                  </a:cubicBezTo>
                  <a:cubicBezTo>
                    <a:pt x="8965" y="0"/>
                    <a:pt x="6106" y="1296"/>
                    <a:pt x="4200" y="3240"/>
                  </a:cubicBezTo>
                  <a:cubicBezTo>
                    <a:pt x="2294" y="5184"/>
                    <a:pt x="1341" y="7776"/>
                    <a:pt x="706" y="10368"/>
                  </a:cubicBezTo>
                  <a:cubicBezTo>
                    <a:pt x="71" y="12960"/>
                    <a:pt x="-247" y="15552"/>
                    <a:pt x="229" y="17712"/>
                  </a:cubicBezTo>
                  <a:cubicBezTo>
                    <a:pt x="706" y="19872"/>
                    <a:pt x="1977" y="21600"/>
                    <a:pt x="3724" y="20952"/>
                  </a:cubicBezTo>
                  <a:cubicBezTo>
                    <a:pt x="5471" y="20304"/>
                    <a:pt x="7694" y="17280"/>
                    <a:pt x="9282" y="14688"/>
                  </a:cubicBezTo>
                  <a:cubicBezTo>
                    <a:pt x="10871" y="12096"/>
                    <a:pt x="11824" y="9936"/>
                    <a:pt x="12935" y="7560"/>
                  </a:cubicBezTo>
                  <a:cubicBezTo>
                    <a:pt x="14047" y="5184"/>
                    <a:pt x="15318" y="2592"/>
                    <a:pt x="16112" y="2592"/>
                  </a:cubicBezTo>
                  <a:cubicBezTo>
                    <a:pt x="16906" y="2592"/>
                    <a:pt x="17224" y="5184"/>
                    <a:pt x="18018" y="8424"/>
                  </a:cubicBezTo>
                  <a:cubicBezTo>
                    <a:pt x="18812" y="11664"/>
                    <a:pt x="20082" y="15552"/>
                    <a:pt x="21353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9639215" y="2502831"/>
              <a:ext cx="196851" cy="226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7800"/>
                  </a:moveTo>
                  <a:cubicBezTo>
                    <a:pt x="2090" y="10600"/>
                    <a:pt x="4181" y="13400"/>
                    <a:pt x="5458" y="15300"/>
                  </a:cubicBezTo>
                  <a:cubicBezTo>
                    <a:pt x="6735" y="17200"/>
                    <a:pt x="7200" y="18200"/>
                    <a:pt x="7316" y="19200"/>
                  </a:cubicBezTo>
                  <a:cubicBezTo>
                    <a:pt x="7432" y="20200"/>
                    <a:pt x="7200" y="21200"/>
                    <a:pt x="6619" y="21400"/>
                  </a:cubicBezTo>
                  <a:cubicBezTo>
                    <a:pt x="6039" y="21600"/>
                    <a:pt x="5110" y="21000"/>
                    <a:pt x="4994" y="19100"/>
                  </a:cubicBezTo>
                  <a:cubicBezTo>
                    <a:pt x="4877" y="17200"/>
                    <a:pt x="5574" y="14000"/>
                    <a:pt x="8477" y="10600"/>
                  </a:cubicBezTo>
                  <a:cubicBezTo>
                    <a:pt x="11381" y="7200"/>
                    <a:pt x="1649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9867266" y="2368772"/>
              <a:ext cx="178350" cy="381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402" fill="norm" stroke="1" extrusionOk="0">
                  <a:moveTo>
                    <a:pt x="21163" y="1820"/>
                  </a:moveTo>
                  <a:cubicBezTo>
                    <a:pt x="21163" y="1226"/>
                    <a:pt x="21163" y="633"/>
                    <a:pt x="20535" y="277"/>
                  </a:cubicBezTo>
                  <a:cubicBezTo>
                    <a:pt x="19907" y="-79"/>
                    <a:pt x="18651" y="-198"/>
                    <a:pt x="16516" y="573"/>
                  </a:cubicBezTo>
                  <a:cubicBezTo>
                    <a:pt x="14382" y="1345"/>
                    <a:pt x="11368" y="3006"/>
                    <a:pt x="8354" y="5736"/>
                  </a:cubicBezTo>
                  <a:cubicBezTo>
                    <a:pt x="5340" y="8466"/>
                    <a:pt x="2326" y="12264"/>
                    <a:pt x="944" y="14934"/>
                  </a:cubicBezTo>
                  <a:cubicBezTo>
                    <a:pt x="-437" y="17604"/>
                    <a:pt x="-186" y="19147"/>
                    <a:pt x="944" y="20037"/>
                  </a:cubicBezTo>
                  <a:cubicBezTo>
                    <a:pt x="2075" y="20927"/>
                    <a:pt x="4084" y="21165"/>
                    <a:pt x="6093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10008840" y="2487552"/>
              <a:ext cx="134142" cy="225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0958" fill="norm" stroke="1" extrusionOk="0">
                  <a:moveTo>
                    <a:pt x="17002" y="6130"/>
                  </a:moveTo>
                  <a:cubicBezTo>
                    <a:pt x="17002" y="4952"/>
                    <a:pt x="17002" y="3774"/>
                    <a:pt x="16664" y="2694"/>
                  </a:cubicBezTo>
                  <a:cubicBezTo>
                    <a:pt x="16327" y="1614"/>
                    <a:pt x="15652" y="632"/>
                    <a:pt x="14470" y="239"/>
                  </a:cubicBezTo>
                  <a:cubicBezTo>
                    <a:pt x="13289" y="-154"/>
                    <a:pt x="11602" y="43"/>
                    <a:pt x="9070" y="2301"/>
                  </a:cubicBezTo>
                  <a:cubicBezTo>
                    <a:pt x="6539" y="4559"/>
                    <a:pt x="3164" y="8879"/>
                    <a:pt x="1476" y="12119"/>
                  </a:cubicBezTo>
                  <a:cubicBezTo>
                    <a:pt x="-211" y="15359"/>
                    <a:pt x="-211" y="17519"/>
                    <a:pt x="295" y="18992"/>
                  </a:cubicBezTo>
                  <a:cubicBezTo>
                    <a:pt x="801" y="20465"/>
                    <a:pt x="1814" y="21250"/>
                    <a:pt x="4852" y="20857"/>
                  </a:cubicBezTo>
                  <a:cubicBezTo>
                    <a:pt x="7889" y="20465"/>
                    <a:pt x="12952" y="18894"/>
                    <a:pt x="16327" y="15948"/>
                  </a:cubicBezTo>
                  <a:cubicBezTo>
                    <a:pt x="19702" y="13003"/>
                    <a:pt x="21389" y="8683"/>
                    <a:pt x="21389" y="5639"/>
                  </a:cubicBezTo>
                  <a:cubicBezTo>
                    <a:pt x="21389" y="2595"/>
                    <a:pt x="19702" y="828"/>
                    <a:pt x="17170" y="239"/>
                  </a:cubicBezTo>
                  <a:cubicBezTo>
                    <a:pt x="14639" y="-350"/>
                    <a:pt x="11264" y="239"/>
                    <a:pt x="8901" y="1025"/>
                  </a:cubicBezTo>
                  <a:cubicBezTo>
                    <a:pt x="6539" y="1810"/>
                    <a:pt x="5189" y="2792"/>
                    <a:pt x="5358" y="4265"/>
                  </a:cubicBezTo>
                  <a:cubicBezTo>
                    <a:pt x="5527" y="5737"/>
                    <a:pt x="7214" y="7701"/>
                    <a:pt x="10083" y="8585"/>
                  </a:cubicBezTo>
                  <a:cubicBezTo>
                    <a:pt x="12952" y="9468"/>
                    <a:pt x="17002" y="9272"/>
                    <a:pt x="21052" y="9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10083715" y="2309355"/>
              <a:ext cx="107951" cy="168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5" fill="norm" stroke="1" extrusionOk="0">
                  <a:moveTo>
                    <a:pt x="0" y="11575"/>
                  </a:moveTo>
                  <a:cubicBezTo>
                    <a:pt x="3812" y="9708"/>
                    <a:pt x="7624" y="7842"/>
                    <a:pt x="10376" y="6108"/>
                  </a:cubicBezTo>
                  <a:cubicBezTo>
                    <a:pt x="13129" y="4375"/>
                    <a:pt x="14824" y="2775"/>
                    <a:pt x="16518" y="1575"/>
                  </a:cubicBezTo>
                  <a:cubicBezTo>
                    <a:pt x="18212" y="375"/>
                    <a:pt x="19906" y="-425"/>
                    <a:pt x="20753" y="242"/>
                  </a:cubicBezTo>
                  <a:cubicBezTo>
                    <a:pt x="21600" y="908"/>
                    <a:pt x="21600" y="3042"/>
                    <a:pt x="21600" y="6775"/>
                  </a:cubicBezTo>
                  <a:cubicBezTo>
                    <a:pt x="21600" y="10508"/>
                    <a:pt x="21600" y="15842"/>
                    <a:pt x="21600" y="21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10223415" y="2382181"/>
              <a:ext cx="101115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600" fill="norm" stroke="1" extrusionOk="0">
                  <a:moveTo>
                    <a:pt x="17192" y="0"/>
                  </a:moveTo>
                  <a:cubicBezTo>
                    <a:pt x="19396" y="2880"/>
                    <a:pt x="21600" y="5760"/>
                    <a:pt x="20939" y="8862"/>
                  </a:cubicBezTo>
                  <a:cubicBezTo>
                    <a:pt x="20278" y="11963"/>
                    <a:pt x="16751" y="15286"/>
                    <a:pt x="12784" y="17446"/>
                  </a:cubicBezTo>
                  <a:cubicBezTo>
                    <a:pt x="8816" y="19606"/>
                    <a:pt x="4408" y="206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6482731" y="-1"/>
              <a:ext cx="1136690" cy="1060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14" fill="norm" stroke="1" extrusionOk="0">
                  <a:moveTo>
                    <a:pt x="12970" y="2080"/>
                  </a:moveTo>
                  <a:cubicBezTo>
                    <a:pt x="12850" y="1651"/>
                    <a:pt x="12730" y="1221"/>
                    <a:pt x="12410" y="878"/>
                  </a:cubicBezTo>
                  <a:cubicBezTo>
                    <a:pt x="12090" y="534"/>
                    <a:pt x="11570" y="277"/>
                    <a:pt x="10990" y="126"/>
                  </a:cubicBezTo>
                  <a:cubicBezTo>
                    <a:pt x="10410" y="-24"/>
                    <a:pt x="9770" y="-67"/>
                    <a:pt x="8890" y="148"/>
                  </a:cubicBezTo>
                  <a:cubicBezTo>
                    <a:pt x="8010" y="362"/>
                    <a:pt x="6890" y="835"/>
                    <a:pt x="5890" y="1479"/>
                  </a:cubicBezTo>
                  <a:cubicBezTo>
                    <a:pt x="4890" y="2123"/>
                    <a:pt x="4010" y="2939"/>
                    <a:pt x="3210" y="3970"/>
                  </a:cubicBezTo>
                  <a:cubicBezTo>
                    <a:pt x="2410" y="5000"/>
                    <a:pt x="1690" y="6246"/>
                    <a:pt x="1230" y="7190"/>
                  </a:cubicBezTo>
                  <a:cubicBezTo>
                    <a:pt x="770" y="8135"/>
                    <a:pt x="570" y="8779"/>
                    <a:pt x="390" y="9681"/>
                  </a:cubicBezTo>
                  <a:cubicBezTo>
                    <a:pt x="210" y="10583"/>
                    <a:pt x="50" y="11742"/>
                    <a:pt x="10" y="12773"/>
                  </a:cubicBezTo>
                  <a:cubicBezTo>
                    <a:pt x="-30" y="13803"/>
                    <a:pt x="50" y="14705"/>
                    <a:pt x="230" y="15521"/>
                  </a:cubicBezTo>
                  <a:cubicBezTo>
                    <a:pt x="410" y="16337"/>
                    <a:pt x="690" y="17067"/>
                    <a:pt x="1110" y="17690"/>
                  </a:cubicBezTo>
                  <a:cubicBezTo>
                    <a:pt x="1530" y="18312"/>
                    <a:pt x="2090" y="18828"/>
                    <a:pt x="2770" y="19257"/>
                  </a:cubicBezTo>
                  <a:cubicBezTo>
                    <a:pt x="3450" y="19686"/>
                    <a:pt x="4250" y="20030"/>
                    <a:pt x="5190" y="20352"/>
                  </a:cubicBezTo>
                  <a:cubicBezTo>
                    <a:pt x="6130" y="20674"/>
                    <a:pt x="7210" y="20975"/>
                    <a:pt x="8230" y="21189"/>
                  </a:cubicBezTo>
                  <a:cubicBezTo>
                    <a:pt x="9250" y="21404"/>
                    <a:pt x="10210" y="21533"/>
                    <a:pt x="11230" y="21512"/>
                  </a:cubicBezTo>
                  <a:cubicBezTo>
                    <a:pt x="12250" y="21490"/>
                    <a:pt x="13330" y="21318"/>
                    <a:pt x="14430" y="20932"/>
                  </a:cubicBezTo>
                  <a:cubicBezTo>
                    <a:pt x="15530" y="20545"/>
                    <a:pt x="16650" y="19944"/>
                    <a:pt x="17650" y="19214"/>
                  </a:cubicBezTo>
                  <a:cubicBezTo>
                    <a:pt x="18650" y="18484"/>
                    <a:pt x="19530" y="17625"/>
                    <a:pt x="20190" y="16788"/>
                  </a:cubicBezTo>
                  <a:cubicBezTo>
                    <a:pt x="20850" y="15950"/>
                    <a:pt x="21290" y="15135"/>
                    <a:pt x="21430" y="14018"/>
                  </a:cubicBezTo>
                  <a:cubicBezTo>
                    <a:pt x="21570" y="12902"/>
                    <a:pt x="21410" y="11484"/>
                    <a:pt x="21070" y="10304"/>
                  </a:cubicBezTo>
                  <a:cubicBezTo>
                    <a:pt x="20730" y="9123"/>
                    <a:pt x="20210" y="8178"/>
                    <a:pt x="19310" y="7190"/>
                  </a:cubicBezTo>
                  <a:cubicBezTo>
                    <a:pt x="18410" y="6203"/>
                    <a:pt x="17130" y="5172"/>
                    <a:pt x="15950" y="4206"/>
                  </a:cubicBezTo>
                  <a:cubicBezTo>
                    <a:pt x="14770" y="3240"/>
                    <a:pt x="13690" y="2338"/>
                    <a:pt x="12610" y="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3467015" y="1296331"/>
              <a:ext cx="25019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2" y="20291"/>
                    <a:pt x="1023" y="18982"/>
                    <a:pt x="1608" y="18000"/>
                  </a:cubicBezTo>
                  <a:cubicBezTo>
                    <a:pt x="2193" y="17018"/>
                    <a:pt x="2851" y="16364"/>
                    <a:pt x="3527" y="15055"/>
                  </a:cubicBezTo>
                  <a:cubicBezTo>
                    <a:pt x="4203" y="13745"/>
                    <a:pt x="4897" y="11782"/>
                    <a:pt x="5555" y="10145"/>
                  </a:cubicBezTo>
                  <a:cubicBezTo>
                    <a:pt x="6213" y="8509"/>
                    <a:pt x="6835" y="7200"/>
                    <a:pt x="7447" y="5891"/>
                  </a:cubicBezTo>
                  <a:cubicBezTo>
                    <a:pt x="8059" y="4582"/>
                    <a:pt x="8662" y="3273"/>
                    <a:pt x="9302" y="2618"/>
                  </a:cubicBezTo>
                  <a:cubicBezTo>
                    <a:pt x="9941" y="1964"/>
                    <a:pt x="10617" y="1964"/>
                    <a:pt x="11275" y="1636"/>
                  </a:cubicBezTo>
                  <a:cubicBezTo>
                    <a:pt x="11933" y="1309"/>
                    <a:pt x="12573" y="655"/>
                    <a:pt x="13221" y="327"/>
                  </a:cubicBezTo>
                  <a:cubicBezTo>
                    <a:pt x="13870" y="0"/>
                    <a:pt x="14528" y="0"/>
                    <a:pt x="15213" y="327"/>
                  </a:cubicBezTo>
                  <a:cubicBezTo>
                    <a:pt x="15898" y="655"/>
                    <a:pt x="16611" y="1309"/>
                    <a:pt x="17333" y="1636"/>
                  </a:cubicBezTo>
                  <a:cubicBezTo>
                    <a:pt x="18055" y="1964"/>
                    <a:pt x="18786" y="1964"/>
                    <a:pt x="19480" y="1964"/>
                  </a:cubicBezTo>
                  <a:cubicBezTo>
                    <a:pt x="20175" y="1964"/>
                    <a:pt x="20832" y="1964"/>
                    <a:pt x="21180" y="1636"/>
                  </a:cubicBezTo>
                  <a:cubicBezTo>
                    <a:pt x="21527" y="1309"/>
                    <a:pt x="21563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3460665" y="1416981"/>
              <a:ext cx="1714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" y="20291"/>
                    <a:pt x="960" y="18982"/>
                    <a:pt x="1667" y="18655"/>
                  </a:cubicBezTo>
                  <a:cubicBezTo>
                    <a:pt x="2373" y="18327"/>
                    <a:pt x="3307" y="18982"/>
                    <a:pt x="4320" y="18327"/>
                  </a:cubicBezTo>
                  <a:cubicBezTo>
                    <a:pt x="5333" y="17673"/>
                    <a:pt x="6427" y="15709"/>
                    <a:pt x="7480" y="14073"/>
                  </a:cubicBezTo>
                  <a:cubicBezTo>
                    <a:pt x="8533" y="12436"/>
                    <a:pt x="9547" y="11127"/>
                    <a:pt x="10560" y="9818"/>
                  </a:cubicBezTo>
                  <a:cubicBezTo>
                    <a:pt x="11573" y="8509"/>
                    <a:pt x="12587" y="7200"/>
                    <a:pt x="13600" y="5891"/>
                  </a:cubicBezTo>
                  <a:cubicBezTo>
                    <a:pt x="14613" y="4582"/>
                    <a:pt x="15627" y="3273"/>
                    <a:pt x="16800" y="2291"/>
                  </a:cubicBezTo>
                  <a:cubicBezTo>
                    <a:pt x="17973" y="1309"/>
                    <a:pt x="19307" y="655"/>
                    <a:pt x="20133" y="327"/>
                  </a:cubicBezTo>
                  <a:cubicBezTo>
                    <a:pt x="20960" y="0"/>
                    <a:pt x="212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1593765" y="2458381"/>
              <a:ext cx="450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49" y="16200"/>
                    <a:pt x="7099" y="10800"/>
                    <a:pt x="10699" y="7200"/>
                  </a:cubicBezTo>
                  <a:cubicBezTo>
                    <a:pt x="14299" y="3600"/>
                    <a:pt x="1794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1574715" y="2540931"/>
              <a:ext cx="5080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0" y="20945"/>
                    <a:pt x="6840" y="20291"/>
                    <a:pt x="10440" y="16691"/>
                  </a:cubicBezTo>
                  <a:cubicBezTo>
                    <a:pt x="14040" y="13091"/>
                    <a:pt x="17820" y="65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1890098" y="2365248"/>
              <a:ext cx="165101" cy="277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769" y="330"/>
                  </a:moveTo>
                  <a:cubicBezTo>
                    <a:pt x="1385" y="165"/>
                    <a:pt x="0" y="0"/>
                    <a:pt x="0" y="0"/>
                  </a:cubicBezTo>
                  <a:cubicBezTo>
                    <a:pt x="0" y="0"/>
                    <a:pt x="1385" y="165"/>
                    <a:pt x="4569" y="1319"/>
                  </a:cubicBezTo>
                  <a:cubicBezTo>
                    <a:pt x="7754" y="2473"/>
                    <a:pt x="12738" y="4617"/>
                    <a:pt x="16200" y="6431"/>
                  </a:cubicBezTo>
                  <a:cubicBezTo>
                    <a:pt x="19662" y="8244"/>
                    <a:pt x="21600" y="9728"/>
                    <a:pt x="21600" y="11789"/>
                  </a:cubicBezTo>
                  <a:cubicBezTo>
                    <a:pt x="21600" y="13850"/>
                    <a:pt x="19662" y="16489"/>
                    <a:pt x="16615" y="18220"/>
                  </a:cubicBezTo>
                  <a:cubicBezTo>
                    <a:pt x="13569" y="19951"/>
                    <a:pt x="9415" y="20776"/>
                    <a:pt x="52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2635959" y="2370934"/>
              <a:ext cx="259557" cy="402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10" fill="norm" stroke="1" extrusionOk="0">
                  <a:moveTo>
                    <a:pt x="14158" y="2285"/>
                  </a:moveTo>
                  <a:cubicBezTo>
                    <a:pt x="13632" y="1610"/>
                    <a:pt x="13105" y="935"/>
                    <a:pt x="12402" y="710"/>
                  </a:cubicBezTo>
                  <a:cubicBezTo>
                    <a:pt x="11700" y="485"/>
                    <a:pt x="10822" y="710"/>
                    <a:pt x="9154" y="2173"/>
                  </a:cubicBezTo>
                  <a:cubicBezTo>
                    <a:pt x="7485" y="3636"/>
                    <a:pt x="5027" y="6336"/>
                    <a:pt x="3358" y="9148"/>
                  </a:cubicBezTo>
                  <a:cubicBezTo>
                    <a:pt x="1690" y="11961"/>
                    <a:pt x="812" y="14885"/>
                    <a:pt x="373" y="16686"/>
                  </a:cubicBezTo>
                  <a:cubicBezTo>
                    <a:pt x="-66" y="18486"/>
                    <a:pt x="-66" y="19161"/>
                    <a:pt x="110" y="19779"/>
                  </a:cubicBezTo>
                  <a:cubicBezTo>
                    <a:pt x="285" y="20398"/>
                    <a:pt x="636" y="20960"/>
                    <a:pt x="1514" y="21242"/>
                  </a:cubicBezTo>
                  <a:cubicBezTo>
                    <a:pt x="2393" y="21523"/>
                    <a:pt x="3797" y="21523"/>
                    <a:pt x="5641" y="20679"/>
                  </a:cubicBezTo>
                  <a:cubicBezTo>
                    <a:pt x="7485" y="19836"/>
                    <a:pt x="9768" y="18148"/>
                    <a:pt x="11700" y="15954"/>
                  </a:cubicBezTo>
                  <a:cubicBezTo>
                    <a:pt x="13632" y="13761"/>
                    <a:pt x="15212" y="11061"/>
                    <a:pt x="16090" y="8811"/>
                  </a:cubicBezTo>
                  <a:cubicBezTo>
                    <a:pt x="16968" y="6560"/>
                    <a:pt x="17144" y="4760"/>
                    <a:pt x="17144" y="3579"/>
                  </a:cubicBezTo>
                  <a:cubicBezTo>
                    <a:pt x="17144" y="2398"/>
                    <a:pt x="16968" y="1835"/>
                    <a:pt x="16441" y="1329"/>
                  </a:cubicBezTo>
                  <a:cubicBezTo>
                    <a:pt x="15914" y="823"/>
                    <a:pt x="15036" y="373"/>
                    <a:pt x="14158" y="148"/>
                  </a:cubicBezTo>
                  <a:cubicBezTo>
                    <a:pt x="13280" y="-77"/>
                    <a:pt x="12402" y="-77"/>
                    <a:pt x="11085" y="373"/>
                  </a:cubicBezTo>
                  <a:cubicBezTo>
                    <a:pt x="9768" y="823"/>
                    <a:pt x="8012" y="1723"/>
                    <a:pt x="6432" y="2961"/>
                  </a:cubicBezTo>
                  <a:cubicBezTo>
                    <a:pt x="4851" y="4198"/>
                    <a:pt x="3446" y="5773"/>
                    <a:pt x="2744" y="6842"/>
                  </a:cubicBezTo>
                  <a:cubicBezTo>
                    <a:pt x="2041" y="7910"/>
                    <a:pt x="2041" y="8473"/>
                    <a:pt x="2568" y="8867"/>
                  </a:cubicBezTo>
                  <a:cubicBezTo>
                    <a:pt x="3095" y="9260"/>
                    <a:pt x="4149" y="9486"/>
                    <a:pt x="6783" y="9317"/>
                  </a:cubicBezTo>
                  <a:cubicBezTo>
                    <a:pt x="9417" y="9148"/>
                    <a:pt x="13632" y="8585"/>
                    <a:pt x="16354" y="8136"/>
                  </a:cubicBezTo>
                  <a:cubicBezTo>
                    <a:pt x="19075" y="7686"/>
                    <a:pt x="20305" y="7348"/>
                    <a:pt x="21534" y="7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2711365" y="2147725"/>
              <a:ext cx="146051" cy="164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21263"/>
                  </a:moveTo>
                  <a:cubicBezTo>
                    <a:pt x="2504" y="17435"/>
                    <a:pt x="5009" y="13607"/>
                    <a:pt x="6887" y="10463"/>
                  </a:cubicBezTo>
                  <a:cubicBezTo>
                    <a:pt x="8765" y="7319"/>
                    <a:pt x="10017" y="4858"/>
                    <a:pt x="11113" y="2944"/>
                  </a:cubicBezTo>
                  <a:cubicBezTo>
                    <a:pt x="12209" y="1030"/>
                    <a:pt x="13148" y="-337"/>
                    <a:pt x="13930" y="73"/>
                  </a:cubicBezTo>
                  <a:cubicBezTo>
                    <a:pt x="14713" y="483"/>
                    <a:pt x="15339" y="2671"/>
                    <a:pt x="16591" y="6088"/>
                  </a:cubicBezTo>
                  <a:cubicBezTo>
                    <a:pt x="17843" y="9506"/>
                    <a:pt x="19722" y="14154"/>
                    <a:pt x="21600" y="18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3054265" y="2655231"/>
              <a:ext cx="233249" cy="6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0700" fill="norm" stroke="1" extrusionOk="0">
                  <a:moveTo>
                    <a:pt x="0" y="0"/>
                  </a:moveTo>
                  <a:cubicBezTo>
                    <a:pt x="6422" y="7200"/>
                    <a:pt x="12843" y="14400"/>
                    <a:pt x="16541" y="18000"/>
                  </a:cubicBezTo>
                  <a:cubicBezTo>
                    <a:pt x="20238" y="21600"/>
                    <a:pt x="21211" y="21600"/>
                    <a:pt x="21405" y="18000"/>
                  </a:cubicBezTo>
                  <a:cubicBezTo>
                    <a:pt x="21600" y="14400"/>
                    <a:pt x="21016" y="7200"/>
                    <a:pt x="204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3519091" y="2472605"/>
              <a:ext cx="265425" cy="358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399" fill="norm" stroke="1" extrusionOk="0">
                  <a:moveTo>
                    <a:pt x="13268" y="2562"/>
                  </a:moveTo>
                  <a:cubicBezTo>
                    <a:pt x="12926" y="1930"/>
                    <a:pt x="12583" y="1298"/>
                    <a:pt x="11983" y="920"/>
                  </a:cubicBezTo>
                  <a:cubicBezTo>
                    <a:pt x="11383" y="541"/>
                    <a:pt x="10526" y="414"/>
                    <a:pt x="9240" y="1109"/>
                  </a:cubicBezTo>
                  <a:cubicBezTo>
                    <a:pt x="7954" y="1804"/>
                    <a:pt x="6240" y="3320"/>
                    <a:pt x="4611" y="5972"/>
                  </a:cubicBezTo>
                  <a:cubicBezTo>
                    <a:pt x="2983" y="8625"/>
                    <a:pt x="1440" y="12414"/>
                    <a:pt x="668" y="14941"/>
                  </a:cubicBezTo>
                  <a:cubicBezTo>
                    <a:pt x="-103" y="17467"/>
                    <a:pt x="-103" y="18730"/>
                    <a:pt x="154" y="19614"/>
                  </a:cubicBezTo>
                  <a:cubicBezTo>
                    <a:pt x="411" y="20498"/>
                    <a:pt x="926" y="21004"/>
                    <a:pt x="1611" y="21256"/>
                  </a:cubicBezTo>
                  <a:cubicBezTo>
                    <a:pt x="2297" y="21509"/>
                    <a:pt x="3154" y="21509"/>
                    <a:pt x="5211" y="20562"/>
                  </a:cubicBezTo>
                  <a:cubicBezTo>
                    <a:pt x="7268" y="19614"/>
                    <a:pt x="10526" y="17720"/>
                    <a:pt x="12926" y="15572"/>
                  </a:cubicBezTo>
                  <a:cubicBezTo>
                    <a:pt x="15326" y="13425"/>
                    <a:pt x="16868" y="11025"/>
                    <a:pt x="17468" y="8625"/>
                  </a:cubicBezTo>
                  <a:cubicBezTo>
                    <a:pt x="18068" y="6225"/>
                    <a:pt x="17726" y="3825"/>
                    <a:pt x="17211" y="2372"/>
                  </a:cubicBezTo>
                  <a:cubicBezTo>
                    <a:pt x="16697" y="920"/>
                    <a:pt x="16011" y="414"/>
                    <a:pt x="15240" y="162"/>
                  </a:cubicBezTo>
                  <a:cubicBezTo>
                    <a:pt x="14468" y="-91"/>
                    <a:pt x="13611" y="-91"/>
                    <a:pt x="12154" y="477"/>
                  </a:cubicBezTo>
                  <a:cubicBezTo>
                    <a:pt x="10697" y="1046"/>
                    <a:pt x="8640" y="2183"/>
                    <a:pt x="7526" y="3067"/>
                  </a:cubicBezTo>
                  <a:cubicBezTo>
                    <a:pt x="6411" y="3951"/>
                    <a:pt x="6240" y="4583"/>
                    <a:pt x="6926" y="5214"/>
                  </a:cubicBezTo>
                  <a:cubicBezTo>
                    <a:pt x="7611" y="5846"/>
                    <a:pt x="9154" y="6477"/>
                    <a:pt x="11726" y="6667"/>
                  </a:cubicBezTo>
                  <a:cubicBezTo>
                    <a:pt x="14297" y="6856"/>
                    <a:pt x="17897" y="6604"/>
                    <a:pt x="21497" y="6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2711890" y="3042581"/>
              <a:ext cx="951976" cy="33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850" y="0"/>
                  </a:moveTo>
                  <a:cubicBezTo>
                    <a:pt x="467" y="5400"/>
                    <a:pt x="84" y="10800"/>
                    <a:pt x="12" y="14850"/>
                  </a:cubicBezTo>
                  <a:cubicBezTo>
                    <a:pt x="-60" y="18900"/>
                    <a:pt x="179" y="21600"/>
                    <a:pt x="994" y="21600"/>
                  </a:cubicBezTo>
                  <a:cubicBezTo>
                    <a:pt x="1808" y="21600"/>
                    <a:pt x="3197" y="18900"/>
                    <a:pt x="4777" y="15525"/>
                  </a:cubicBezTo>
                  <a:cubicBezTo>
                    <a:pt x="6358" y="12150"/>
                    <a:pt x="8130" y="8100"/>
                    <a:pt x="9902" y="5400"/>
                  </a:cubicBezTo>
                  <a:cubicBezTo>
                    <a:pt x="11674" y="2700"/>
                    <a:pt x="13446" y="1350"/>
                    <a:pt x="15218" y="675"/>
                  </a:cubicBezTo>
                  <a:cubicBezTo>
                    <a:pt x="16990" y="0"/>
                    <a:pt x="18762" y="0"/>
                    <a:pt x="19816" y="1350"/>
                  </a:cubicBezTo>
                  <a:cubicBezTo>
                    <a:pt x="20869" y="2700"/>
                    <a:pt x="21205" y="5400"/>
                    <a:pt x="21540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2711090" y="3335817"/>
              <a:ext cx="146801" cy="241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235" fill="norm" stroke="1" extrusionOk="0">
                  <a:moveTo>
                    <a:pt x="19839" y="3252"/>
                  </a:moveTo>
                  <a:cubicBezTo>
                    <a:pt x="19239" y="2321"/>
                    <a:pt x="18639" y="1390"/>
                    <a:pt x="16539" y="738"/>
                  </a:cubicBezTo>
                  <a:cubicBezTo>
                    <a:pt x="14439" y="86"/>
                    <a:pt x="10839" y="-286"/>
                    <a:pt x="7689" y="273"/>
                  </a:cubicBezTo>
                  <a:cubicBezTo>
                    <a:pt x="4539" y="831"/>
                    <a:pt x="1839" y="2321"/>
                    <a:pt x="639" y="3624"/>
                  </a:cubicBezTo>
                  <a:cubicBezTo>
                    <a:pt x="-561" y="4928"/>
                    <a:pt x="-261" y="6045"/>
                    <a:pt x="3189" y="8000"/>
                  </a:cubicBezTo>
                  <a:cubicBezTo>
                    <a:pt x="6639" y="9955"/>
                    <a:pt x="13239" y="12748"/>
                    <a:pt x="16839" y="14704"/>
                  </a:cubicBezTo>
                  <a:cubicBezTo>
                    <a:pt x="20439" y="16659"/>
                    <a:pt x="21039" y="17776"/>
                    <a:pt x="20739" y="18614"/>
                  </a:cubicBezTo>
                  <a:cubicBezTo>
                    <a:pt x="20439" y="19452"/>
                    <a:pt x="19239" y="20011"/>
                    <a:pt x="16689" y="20476"/>
                  </a:cubicBezTo>
                  <a:cubicBezTo>
                    <a:pt x="14139" y="20942"/>
                    <a:pt x="10239" y="21314"/>
                    <a:pt x="7539" y="21221"/>
                  </a:cubicBezTo>
                  <a:cubicBezTo>
                    <a:pt x="4839" y="21128"/>
                    <a:pt x="3339" y="20569"/>
                    <a:pt x="3039" y="19731"/>
                  </a:cubicBezTo>
                  <a:cubicBezTo>
                    <a:pt x="2739" y="18893"/>
                    <a:pt x="3639" y="17776"/>
                    <a:pt x="4539" y="16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2938828" y="3355555"/>
              <a:ext cx="104455" cy="195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39" h="21400" fill="norm" stroke="1" extrusionOk="0">
                  <a:moveTo>
                    <a:pt x="1415" y="8858"/>
                  </a:moveTo>
                  <a:cubicBezTo>
                    <a:pt x="5415" y="8394"/>
                    <a:pt x="9415" y="7929"/>
                    <a:pt x="12415" y="7116"/>
                  </a:cubicBezTo>
                  <a:cubicBezTo>
                    <a:pt x="15415" y="6303"/>
                    <a:pt x="17415" y="5142"/>
                    <a:pt x="18615" y="3865"/>
                  </a:cubicBezTo>
                  <a:cubicBezTo>
                    <a:pt x="19815" y="2587"/>
                    <a:pt x="20215" y="1194"/>
                    <a:pt x="19015" y="497"/>
                  </a:cubicBezTo>
                  <a:cubicBezTo>
                    <a:pt x="17815" y="-200"/>
                    <a:pt x="15015" y="-200"/>
                    <a:pt x="12015" y="729"/>
                  </a:cubicBezTo>
                  <a:cubicBezTo>
                    <a:pt x="9015" y="1658"/>
                    <a:pt x="5815" y="3516"/>
                    <a:pt x="3215" y="6535"/>
                  </a:cubicBezTo>
                  <a:cubicBezTo>
                    <a:pt x="615" y="9555"/>
                    <a:pt x="-1385" y="13735"/>
                    <a:pt x="1215" y="16406"/>
                  </a:cubicBezTo>
                  <a:cubicBezTo>
                    <a:pt x="3815" y="19077"/>
                    <a:pt x="11015" y="20239"/>
                    <a:pt x="18215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3154718" y="3269643"/>
              <a:ext cx="191648" cy="343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259" fill="norm" stroke="1" extrusionOk="0">
                  <a:moveTo>
                    <a:pt x="21258" y="2058"/>
                  </a:moveTo>
                  <a:cubicBezTo>
                    <a:pt x="20788" y="1273"/>
                    <a:pt x="20319" y="488"/>
                    <a:pt x="19497" y="160"/>
                  </a:cubicBezTo>
                  <a:cubicBezTo>
                    <a:pt x="18675" y="-167"/>
                    <a:pt x="17501" y="-36"/>
                    <a:pt x="15388" y="946"/>
                  </a:cubicBezTo>
                  <a:cubicBezTo>
                    <a:pt x="13275" y="1928"/>
                    <a:pt x="10223" y="3760"/>
                    <a:pt x="7523" y="6117"/>
                  </a:cubicBezTo>
                  <a:cubicBezTo>
                    <a:pt x="4823" y="8473"/>
                    <a:pt x="2475" y="11353"/>
                    <a:pt x="1184" y="13578"/>
                  </a:cubicBezTo>
                  <a:cubicBezTo>
                    <a:pt x="-107" y="15804"/>
                    <a:pt x="-342" y="17375"/>
                    <a:pt x="480" y="18618"/>
                  </a:cubicBezTo>
                  <a:cubicBezTo>
                    <a:pt x="1301" y="19862"/>
                    <a:pt x="3180" y="20778"/>
                    <a:pt x="5175" y="21106"/>
                  </a:cubicBezTo>
                  <a:cubicBezTo>
                    <a:pt x="7171" y="21433"/>
                    <a:pt x="9284" y="21171"/>
                    <a:pt x="11397" y="20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3387935" y="3330052"/>
              <a:ext cx="189468" cy="301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207" fill="norm" stroke="1" extrusionOk="0">
                  <a:moveTo>
                    <a:pt x="14564" y="5689"/>
                  </a:moveTo>
                  <a:cubicBezTo>
                    <a:pt x="12903" y="5689"/>
                    <a:pt x="11241" y="5689"/>
                    <a:pt x="9699" y="6359"/>
                  </a:cubicBezTo>
                  <a:cubicBezTo>
                    <a:pt x="8156" y="7029"/>
                    <a:pt x="6732" y="8370"/>
                    <a:pt x="5189" y="10158"/>
                  </a:cubicBezTo>
                  <a:cubicBezTo>
                    <a:pt x="3646" y="11945"/>
                    <a:pt x="1984" y="14180"/>
                    <a:pt x="1035" y="15818"/>
                  </a:cubicBezTo>
                  <a:cubicBezTo>
                    <a:pt x="85" y="17457"/>
                    <a:pt x="-152" y="18500"/>
                    <a:pt x="85" y="19319"/>
                  </a:cubicBezTo>
                  <a:cubicBezTo>
                    <a:pt x="323" y="20138"/>
                    <a:pt x="1035" y="20734"/>
                    <a:pt x="2103" y="21032"/>
                  </a:cubicBezTo>
                  <a:cubicBezTo>
                    <a:pt x="3171" y="21330"/>
                    <a:pt x="4595" y="21330"/>
                    <a:pt x="7325" y="20362"/>
                  </a:cubicBezTo>
                  <a:cubicBezTo>
                    <a:pt x="10055" y="19393"/>
                    <a:pt x="14090" y="17457"/>
                    <a:pt x="16819" y="14850"/>
                  </a:cubicBezTo>
                  <a:cubicBezTo>
                    <a:pt x="19549" y="12243"/>
                    <a:pt x="20973" y="8966"/>
                    <a:pt x="21211" y="6433"/>
                  </a:cubicBezTo>
                  <a:cubicBezTo>
                    <a:pt x="21448" y="3901"/>
                    <a:pt x="20499" y="2113"/>
                    <a:pt x="18718" y="1071"/>
                  </a:cubicBezTo>
                  <a:cubicBezTo>
                    <a:pt x="16938" y="28"/>
                    <a:pt x="14327" y="-270"/>
                    <a:pt x="11953" y="251"/>
                  </a:cubicBezTo>
                  <a:cubicBezTo>
                    <a:pt x="9580" y="773"/>
                    <a:pt x="7444" y="2113"/>
                    <a:pt x="6257" y="3678"/>
                  </a:cubicBezTo>
                  <a:cubicBezTo>
                    <a:pt x="5070" y="5242"/>
                    <a:pt x="4833" y="7029"/>
                    <a:pt x="4951" y="8296"/>
                  </a:cubicBezTo>
                  <a:cubicBezTo>
                    <a:pt x="5070" y="9562"/>
                    <a:pt x="5545" y="10307"/>
                    <a:pt x="7325" y="10604"/>
                  </a:cubicBezTo>
                  <a:cubicBezTo>
                    <a:pt x="9105" y="10902"/>
                    <a:pt x="12191" y="10753"/>
                    <a:pt x="14446" y="10307"/>
                  </a:cubicBezTo>
                  <a:cubicBezTo>
                    <a:pt x="16701" y="9860"/>
                    <a:pt x="18125" y="9115"/>
                    <a:pt x="19549" y="8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3422565" y="3162101"/>
              <a:ext cx="133351" cy="121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21427"/>
                  </a:moveTo>
                  <a:cubicBezTo>
                    <a:pt x="3086" y="15841"/>
                    <a:pt x="6171" y="10255"/>
                    <a:pt x="8571" y="6344"/>
                  </a:cubicBezTo>
                  <a:cubicBezTo>
                    <a:pt x="10971" y="2434"/>
                    <a:pt x="12686" y="199"/>
                    <a:pt x="14057" y="13"/>
                  </a:cubicBezTo>
                  <a:cubicBezTo>
                    <a:pt x="15429" y="-173"/>
                    <a:pt x="16457" y="1689"/>
                    <a:pt x="17657" y="5041"/>
                  </a:cubicBezTo>
                  <a:cubicBezTo>
                    <a:pt x="18857" y="8393"/>
                    <a:pt x="20229" y="13234"/>
                    <a:pt x="21600" y="18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3657515" y="3201331"/>
              <a:ext cx="9575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600" fill="norm" stroke="1" extrusionOk="0">
                  <a:moveTo>
                    <a:pt x="0" y="0"/>
                  </a:moveTo>
                  <a:cubicBezTo>
                    <a:pt x="3677" y="2105"/>
                    <a:pt x="7353" y="4209"/>
                    <a:pt x="11260" y="6923"/>
                  </a:cubicBezTo>
                  <a:cubicBezTo>
                    <a:pt x="15166" y="9637"/>
                    <a:pt x="19302" y="12960"/>
                    <a:pt x="20451" y="15286"/>
                  </a:cubicBezTo>
                  <a:cubicBezTo>
                    <a:pt x="21600" y="17612"/>
                    <a:pt x="19762" y="18942"/>
                    <a:pt x="15855" y="19828"/>
                  </a:cubicBezTo>
                  <a:cubicBezTo>
                    <a:pt x="11949" y="20714"/>
                    <a:pt x="5974" y="21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4273457" y="2928281"/>
              <a:ext cx="349259" cy="165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333" fill="norm" stroke="1" extrusionOk="0">
                  <a:moveTo>
                    <a:pt x="2342" y="20506"/>
                  </a:moveTo>
                  <a:cubicBezTo>
                    <a:pt x="1692" y="21053"/>
                    <a:pt x="1041" y="21600"/>
                    <a:pt x="586" y="21190"/>
                  </a:cubicBezTo>
                  <a:cubicBezTo>
                    <a:pt x="130" y="20780"/>
                    <a:pt x="-130" y="19413"/>
                    <a:pt x="65" y="16815"/>
                  </a:cubicBezTo>
                  <a:cubicBezTo>
                    <a:pt x="260" y="14218"/>
                    <a:pt x="911" y="10390"/>
                    <a:pt x="1887" y="8066"/>
                  </a:cubicBezTo>
                  <a:cubicBezTo>
                    <a:pt x="2863" y="5742"/>
                    <a:pt x="4164" y="4922"/>
                    <a:pt x="5595" y="6562"/>
                  </a:cubicBezTo>
                  <a:cubicBezTo>
                    <a:pt x="7027" y="8203"/>
                    <a:pt x="8588" y="12304"/>
                    <a:pt x="9499" y="15038"/>
                  </a:cubicBezTo>
                  <a:cubicBezTo>
                    <a:pt x="10410" y="17772"/>
                    <a:pt x="10670" y="19139"/>
                    <a:pt x="11125" y="19959"/>
                  </a:cubicBezTo>
                  <a:cubicBezTo>
                    <a:pt x="11581" y="20780"/>
                    <a:pt x="12231" y="21053"/>
                    <a:pt x="13533" y="19686"/>
                  </a:cubicBezTo>
                  <a:cubicBezTo>
                    <a:pt x="14834" y="18319"/>
                    <a:pt x="16786" y="15311"/>
                    <a:pt x="18217" y="11757"/>
                  </a:cubicBezTo>
                  <a:cubicBezTo>
                    <a:pt x="19648" y="8203"/>
                    <a:pt x="20559" y="4101"/>
                    <a:pt x="214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4926389" y="2782958"/>
              <a:ext cx="471294" cy="439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42" fill="norm" stroke="1" extrusionOk="0">
                  <a:moveTo>
                    <a:pt x="2643" y="2135"/>
                  </a:moveTo>
                  <a:cubicBezTo>
                    <a:pt x="4563" y="1619"/>
                    <a:pt x="6483" y="1102"/>
                    <a:pt x="9363" y="740"/>
                  </a:cubicBezTo>
                  <a:cubicBezTo>
                    <a:pt x="12243" y="378"/>
                    <a:pt x="16083" y="172"/>
                    <a:pt x="18339" y="68"/>
                  </a:cubicBezTo>
                  <a:cubicBezTo>
                    <a:pt x="20595" y="-35"/>
                    <a:pt x="21267" y="-35"/>
                    <a:pt x="21363" y="172"/>
                  </a:cubicBezTo>
                  <a:cubicBezTo>
                    <a:pt x="21459" y="378"/>
                    <a:pt x="20979" y="792"/>
                    <a:pt x="20115" y="1619"/>
                  </a:cubicBezTo>
                  <a:cubicBezTo>
                    <a:pt x="19251" y="2445"/>
                    <a:pt x="18003" y="3686"/>
                    <a:pt x="15939" y="5598"/>
                  </a:cubicBezTo>
                  <a:cubicBezTo>
                    <a:pt x="13875" y="7509"/>
                    <a:pt x="10995" y="10093"/>
                    <a:pt x="8499" y="12264"/>
                  </a:cubicBezTo>
                  <a:cubicBezTo>
                    <a:pt x="6003" y="14434"/>
                    <a:pt x="3891" y="16191"/>
                    <a:pt x="2643" y="17276"/>
                  </a:cubicBezTo>
                  <a:cubicBezTo>
                    <a:pt x="1395" y="18361"/>
                    <a:pt x="1011" y="18775"/>
                    <a:pt x="627" y="19395"/>
                  </a:cubicBezTo>
                  <a:cubicBezTo>
                    <a:pt x="243" y="20015"/>
                    <a:pt x="-141" y="20842"/>
                    <a:pt x="51" y="21203"/>
                  </a:cubicBezTo>
                  <a:cubicBezTo>
                    <a:pt x="243" y="21565"/>
                    <a:pt x="1011" y="21462"/>
                    <a:pt x="3123" y="21255"/>
                  </a:cubicBezTo>
                  <a:cubicBezTo>
                    <a:pt x="5235" y="21048"/>
                    <a:pt x="8691" y="20738"/>
                    <a:pt x="11619" y="20480"/>
                  </a:cubicBezTo>
                  <a:cubicBezTo>
                    <a:pt x="14547" y="20221"/>
                    <a:pt x="16947" y="20015"/>
                    <a:pt x="18339" y="19963"/>
                  </a:cubicBezTo>
                  <a:cubicBezTo>
                    <a:pt x="19731" y="19911"/>
                    <a:pt x="20115" y="20015"/>
                    <a:pt x="20499" y="20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1339765" y="4872323"/>
              <a:ext cx="628651" cy="43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2" fill="norm" stroke="1" extrusionOk="0">
                  <a:moveTo>
                    <a:pt x="0" y="21142"/>
                  </a:moveTo>
                  <a:cubicBezTo>
                    <a:pt x="2255" y="17028"/>
                    <a:pt x="4509" y="12913"/>
                    <a:pt x="6909" y="8799"/>
                  </a:cubicBezTo>
                  <a:cubicBezTo>
                    <a:pt x="9309" y="4685"/>
                    <a:pt x="11855" y="571"/>
                    <a:pt x="14327" y="56"/>
                  </a:cubicBezTo>
                  <a:cubicBezTo>
                    <a:pt x="16800" y="-458"/>
                    <a:pt x="19200" y="2628"/>
                    <a:pt x="21600" y="5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1269915" y="4966631"/>
              <a:ext cx="7620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40" y="20160"/>
                    <a:pt x="3480" y="18720"/>
                    <a:pt x="5310" y="17280"/>
                  </a:cubicBezTo>
                  <a:cubicBezTo>
                    <a:pt x="7140" y="15840"/>
                    <a:pt x="9060" y="14400"/>
                    <a:pt x="11130" y="12480"/>
                  </a:cubicBezTo>
                  <a:cubicBezTo>
                    <a:pt x="13200" y="10560"/>
                    <a:pt x="15420" y="8160"/>
                    <a:pt x="17190" y="6000"/>
                  </a:cubicBezTo>
                  <a:cubicBezTo>
                    <a:pt x="18960" y="3840"/>
                    <a:pt x="20280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1898292" y="4785427"/>
              <a:ext cx="239135" cy="301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541" fill="norm" stroke="1" extrusionOk="0">
                  <a:moveTo>
                    <a:pt x="1714" y="696"/>
                  </a:moveTo>
                  <a:cubicBezTo>
                    <a:pt x="775" y="394"/>
                    <a:pt x="-164" y="92"/>
                    <a:pt x="24" y="17"/>
                  </a:cubicBezTo>
                  <a:cubicBezTo>
                    <a:pt x="212" y="-59"/>
                    <a:pt x="1526" y="92"/>
                    <a:pt x="4813" y="1225"/>
                  </a:cubicBezTo>
                  <a:cubicBezTo>
                    <a:pt x="8100" y="2358"/>
                    <a:pt x="13359" y="4472"/>
                    <a:pt x="16553" y="6134"/>
                  </a:cubicBezTo>
                  <a:cubicBezTo>
                    <a:pt x="19746" y="7796"/>
                    <a:pt x="20873" y="9004"/>
                    <a:pt x="21154" y="10363"/>
                  </a:cubicBezTo>
                  <a:cubicBezTo>
                    <a:pt x="21436" y="11723"/>
                    <a:pt x="20873" y="13233"/>
                    <a:pt x="18149" y="15121"/>
                  </a:cubicBezTo>
                  <a:cubicBezTo>
                    <a:pt x="15426" y="17010"/>
                    <a:pt x="10542" y="19275"/>
                    <a:pt x="5659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2685965" y="4795181"/>
              <a:ext cx="9814" cy="321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474" fill="norm" stroke="1" extrusionOk="0">
                  <a:moveTo>
                    <a:pt x="0" y="0"/>
                  </a:moveTo>
                  <a:cubicBezTo>
                    <a:pt x="8640" y="3247"/>
                    <a:pt x="17280" y="6494"/>
                    <a:pt x="19440" y="9812"/>
                  </a:cubicBezTo>
                  <a:cubicBezTo>
                    <a:pt x="21600" y="13129"/>
                    <a:pt x="17280" y="16518"/>
                    <a:pt x="15120" y="18635"/>
                  </a:cubicBezTo>
                  <a:cubicBezTo>
                    <a:pt x="12960" y="20753"/>
                    <a:pt x="12960" y="21600"/>
                    <a:pt x="10800" y="21459"/>
                  </a:cubicBezTo>
                  <a:cubicBezTo>
                    <a:pt x="8640" y="21318"/>
                    <a:pt x="4320" y="20188"/>
                    <a:pt x="0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2590715" y="4817634"/>
              <a:ext cx="259645" cy="47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029" fill="norm" stroke="1" extrusionOk="0">
                  <a:moveTo>
                    <a:pt x="0" y="9759"/>
                  </a:moveTo>
                  <a:cubicBezTo>
                    <a:pt x="4355" y="6942"/>
                    <a:pt x="8710" y="4125"/>
                    <a:pt x="11758" y="2246"/>
                  </a:cubicBezTo>
                  <a:cubicBezTo>
                    <a:pt x="14806" y="368"/>
                    <a:pt x="16548" y="-571"/>
                    <a:pt x="18029" y="368"/>
                  </a:cubicBezTo>
                  <a:cubicBezTo>
                    <a:pt x="19510" y="1307"/>
                    <a:pt x="20729" y="4125"/>
                    <a:pt x="21165" y="7881"/>
                  </a:cubicBezTo>
                  <a:cubicBezTo>
                    <a:pt x="21600" y="11638"/>
                    <a:pt x="21252" y="16333"/>
                    <a:pt x="20903" y="21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2550182" y="5119031"/>
              <a:ext cx="243734" cy="37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066" fill="norm" stroke="1" extrusionOk="0">
                  <a:moveTo>
                    <a:pt x="2449" y="0"/>
                  </a:moveTo>
                  <a:cubicBezTo>
                    <a:pt x="1332" y="4800"/>
                    <a:pt x="214" y="9600"/>
                    <a:pt x="28" y="13800"/>
                  </a:cubicBezTo>
                  <a:cubicBezTo>
                    <a:pt x="-158" y="18000"/>
                    <a:pt x="587" y="21600"/>
                    <a:pt x="2356" y="21000"/>
                  </a:cubicBezTo>
                  <a:cubicBezTo>
                    <a:pt x="4125" y="20400"/>
                    <a:pt x="6918" y="15600"/>
                    <a:pt x="10270" y="11400"/>
                  </a:cubicBezTo>
                  <a:cubicBezTo>
                    <a:pt x="13621" y="7200"/>
                    <a:pt x="17532" y="3600"/>
                    <a:pt x="214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2972140" y="4856565"/>
              <a:ext cx="31326" cy="26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49" fill="norm" stroke="1" extrusionOk="0">
                  <a:moveTo>
                    <a:pt x="21311" y="1701"/>
                  </a:moveTo>
                  <a:cubicBezTo>
                    <a:pt x="21311" y="850"/>
                    <a:pt x="21311" y="0"/>
                    <a:pt x="21311" y="0"/>
                  </a:cubicBezTo>
                  <a:cubicBezTo>
                    <a:pt x="21311" y="0"/>
                    <a:pt x="21311" y="850"/>
                    <a:pt x="19871" y="4082"/>
                  </a:cubicBezTo>
                  <a:cubicBezTo>
                    <a:pt x="18431" y="7313"/>
                    <a:pt x="15551" y="12926"/>
                    <a:pt x="11951" y="16413"/>
                  </a:cubicBezTo>
                  <a:cubicBezTo>
                    <a:pt x="8351" y="19899"/>
                    <a:pt x="4031" y="21260"/>
                    <a:pt x="1871" y="21430"/>
                  </a:cubicBezTo>
                  <a:cubicBezTo>
                    <a:pt x="-289" y="21600"/>
                    <a:pt x="-289" y="20580"/>
                    <a:pt x="431" y="19644"/>
                  </a:cubicBezTo>
                  <a:cubicBezTo>
                    <a:pt x="1151" y="18709"/>
                    <a:pt x="2591" y="17858"/>
                    <a:pt x="4031" y="17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2989268" y="4807881"/>
              <a:ext cx="236448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135" y="21600"/>
                  </a:moveTo>
                  <a:cubicBezTo>
                    <a:pt x="-56" y="18212"/>
                    <a:pt x="-247" y="14824"/>
                    <a:pt x="1091" y="11647"/>
                  </a:cubicBezTo>
                  <a:cubicBezTo>
                    <a:pt x="2429" y="8471"/>
                    <a:pt x="5296" y="5506"/>
                    <a:pt x="8928" y="3600"/>
                  </a:cubicBezTo>
                  <a:cubicBezTo>
                    <a:pt x="12560" y="1694"/>
                    <a:pt x="16957" y="847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2971715" y="4979331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9200"/>
                    <a:pt x="7200" y="16800"/>
                    <a:pt x="10800" y="13200"/>
                  </a:cubicBezTo>
                  <a:cubicBezTo>
                    <a:pt x="14400" y="9600"/>
                    <a:pt x="1800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3829942" y="4813016"/>
              <a:ext cx="260595" cy="337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146" fill="norm" stroke="1" extrusionOk="0">
                  <a:moveTo>
                    <a:pt x="5146" y="1666"/>
                  </a:moveTo>
                  <a:cubicBezTo>
                    <a:pt x="4623" y="3124"/>
                    <a:pt x="4101" y="4582"/>
                    <a:pt x="3839" y="7497"/>
                  </a:cubicBezTo>
                  <a:cubicBezTo>
                    <a:pt x="3578" y="10412"/>
                    <a:pt x="3578" y="14785"/>
                    <a:pt x="3143" y="17436"/>
                  </a:cubicBezTo>
                  <a:cubicBezTo>
                    <a:pt x="2707" y="20086"/>
                    <a:pt x="1836" y="21013"/>
                    <a:pt x="1226" y="21080"/>
                  </a:cubicBezTo>
                  <a:cubicBezTo>
                    <a:pt x="617" y="21146"/>
                    <a:pt x="268" y="20351"/>
                    <a:pt x="94" y="19423"/>
                  </a:cubicBezTo>
                  <a:cubicBezTo>
                    <a:pt x="-80" y="18496"/>
                    <a:pt x="-80" y="17436"/>
                    <a:pt x="704" y="16508"/>
                  </a:cubicBezTo>
                  <a:cubicBezTo>
                    <a:pt x="1488" y="15580"/>
                    <a:pt x="3055" y="14785"/>
                    <a:pt x="5755" y="13195"/>
                  </a:cubicBezTo>
                  <a:cubicBezTo>
                    <a:pt x="8455" y="11605"/>
                    <a:pt x="12288" y="9220"/>
                    <a:pt x="14726" y="7431"/>
                  </a:cubicBezTo>
                  <a:cubicBezTo>
                    <a:pt x="17165" y="5642"/>
                    <a:pt x="18210" y="4449"/>
                    <a:pt x="18994" y="3455"/>
                  </a:cubicBezTo>
                  <a:cubicBezTo>
                    <a:pt x="19778" y="2461"/>
                    <a:pt x="20301" y="1666"/>
                    <a:pt x="20736" y="937"/>
                  </a:cubicBezTo>
                  <a:cubicBezTo>
                    <a:pt x="21172" y="209"/>
                    <a:pt x="21520" y="-454"/>
                    <a:pt x="21433" y="407"/>
                  </a:cubicBezTo>
                  <a:cubicBezTo>
                    <a:pt x="21346" y="1269"/>
                    <a:pt x="20823" y="3654"/>
                    <a:pt x="20126" y="6569"/>
                  </a:cubicBezTo>
                  <a:cubicBezTo>
                    <a:pt x="19430" y="9485"/>
                    <a:pt x="18559" y="12930"/>
                    <a:pt x="18210" y="15448"/>
                  </a:cubicBezTo>
                  <a:cubicBezTo>
                    <a:pt x="17862" y="17966"/>
                    <a:pt x="18036" y="19556"/>
                    <a:pt x="18210" y="21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4095665" y="5099981"/>
              <a:ext cx="74489" cy="81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0741" fill="norm" stroke="1" extrusionOk="0">
                  <a:moveTo>
                    <a:pt x="7200" y="0"/>
                  </a:moveTo>
                  <a:cubicBezTo>
                    <a:pt x="5400" y="2160"/>
                    <a:pt x="3600" y="4320"/>
                    <a:pt x="2400" y="7560"/>
                  </a:cubicBezTo>
                  <a:cubicBezTo>
                    <a:pt x="1200" y="10800"/>
                    <a:pt x="600" y="15120"/>
                    <a:pt x="1800" y="17820"/>
                  </a:cubicBezTo>
                  <a:cubicBezTo>
                    <a:pt x="3000" y="20520"/>
                    <a:pt x="6000" y="21600"/>
                    <a:pt x="9600" y="19980"/>
                  </a:cubicBezTo>
                  <a:cubicBezTo>
                    <a:pt x="13200" y="18360"/>
                    <a:pt x="17400" y="14040"/>
                    <a:pt x="19500" y="10530"/>
                  </a:cubicBezTo>
                  <a:cubicBezTo>
                    <a:pt x="21600" y="7020"/>
                    <a:pt x="21600" y="4320"/>
                    <a:pt x="19800" y="2700"/>
                  </a:cubicBezTo>
                  <a:cubicBezTo>
                    <a:pt x="18000" y="1080"/>
                    <a:pt x="14400" y="540"/>
                    <a:pt x="10800" y="1350"/>
                  </a:cubicBezTo>
                  <a:cubicBezTo>
                    <a:pt x="7200" y="2160"/>
                    <a:pt x="3600" y="4320"/>
                    <a:pt x="0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4514765" y="4992395"/>
              <a:ext cx="82551" cy="158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14446"/>
                  </a:moveTo>
                  <a:cubicBezTo>
                    <a:pt x="1662" y="13309"/>
                    <a:pt x="3323" y="12172"/>
                    <a:pt x="5538" y="11035"/>
                  </a:cubicBezTo>
                  <a:cubicBezTo>
                    <a:pt x="7754" y="9899"/>
                    <a:pt x="10523" y="8762"/>
                    <a:pt x="11908" y="9188"/>
                  </a:cubicBezTo>
                  <a:cubicBezTo>
                    <a:pt x="13292" y="9614"/>
                    <a:pt x="13292" y="11604"/>
                    <a:pt x="13015" y="13309"/>
                  </a:cubicBezTo>
                  <a:cubicBezTo>
                    <a:pt x="12738" y="15014"/>
                    <a:pt x="12185" y="16435"/>
                    <a:pt x="11631" y="17999"/>
                  </a:cubicBezTo>
                  <a:cubicBezTo>
                    <a:pt x="11077" y="19562"/>
                    <a:pt x="10523" y="21267"/>
                    <a:pt x="10246" y="21267"/>
                  </a:cubicBezTo>
                  <a:cubicBezTo>
                    <a:pt x="9969" y="21267"/>
                    <a:pt x="9969" y="19562"/>
                    <a:pt x="9692" y="16435"/>
                  </a:cubicBezTo>
                  <a:cubicBezTo>
                    <a:pt x="9415" y="13309"/>
                    <a:pt x="8862" y="8762"/>
                    <a:pt x="8862" y="5635"/>
                  </a:cubicBezTo>
                  <a:cubicBezTo>
                    <a:pt x="8862" y="2509"/>
                    <a:pt x="9415" y="804"/>
                    <a:pt x="11631" y="235"/>
                  </a:cubicBezTo>
                  <a:cubicBezTo>
                    <a:pt x="13846" y="-333"/>
                    <a:pt x="17723" y="235"/>
                    <a:pt x="21600" y="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4600671" y="4954843"/>
              <a:ext cx="105158" cy="188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386" fill="norm" stroke="1" extrusionOk="0">
                  <a:moveTo>
                    <a:pt x="19658" y="5657"/>
                  </a:moveTo>
                  <a:cubicBezTo>
                    <a:pt x="20505" y="4457"/>
                    <a:pt x="21352" y="3257"/>
                    <a:pt x="20928" y="2297"/>
                  </a:cubicBezTo>
                  <a:cubicBezTo>
                    <a:pt x="20505" y="1337"/>
                    <a:pt x="18811" y="617"/>
                    <a:pt x="16481" y="257"/>
                  </a:cubicBezTo>
                  <a:cubicBezTo>
                    <a:pt x="14152" y="-103"/>
                    <a:pt x="11187" y="-103"/>
                    <a:pt x="9070" y="377"/>
                  </a:cubicBezTo>
                  <a:cubicBezTo>
                    <a:pt x="6952" y="857"/>
                    <a:pt x="5681" y="1817"/>
                    <a:pt x="6740" y="4457"/>
                  </a:cubicBezTo>
                  <a:cubicBezTo>
                    <a:pt x="7799" y="7097"/>
                    <a:pt x="11187" y="11417"/>
                    <a:pt x="13093" y="14297"/>
                  </a:cubicBezTo>
                  <a:cubicBezTo>
                    <a:pt x="14999" y="17177"/>
                    <a:pt x="15423" y="18617"/>
                    <a:pt x="14576" y="19577"/>
                  </a:cubicBezTo>
                  <a:cubicBezTo>
                    <a:pt x="13728" y="20537"/>
                    <a:pt x="11611" y="21017"/>
                    <a:pt x="9493" y="21257"/>
                  </a:cubicBezTo>
                  <a:cubicBezTo>
                    <a:pt x="7376" y="21497"/>
                    <a:pt x="5258" y="21497"/>
                    <a:pt x="3564" y="20417"/>
                  </a:cubicBezTo>
                  <a:cubicBezTo>
                    <a:pt x="1870" y="19337"/>
                    <a:pt x="599" y="17177"/>
                    <a:pt x="176" y="15737"/>
                  </a:cubicBezTo>
                  <a:cubicBezTo>
                    <a:pt x="-248" y="14297"/>
                    <a:pt x="176" y="13577"/>
                    <a:pt x="599" y="12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4908199" y="4766521"/>
              <a:ext cx="660667" cy="401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437" fill="norm" stroke="1" extrusionOk="0">
                  <a:moveTo>
                    <a:pt x="4978" y="1192"/>
                  </a:moveTo>
                  <a:cubicBezTo>
                    <a:pt x="4909" y="627"/>
                    <a:pt x="4840" y="61"/>
                    <a:pt x="4633" y="5"/>
                  </a:cubicBezTo>
                  <a:cubicBezTo>
                    <a:pt x="4426" y="-52"/>
                    <a:pt x="4081" y="400"/>
                    <a:pt x="3598" y="2266"/>
                  </a:cubicBezTo>
                  <a:cubicBezTo>
                    <a:pt x="3114" y="4132"/>
                    <a:pt x="2493" y="7412"/>
                    <a:pt x="2079" y="10578"/>
                  </a:cubicBezTo>
                  <a:cubicBezTo>
                    <a:pt x="1665" y="13745"/>
                    <a:pt x="1458" y="16798"/>
                    <a:pt x="1355" y="18608"/>
                  </a:cubicBezTo>
                  <a:cubicBezTo>
                    <a:pt x="1251" y="20417"/>
                    <a:pt x="1251" y="20983"/>
                    <a:pt x="1424" y="21265"/>
                  </a:cubicBezTo>
                  <a:cubicBezTo>
                    <a:pt x="1596" y="21548"/>
                    <a:pt x="1941" y="21548"/>
                    <a:pt x="2252" y="20756"/>
                  </a:cubicBezTo>
                  <a:cubicBezTo>
                    <a:pt x="2562" y="19965"/>
                    <a:pt x="2838" y="18382"/>
                    <a:pt x="2631" y="16855"/>
                  </a:cubicBezTo>
                  <a:cubicBezTo>
                    <a:pt x="2424" y="15328"/>
                    <a:pt x="1734" y="13858"/>
                    <a:pt x="1148" y="13010"/>
                  </a:cubicBezTo>
                  <a:cubicBezTo>
                    <a:pt x="561" y="12162"/>
                    <a:pt x="78" y="11935"/>
                    <a:pt x="9" y="11822"/>
                  </a:cubicBezTo>
                  <a:cubicBezTo>
                    <a:pt x="-60" y="11709"/>
                    <a:pt x="285" y="11709"/>
                    <a:pt x="975" y="12105"/>
                  </a:cubicBezTo>
                  <a:cubicBezTo>
                    <a:pt x="1665" y="12501"/>
                    <a:pt x="2700" y="13293"/>
                    <a:pt x="3425" y="14197"/>
                  </a:cubicBezTo>
                  <a:cubicBezTo>
                    <a:pt x="4150" y="15102"/>
                    <a:pt x="4564" y="16120"/>
                    <a:pt x="4771" y="17138"/>
                  </a:cubicBezTo>
                  <a:cubicBezTo>
                    <a:pt x="4978" y="18155"/>
                    <a:pt x="4978" y="19173"/>
                    <a:pt x="4840" y="19852"/>
                  </a:cubicBezTo>
                  <a:cubicBezTo>
                    <a:pt x="4702" y="20530"/>
                    <a:pt x="4426" y="20869"/>
                    <a:pt x="4253" y="20756"/>
                  </a:cubicBezTo>
                  <a:cubicBezTo>
                    <a:pt x="4081" y="20643"/>
                    <a:pt x="4012" y="20078"/>
                    <a:pt x="4184" y="18947"/>
                  </a:cubicBezTo>
                  <a:cubicBezTo>
                    <a:pt x="4357" y="17816"/>
                    <a:pt x="4771" y="16120"/>
                    <a:pt x="5116" y="15102"/>
                  </a:cubicBezTo>
                  <a:cubicBezTo>
                    <a:pt x="5461" y="14084"/>
                    <a:pt x="5737" y="13745"/>
                    <a:pt x="6047" y="13462"/>
                  </a:cubicBezTo>
                  <a:cubicBezTo>
                    <a:pt x="6358" y="13179"/>
                    <a:pt x="6703" y="12953"/>
                    <a:pt x="6944" y="13123"/>
                  </a:cubicBezTo>
                  <a:cubicBezTo>
                    <a:pt x="7186" y="13293"/>
                    <a:pt x="7324" y="13858"/>
                    <a:pt x="7393" y="14423"/>
                  </a:cubicBezTo>
                  <a:cubicBezTo>
                    <a:pt x="7462" y="14989"/>
                    <a:pt x="7462" y="15554"/>
                    <a:pt x="7462" y="16120"/>
                  </a:cubicBezTo>
                  <a:cubicBezTo>
                    <a:pt x="7462" y="16685"/>
                    <a:pt x="7462" y="17251"/>
                    <a:pt x="7635" y="17420"/>
                  </a:cubicBezTo>
                  <a:cubicBezTo>
                    <a:pt x="7807" y="17590"/>
                    <a:pt x="8152" y="17364"/>
                    <a:pt x="8428" y="16968"/>
                  </a:cubicBezTo>
                  <a:cubicBezTo>
                    <a:pt x="8704" y="16572"/>
                    <a:pt x="8911" y="16007"/>
                    <a:pt x="9118" y="15498"/>
                  </a:cubicBezTo>
                  <a:cubicBezTo>
                    <a:pt x="9325" y="14989"/>
                    <a:pt x="9532" y="14536"/>
                    <a:pt x="9705" y="14593"/>
                  </a:cubicBezTo>
                  <a:cubicBezTo>
                    <a:pt x="9877" y="14650"/>
                    <a:pt x="10015" y="15215"/>
                    <a:pt x="10084" y="15950"/>
                  </a:cubicBezTo>
                  <a:cubicBezTo>
                    <a:pt x="10153" y="16685"/>
                    <a:pt x="10153" y="17590"/>
                    <a:pt x="10326" y="18099"/>
                  </a:cubicBezTo>
                  <a:cubicBezTo>
                    <a:pt x="10498" y="18608"/>
                    <a:pt x="10844" y="18721"/>
                    <a:pt x="11154" y="18608"/>
                  </a:cubicBezTo>
                  <a:cubicBezTo>
                    <a:pt x="11465" y="18495"/>
                    <a:pt x="11741" y="18155"/>
                    <a:pt x="12327" y="17364"/>
                  </a:cubicBezTo>
                  <a:cubicBezTo>
                    <a:pt x="12914" y="16572"/>
                    <a:pt x="13811" y="15328"/>
                    <a:pt x="14363" y="14423"/>
                  </a:cubicBezTo>
                  <a:cubicBezTo>
                    <a:pt x="14915" y="13519"/>
                    <a:pt x="15122" y="12953"/>
                    <a:pt x="14984" y="12840"/>
                  </a:cubicBezTo>
                  <a:cubicBezTo>
                    <a:pt x="14846" y="12727"/>
                    <a:pt x="14363" y="13066"/>
                    <a:pt x="13914" y="13801"/>
                  </a:cubicBezTo>
                  <a:cubicBezTo>
                    <a:pt x="13466" y="14536"/>
                    <a:pt x="13052" y="15667"/>
                    <a:pt x="12845" y="16516"/>
                  </a:cubicBezTo>
                  <a:cubicBezTo>
                    <a:pt x="12638" y="17364"/>
                    <a:pt x="12638" y="17929"/>
                    <a:pt x="12845" y="18212"/>
                  </a:cubicBezTo>
                  <a:cubicBezTo>
                    <a:pt x="13052" y="18495"/>
                    <a:pt x="13466" y="18495"/>
                    <a:pt x="14950" y="18268"/>
                  </a:cubicBezTo>
                  <a:cubicBezTo>
                    <a:pt x="16433" y="18042"/>
                    <a:pt x="18987" y="17590"/>
                    <a:pt x="21540" y="17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5829215" y="5018373"/>
              <a:ext cx="2921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5009" y="6132"/>
                    <a:pt x="10017" y="-1068"/>
                    <a:pt x="13617" y="132"/>
                  </a:cubicBezTo>
                  <a:cubicBezTo>
                    <a:pt x="17217" y="1332"/>
                    <a:pt x="19409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5778415" y="5055531"/>
              <a:ext cx="355601" cy="94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19722"/>
                  </a:moveTo>
                  <a:cubicBezTo>
                    <a:pt x="2186" y="20661"/>
                    <a:pt x="4371" y="21600"/>
                    <a:pt x="7264" y="20661"/>
                  </a:cubicBezTo>
                  <a:cubicBezTo>
                    <a:pt x="10157" y="19722"/>
                    <a:pt x="13757" y="16904"/>
                    <a:pt x="16264" y="13148"/>
                  </a:cubicBezTo>
                  <a:cubicBezTo>
                    <a:pt x="18771" y="9391"/>
                    <a:pt x="20186" y="469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6083215" y="4966631"/>
              <a:ext cx="113414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4" h="21600" fill="norm" stroke="1" extrusionOk="0">
                  <a:moveTo>
                    <a:pt x="0" y="0"/>
                  </a:moveTo>
                  <a:cubicBezTo>
                    <a:pt x="5684" y="2274"/>
                    <a:pt x="11368" y="4547"/>
                    <a:pt x="15347" y="6726"/>
                  </a:cubicBezTo>
                  <a:cubicBezTo>
                    <a:pt x="19326" y="8905"/>
                    <a:pt x="21600" y="10989"/>
                    <a:pt x="19516" y="13074"/>
                  </a:cubicBezTo>
                  <a:cubicBezTo>
                    <a:pt x="17432" y="15158"/>
                    <a:pt x="10989" y="17242"/>
                    <a:pt x="7200" y="18663"/>
                  </a:cubicBezTo>
                  <a:cubicBezTo>
                    <a:pt x="3411" y="20084"/>
                    <a:pt x="2274" y="20842"/>
                    <a:pt x="11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6608324" y="4910123"/>
              <a:ext cx="255942" cy="298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180" fill="norm" stroke="1" extrusionOk="0">
                  <a:moveTo>
                    <a:pt x="14503" y="2205"/>
                  </a:moveTo>
                  <a:cubicBezTo>
                    <a:pt x="14149" y="1305"/>
                    <a:pt x="13795" y="405"/>
                    <a:pt x="13175" y="105"/>
                  </a:cubicBezTo>
                  <a:cubicBezTo>
                    <a:pt x="12556" y="-195"/>
                    <a:pt x="11670" y="105"/>
                    <a:pt x="9900" y="1605"/>
                  </a:cubicBezTo>
                  <a:cubicBezTo>
                    <a:pt x="8129" y="3105"/>
                    <a:pt x="5474" y="5805"/>
                    <a:pt x="3615" y="8880"/>
                  </a:cubicBezTo>
                  <a:cubicBezTo>
                    <a:pt x="1756" y="11955"/>
                    <a:pt x="693" y="15405"/>
                    <a:pt x="251" y="17505"/>
                  </a:cubicBezTo>
                  <a:cubicBezTo>
                    <a:pt x="-192" y="19605"/>
                    <a:pt x="-15" y="20355"/>
                    <a:pt x="516" y="20805"/>
                  </a:cubicBezTo>
                  <a:cubicBezTo>
                    <a:pt x="1047" y="21255"/>
                    <a:pt x="1933" y="21405"/>
                    <a:pt x="4234" y="20655"/>
                  </a:cubicBezTo>
                  <a:cubicBezTo>
                    <a:pt x="6536" y="19905"/>
                    <a:pt x="10254" y="18255"/>
                    <a:pt x="13264" y="15855"/>
                  </a:cubicBezTo>
                  <a:cubicBezTo>
                    <a:pt x="16274" y="13455"/>
                    <a:pt x="18575" y="10305"/>
                    <a:pt x="19638" y="7755"/>
                  </a:cubicBezTo>
                  <a:cubicBezTo>
                    <a:pt x="20700" y="5205"/>
                    <a:pt x="20523" y="3255"/>
                    <a:pt x="19460" y="1980"/>
                  </a:cubicBezTo>
                  <a:cubicBezTo>
                    <a:pt x="18398" y="705"/>
                    <a:pt x="16451" y="105"/>
                    <a:pt x="14503" y="30"/>
                  </a:cubicBezTo>
                  <a:cubicBezTo>
                    <a:pt x="12556" y="-45"/>
                    <a:pt x="10608" y="405"/>
                    <a:pt x="9192" y="1530"/>
                  </a:cubicBezTo>
                  <a:cubicBezTo>
                    <a:pt x="7775" y="2655"/>
                    <a:pt x="6890" y="4455"/>
                    <a:pt x="6624" y="5730"/>
                  </a:cubicBezTo>
                  <a:cubicBezTo>
                    <a:pt x="6359" y="7005"/>
                    <a:pt x="6713" y="7755"/>
                    <a:pt x="9280" y="8280"/>
                  </a:cubicBezTo>
                  <a:cubicBezTo>
                    <a:pt x="11847" y="8805"/>
                    <a:pt x="16628" y="9105"/>
                    <a:pt x="21408" y="9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6978565" y="5042831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6959515" y="5112681"/>
              <a:ext cx="273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53" y="18000"/>
                    <a:pt x="8707" y="14400"/>
                    <a:pt x="12307" y="10800"/>
                  </a:cubicBezTo>
                  <a:cubicBezTo>
                    <a:pt x="15907" y="7200"/>
                    <a:pt x="1875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7300462" y="4888785"/>
              <a:ext cx="218260" cy="263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191" fill="norm" stroke="1" extrusionOk="0">
                  <a:moveTo>
                    <a:pt x="17144" y="5745"/>
                  </a:moveTo>
                  <a:cubicBezTo>
                    <a:pt x="13914" y="6255"/>
                    <a:pt x="10684" y="6765"/>
                    <a:pt x="7858" y="8551"/>
                  </a:cubicBezTo>
                  <a:cubicBezTo>
                    <a:pt x="5032" y="10337"/>
                    <a:pt x="2609" y="13398"/>
                    <a:pt x="1297" y="15694"/>
                  </a:cubicBezTo>
                  <a:cubicBezTo>
                    <a:pt x="-15" y="17990"/>
                    <a:pt x="-217" y="19521"/>
                    <a:pt x="187" y="20372"/>
                  </a:cubicBezTo>
                  <a:cubicBezTo>
                    <a:pt x="590" y="21222"/>
                    <a:pt x="1600" y="21392"/>
                    <a:pt x="3820" y="20967"/>
                  </a:cubicBezTo>
                  <a:cubicBezTo>
                    <a:pt x="6041" y="20542"/>
                    <a:pt x="9473" y="19521"/>
                    <a:pt x="12703" y="16885"/>
                  </a:cubicBezTo>
                  <a:cubicBezTo>
                    <a:pt x="15933" y="14249"/>
                    <a:pt x="18961" y="9997"/>
                    <a:pt x="20172" y="6935"/>
                  </a:cubicBezTo>
                  <a:cubicBezTo>
                    <a:pt x="21383" y="3874"/>
                    <a:pt x="20777" y="2003"/>
                    <a:pt x="19263" y="983"/>
                  </a:cubicBezTo>
                  <a:cubicBezTo>
                    <a:pt x="17749" y="-38"/>
                    <a:pt x="15327" y="-208"/>
                    <a:pt x="13207" y="217"/>
                  </a:cubicBezTo>
                  <a:cubicBezTo>
                    <a:pt x="11088" y="642"/>
                    <a:pt x="9271" y="1663"/>
                    <a:pt x="8060" y="3279"/>
                  </a:cubicBezTo>
                  <a:cubicBezTo>
                    <a:pt x="6848" y="4894"/>
                    <a:pt x="6243" y="7105"/>
                    <a:pt x="7454" y="8891"/>
                  </a:cubicBezTo>
                  <a:cubicBezTo>
                    <a:pt x="8665" y="10677"/>
                    <a:pt x="11693" y="12038"/>
                    <a:pt x="14721" y="13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7420154" y="5119031"/>
              <a:ext cx="106999" cy="8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181" fill="norm" stroke="1" extrusionOk="0">
                  <a:moveTo>
                    <a:pt x="6802" y="0"/>
                  </a:moveTo>
                  <a:cubicBezTo>
                    <a:pt x="4725" y="1054"/>
                    <a:pt x="2648" y="2107"/>
                    <a:pt x="1402" y="4478"/>
                  </a:cubicBezTo>
                  <a:cubicBezTo>
                    <a:pt x="155" y="6849"/>
                    <a:pt x="-260" y="10537"/>
                    <a:pt x="155" y="13434"/>
                  </a:cubicBezTo>
                  <a:cubicBezTo>
                    <a:pt x="571" y="16332"/>
                    <a:pt x="1817" y="18439"/>
                    <a:pt x="4725" y="19756"/>
                  </a:cubicBezTo>
                  <a:cubicBezTo>
                    <a:pt x="7632" y="21073"/>
                    <a:pt x="12202" y="21600"/>
                    <a:pt x="15317" y="20810"/>
                  </a:cubicBezTo>
                  <a:cubicBezTo>
                    <a:pt x="18432" y="20020"/>
                    <a:pt x="20094" y="17912"/>
                    <a:pt x="20717" y="14751"/>
                  </a:cubicBezTo>
                  <a:cubicBezTo>
                    <a:pt x="21340" y="11590"/>
                    <a:pt x="20925" y="7376"/>
                    <a:pt x="19471" y="5268"/>
                  </a:cubicBezTo>
                  <a:cubicBezTo>
                    <a:pt x="18017" y="3161"/>
                    <a:pt x="15525" y="3161"/>
                    <a:pt x="13032" y="3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7511965" y="5207931"/>
              <a:ext cx="1016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7998493" y="4788831"/>
              <a:ext cx="566931" cy="37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25" fill="norm" stroke="1" extrusionOk="0">
                  <a:moveTo>
                    <a:pt x="6596" y="0"/>
                  </a:moveTo>
                  <a:cubicBezTo>
                    <a:pt x="5552" y="2880"/>
                    <a:pt x="4508" y="5760"/>
                    <a:pt x="3825" y="8640"/>
                  </a:cubicBezTo>
                  <a:cubicBezTo>
                    <a:pt x="3143" y="11520"/>
                    <a:pt x="2822" y="14400"/>
                    <a:pt x="2621" y="16260"/>
                  </a:cubicBezTo>
                  <a:cubicBezTo>
                    <a:pt x="2420" y="18120"/>
                    <a:pt x="2340" y="18960"/>
                    <a:pt x="2380" y="19680"/>
                  </a:cubicBezTo>
                  <a:cubicBezTo>
                    <a:pt x="2420" y="20400"/>
                    <a:pt x="2581" y="21000"/>
                    <a:pt x="2902" y="21300"/>
                  </a:cubicBezTo>
                  <a:cubicBezTo>
                    <a:pt x="3223" y="21600"/>
                    <a:pt x="3705" y="21600"/>
                    <a:pt x="4026" y="21300"/>
                  </a:cubicBezTo>
                  <a:cubicBezTo>
                    <a:pt x="4347" y="21000"/>
                    <a:pt x="4508" y="20400"/>
                    <a:pt x="4468" y="19500"/>
                  </a:cubicBezTo>
                  <a:cubicBezTo>
                    <a:pt x="4428" y="18600"/>
                    <a:pt x="4187" y="17400"/>
                    <a:pt x="3585" y="16380"/>
                  </a:cubicBezTo>
                  <a:cubicBezTo>
                    <a:pt x="2982" y="15360"/>
                    <a:pt x="2019" y="14520"/>
                    <a:pt x="1296" y="14100"/>
                  </a:cubicBezTo>
                  <a:cubicBezTo>
                    <a:pt x="573" y="13680"/>
                    <a:pt x="92" y="13680"/>
                    <a:pt x="11" y="13500"/>
                  </a:cubicBezTo>
                  <a:cubicBezTo>
                    <a:pt x="-69" y="13320"/>
                    <a:pt x="252" y="12960"/>
                    <a:pt x="1497" y="11400"/>
                  </a:cubicBezTo>
                  <a:cubicBezTo>
                    <a:pt x="2741" y="9840"/>
                    <a:pt x="4909" y="7080"/>
                    <a:pt x="6194" y="5520"/>
                  </a:cubicBezTo>
                  <a:cubicBezTo>
                    <a:pt x="7479" y="3960"/>
                    <a:pt x="7880" y="3600"/>
                    <a:pt x="8282" y="3360"/>
                  </a:cubicBezTo>
                  <a:cubicBezTo>
                    <a:pt x="8683" y="3120"/>
                    <a:pt x="9085" y="3000"/>
                    <a:pt x="9286" y="3300"/>
                  </a:cubicBezTo>
                  <a:cubicBezTo>
                    <a:pt x="9486" y="3600"/>
                    <a:pt x="9486" y="4320"/>
                    <a:pt x="9045" y="6780"/>
                  </a:cubicBezTo>
                  <a:cubicBezTo>
                    <a:pt x="8603" y="9240"/>
                    <a:pt x="7720" y="13440"/>
                    <a:pt x="7198" y="15840"/>
                  </a:cubicBezTo>
                  <a:cubicBezTo>
                    <a:pt x="6676" y="18240"/>
                    <a:pt x="6515" y="18840"/>
                    <a:pt x="6274" y="19440"/>
                  </a:cubicBezTo>
                  <a:cubicBezTo>
                    <a:pt x="6034" y="20040"/>
                    <a:pt x="5712" y="20640"/>
                    <a:pt x="5592" y="20640"/>
                  </a:cubicBezTo>
                  <a:cubicBezTo>
                    <a:pt x="5472" y="20640"/>
                    <a:pt x="5552" y="20040"/>
                    <a:pt x="5873" y="19200"/>
                  </a:cubicBezTo>
                  <a:cubicBezTo>
                    <a:pt x="6194" y="18360"/>
                    <a:pt x="6756" y="17280"/>
                    <a:pt x="7439" y="16740"/>
                  </a:cubicBezTo>
                  <a:cubicBezTo>
                    <a:pt x="8121" y="16200"/>
                    <a:pt x="8924" y="16200"/>
                    <a:pt x="9446" y="16560"/>
                  </a:cubicBezTo>
                  <a:cubicBezTo>
                    <a:pt x="9968" y="16920"/>
                    <a:pt x="10209" y="17640"/>
                    <a:pt x="10490" y="18360"/>
                  </a:cubicBezTo>
                  <a:cubicBezTo>
                    <a:pt x="10771" y="19080"/>
                    <a:pt x="11092" y="19800"/>
                    <a:pt x="11494" y="20100"/>
                  </a:cubicBezTo>
                  <a:cubicBezTo>
                    <a:pt x="11895" y="20400"/>
                    <a:pt x="12377" y="20280"/>
                    <a:pt x="12899" y="19620"/>
                  </a:cubicBezTo>
                  <a:cubicBezTo>
                    <a:pt x="13421" y="18960"/>
                    <a:pt x="13983" y="17760"/>
                    <a:pt x="14385" y="16860"/>
                  </a:cubicBezTo>
                  <a:cubicBezTo>
                    <a:pt x="14786" y="15960"/>
                    <a:pt x="15027" y="15360"/>
                    <a:pt x="15147" y="14760"/>
                  </a:cubicBezTo>
                  <a:cubicBezTo>
                    <a:pt x="15268" y="14160"/>
                    <a:pt x="15268" y="13560"/>
                    <a:pt x="15067" y="13440"/>
                  </a:cubicBezTo>
                  <a:cubicBezTo>
                    <a:pt x="14866" y="13320"/>
                    <a:pt x="14465" y="13680"/>
                    <a:pt x="14063" y="14520"/>
                  </a:cubicBezTo>
                  <a:cubicBezTo>
                    <a:pt x="13662" y="15360"/>
                    <a:pt x="13260" y="16680"/>
                    <a:pt x="13060" y="17640"/>
                  </a:cubicBezTo>
                  <a:cubicBezTo>
                    <a:pt x="12859" y="18600"/>
                    <a:pt x="12859" y="19200"/>
                    <a:pt x="13060" y="19620"/>
                  </a:cubicBezTo>
                  <a:cubicBezTo>
                    <a:pt x="13260" y="20040"/>
                    <a:pt x="13662" y="20280"/>
                    <a:pt x="14023" y="20160"/>
                  </a:cubicBezTo>
                  <a:cubicBezTo>
                    <a:pt x="14385" y="20040"/>
                    <a:pt x="14706" y="19560"/>
                    <a:pt x="15107" y="18780"/>
                  </a:cubicBezTo>
                  <a:cubicBezTo>
                    <a:pt x="15509" y="18000"/>
                    <a:pt x="15990" y="16920"/>
                    <a:pt x="16392" y="16200"/>
                  </a:cubicBezTo>
                  <a:cubicBezTo>
                    <a:pt x="16793" y="15480"/>
                    <a:pt x="17115" y="15120"/>
                    <a:pt x="17275" y="15300"/>
                  </a:cubicBezTo>
                  <a:cubicBezTo>
                    <a:pt x="17436" y="15480"/>
                    <a:pt x="17436" y="16200"/>
                    <a:pt x="17356" y="16920"/>
                  </a:cubicBezTo>
                  <a:cubicBezTo>
                    <a:pt x="17275" y="17640"/>
                    <a:pt x="17115" y="18360"/>
                    <a:pt x="16994" y="19020"/>
                  </a:cubicBezTo>
                  <a:cubicBezTo>
                    <a:pt x="16874" y="19680"/>
                    <a:pt x="16793" y="20280"/>
                    <a:pt x="16753" y="20280"/>
                  </a:cubicBezTo>
                  <a:cubicBezTo>
                    <a:pt x="16713" y="20280"/>
                    <a:pt x="16713" y="19680"/>
                    <a:pt x="17195" y="18420"/>
                  </a:cubicBezTo>
                  <a:cubicBezTo>
                    <a:pt x="17677" y="17160"/>
                    <a:pt x="18640" y="15240"/>
                    <a:pt x="19323" y="14160"/>
                  </a:cubicBezTo>
                  <a:cubicBezTo>
                    <a:pt x="20005" y="13080"/>
                    <a:pt x="20407" y="12840"/>
                    <a:pt x="20728" y="12960"/>
                  </a:cubicBezTo>
                  <a:cubicBezTo>
                    <a:pt x="21049" y="13080"/>
                    <a:pt x="21290" y="13560"/>
                    <a:pt x="21411" y="14640"/>
                  </a:cubicBezTo>
                  <a:cubicBezTo>
                    <a:pt x="21531" y="15720"/>
                    <a:pt x="21531" y="17400"/>
                    <a:pt x="21451" y="18540"/>
                  </a:cubicBezTo>
                  <a:cubicBezTo>
                    <a:pt x="21370" y="19680"/>
                    <a:pt x="21210" y="20280"/>
                    <a:pt x="21049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8955914" y="4905320"/>
              <a:ext cx="273982" cy="320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095" fill="norm" stroke="1" extrusionOk="0">
                  <a:moveTo>
                    <a:pt x="19097" y="2783"/>
                  </a:moveTo>
                  <a:cubicBezTo>
                    <a:pt x="19097" y="1947"/>
                    <a:pt x="19097" y="1111"/>
                    <a:pt x="18684" y="553"/>
                  </a:cubicBezTo>
                  <a:cubicBezTo>
                    <a:pt x="18272" y="-4"/>
                    <a:pt x="17448" y="-283"/>
                    <a:pt x="15634" y="414"/>
                  </a:cubicBezTo>
                  <a:cubicBezTo>
                    <a:pt x="13820" y="1111"/>
                    <a:pt x="11017" y="2783"/>
                    <a:pt x="8214" y="5779"/>
                  </a:cubicBezTo>
                  <a:cubicBezTo>
                    <a:pt x="5411" y="8775"/>
                    <a:pt x="2608" y="13095"/>
                    <a:pt x="1207" y="15812"/>
                  </a:cubicBezTo>
                  <a:cubicBezTo>
                    <a:pt x="-195" y="18530"/>
                    <a:pt x="-195" y="19645"/>
                    <a:pt x="300" y="20342"/>
                  </a:cubicBezTo>
                  <a:cubicBezTo>
                    <a:pt x="794" y="21038"/>
                    <a:pt x="1784" y="21317"/>
                    <a:pt x="3762" y="20899"/>
                  </a:cubicBezTo>
                  <a:cubicBezTo>
                    <a:pt x="5741" y="20481"/>
                    <a:pt x="8709" y="19366"/>
                    <a:pt x="11677" y="16997"/>
                  </a:cubicBezTo>
                  <a:cubicBezTo>
                    <a:pt x="14645" y="14628"/>
                    <a:pt x="17613" y="11005"/>
                    <a:pt x="19261" y="8496"/>
                  </a:cubicBezTo>
                  <a:cubicBezTo>
                    <a:pt x="20910" y="5988"/>
                    <a:pt x="21240" y="4594"/>
                    <a:pt x="21323" y="3549"/>
                  </a:cubicBezTo>
                  <a:cubicBezTo>
                    <a:pt x="21405" y="2504"/>
                    <a:pt x="21240" y="1807"/>
                    <a:pt x="20663" y="1250"/>
                  </a:cubicBezTo>
                  <a:cubicBezTo>
                    <a:pt x="20086" y="692"/>
                    <a:pt x="19097" y="274"/>
                    <a:pt x="17365" y="274"/>
                  </a:cubicBezTo>
                  <a:cubicBezTo>
                    <a:pt x="15634" y="274"/>
                    <a:pt x="13161" y="692"/>
                    <a:pt x="11265" y="2086"/>
                  </a:cubicBezTo>
                  <a:cubicBezTo>
                    <a:pt x="9368" y="3480"/>
                    <a:pt x="8049" y="5849"/>
                    <a:pt x="8049" y="7591"/>
                  </a:cubicBezTo>
                  <a:cubicBezTo>
                    <a:pt x="8049" y="9332"/>
                    <a:pt x="9368" y="10447"/>
                    <a:pt x="11512" y="10447"/>
                  </a:cubicBezTo>
                  <a:cubicBezTo>
                    <a:pt x="13655" y="10447"/>
                    <a:pt x="16623" y="9332"/>
                    <a:pt x="19591" y="8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9042315" y="4682588"/>
              <a:ext cx="165101" cy="144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0" y="21348"/>
                  </a:moveTo>
                  <a:cubicBezTo>
                    <a:pt x="4154" y="16339"/>
                    <a:pt x="8308" y="11331"/>
                    <a:pt x="11077" y="8044"/>
                  </a:cubicBezTo>
                  <a:cubicBezTo>
                    <a:pt x="13846" y="4757"/>
                    <a:pt x="15231" y="3191"/>
                    <a:pt x="16477" y="1939"/>
                  </a:cubicBezTo>
                  <a:cubicBezTo>
                    <a:pt x="17723" y="687"/>
                    <a:pt x="18831" y="-252"/>
                    <a:pt x="19662" y="61"/>
                  </a:cubicBezTo>
                  <a:cubicBezTo>
                    <a:pt x="20492" y="374"/>
                    <a:pt x="21046" y="1939"/>
                    <a:pt x="21323" y="5696"/>
                  </a:cubicBezTo>
                  <a:cubicBezTo>
                    <a:pt x="21600" y="9452"/>
                    <a:pt x="21600" y="15400"/>
                    <a:pt x="21600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9289965" y="5125381"/>
              <a:ext cx="247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9706757" y="4877464"/>
              <a:ext cx="240129" cy="337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255" fill="norm" stroke="1" extrusionOk="0">
                  <a:moveTo>
                    <a:pt x="12493" y="4017"/>
                  </a:moveTo>
                  <a:cubicBezTo>
                    <a:pt x="10631" y="4417"/>
                    <a:pt x="8769" y="4817"/>
                    <a:pt x="7000" y="6417"/>
                  </a:cubicBezTo>
                  <a:cubicBezTo>
                    <a:pt x="5231" y="8017"/>
                    <a:pt x="3555" y="10817"/>
                    <a:pt x="2438" y="12884"/>
                  </a:cubicBezTo>
                  <a:cubicBezTo>
                    <a:pt x="1321" y="14951"/>
                    <a:pt x="762" y="16284"/>
                    <a:pt x="390" y="17551"/>
                  </a:cubicBezTo>
                  <a:cubicBezTo>
                    <a:pt x="17" y="18817"/>
                    <a:pt x="-169" y="20017"/>
                    <a:pt x="203" y="20684"/>
                  </a:cubicBezTo>
                  <a:cubicBezTo>
                    <a:pt x="576" y="21351"/>
                    <a:pt x="1507" y="21484"/>
                    <a:pt x="3648" y="20817"/>
                  </a:cubicBezTo>
                  <a:cubicBezTo>
                    <a:pt x="5790" y="20151"/>
                    <a:pt x="9141" y="18684"/>
                    <a:pt x="12307" y="16484"/>
                  </a:cubicBezTo>
                  <a:cubicBezTo>
                    <a:pt x="15472" y="14284"/>
                    <a:pt x="18452" y="11351"/>
                    <a:pt x="19941" y="8817"/>
                  </a:cubicBezTo>
                  <a:cubicBezTo>
                    <a:pt x="21431" y="6284"/>
                    <a:pt x="21431" y="4151"/>
                    <a:pt x="20407" y="2617"/>
                  </a:cubicBezTo>
                  <a:cubicBezTo>
                    <a:pt x="19383" y="1084"/>
                    <a:pt x="17334" y="151"/>
                    <a:pt x="15286" y="17"/>
                  </a:cubicBezTo>
                  <a:cubicBezTo>
                    <a:pt x="13238" y="-116"/>
                    <a:pt x="11190" y="551"/>
                    <a:pt x="9421" y="1684"/>
                  </a:cubicBezTo>
                  <a:cubicBezTo>
                    <a:pt x="7652" y="2817"/>
                    <a:pt x="6162" y="4417"/>
                    <a:pt x="5417" y="5551"/>
                  </a:cubicBezTo>
                  <a:cubicBezTo>
                    <a:pt x="4672" y="6684"/>
                    <a:pt x="4672" y="7351"/>
                    <a:pt x="7000" y="8284"/>
                  </a:cubicBezTo>
                  <a:cubicBezTo>
                    <a:pt x="9328" y="9217"/>
                    <a:pt x="13983" y="10417"/>
                    <a:pt x="18638" y="11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9900700" y="5195231"/>
              <a:ext cx="84409" cy="87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2" h="21371" fill="norm" stroke="1" extrusionOk="0">
                  <a:moveTo>
                    <a:pt x="8772" y="3086"/>
                  </a:moveTo>
                  <a:cubicBezTo>
                    <a:pt x="6261" y="4629"/>
                    <a:pt x="3749" y="6171"/>
                    <a:pt x="1991" y="8486"/>
                  </a:cubicBezTo>
                  <a:cubicBezTo>
                    <a:pt x="233" y="10800"/>
                    <a:pt x="-772" y="13886"/>
                    <a:pt x="735" y="16457"/>
                  </a:cubicBezTo>
                  <a:cubicBezTo>
                    <a:pt x="2242" y="19029"/>
                    <a:pt x="6261" y="21086"/>
                    <a:pt x="9526" y="21343"/>
                  </a:cubicBezTo>
                  <a:cubicBezTo>
                    <a:pt x="12791" y="21600"/>
                    <a:pt x="15302" y="20057"/>
                    <a:pt x="17312" y="18000"/>
                  </a:cubicBezTo>
                  <a:cubicBezTo>
                    <a:pt x="19321" y="15943"/>
                    <a:pt x="20828" y="13371"/>
                    <a:pt x="19572" y="10286"/>
                  </a:cubicBezTo>
                  <a:cubicBezTo>
                    <a:pt x="18316" y="7200"/>
                    <a:pt x="14298" y="3600"/>
                    <a:pt x="102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8896265" y="5353981"/>
              <a:ext cx="1085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53" y="3600"/>
                    <a:pt x="2105" y="7200"/>
                    <a:pt x="3368" y="8550"/>
                  </a:cubicBezTo>
                  <a:cubicBezTo>
                    <a:pt x="4632" y="9900"/>
                    <a:pt x="6105" y="9000"/>
                    <a:pt x="7747" y="8100"/>
                  </a:cubicBezTo>
                  <a:cubicBezTo>
                    <a:pt x="9389" y="7200"/>
                    <a:pt x="11200" y="6300"/>
                    <a:pt x="12905" y="7200"/>
                  </a:cubicBezTo>
                  <a:cubicBezTo>
                    <a:pt x="14611" y="8100"/>
                    <a:pt x="16211" y="10800"/>
                    <a:pt x="17642" y="13500"/>
                  </a:cubicBezTo>
                  <a:cubicBezTo>
                    <a:pt x="19074" y="16200"/>
                    <a:pt x="20337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9055015" y="5599114"/>
              <a:ext cx="133351" cy="164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21600" y="4426"/>
                  </a:moveTo>
                  <a:cubicBezTo>
                    <a:pt x="21600" y="3059"/>
                    <a:pt x="21600" y="1692"/>
                    <a:pt x="20743" y="872"/>
                  </a:cubicBezTo>
                  <a:cubicBezTo>
                    <a:pt x="19886" y="51"/>
                    <a:pt x="18171" y="-222"/>
                    <a:pt x="15086" y="188"/>
                  </a:cubicBezTo>
                  <a:cubicBezTo>
                    <a:pt x="12000" y="598"/>
                    <a:pt x="7543" y="1692"/>
                    <a:pt x="4971" y="2922"/>
                  </a:cubicBezTo>
                  <a:cubicBezTo>
                    <a:pt x="2400" y="4153"/>
                    <a:pt x="1714" y="5520"/>
                    <a:pt x="1886" y="6750"/>
                  </a:cubicBezTo>
                  <a:cubicBezTo>
                    <a:pt x="2057" y="7981"/>
                    <a:pt x="3086" y="9074"/>
                    <a:pt x="5314" y="10715"/>
                  </a:cubicBezTo>
                  <a:cubicBezTo>
                    <a:pt x="7543" y="12355"/>
                    <a:pt x="10971" y="14543"/>
                    <a:pt x="12514" y="16320"/>
                  </a:cubicBezTo>
                  <a:cubicBezTo>
                    <a:pt x="14057" y="18097"/>
                    <a:pt x="13714" y="19464"/>
                    <a:pt x="12000" y="20284"/>
                  </a:cubicBezTo>
                  <a:cubicBezTo>
                    <a:pt x="10286" y="21105"/>
                    <a:pt x="7200" y="21378"/>
                    <a:pt x="4971" y="21105"/>
                  </a:cubicBezTo>
                  <a:cubicBezTo>
                    <a:pt x="2743" y="20831"/>
                    <a:pt x="1371" y="20011"/>
                    <a:pt x="0" y="19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9177781" y="5629148"/>
              <a:ext cx="96400" cy="15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00" fill="norm" stroke="1" extrusionOk="0">
                  <a:moveTo>
                    <a:pt x="3757" y="8700"/>
                  </a:moveTo>
                  <a:cubicBezTo>
                    <a:pt x="6104" y="9000"/>
                    <a:pt x="8452" y="9300"/>
                    <a:pt x="10800" y="9000"/>
                  </a:cubicBezTo>
                  <a:cubicBezTo>
                    <a:pt x="13148" y="8700"/>
                    <a:pt x="15496" y="7800"/>
                    <a:pt x="17609" y="6150"/>
                  </a:cubicBezTo>
                  <a:cubicBezTo>
                    <a:pt x="19722" y="4500"/>
                    <a:pt x="21600" y="2100"/>
                    <a:pt x="21365" y="900"/>
                  </a:cubicBezTo>
                  <a:cubicBezTo>
                    <a:pt x="21130" y="-300"/>
                    <a:pt x="18783" y="-300"/>
                    <a:pt x="15496" y="900"/>
                  </a:cubicBezTo>
                  <a:cubicBezTo>
                    <a:pt x="12209" y="2100"/>
                    <a:pt x="7983" y="4500"/>
                    <a:pt x="4930" y="7350"/>
                  </a:cubicBezTo>
                  <a:cubicBezTo>
                    <a:pt x="1878" y="10200"/>
                    <a:pt x="0" y="13500"/>
                    <a:pt x="0" y="15750"/>
                  </a:cubicBezTo>
                  <a:cubicBezTo>
                    <a:pt x="0" y="18000"/>
                    <a:pt x="1878" y="19200"/>
                    <a:pt x="4696" y="19950"/>
                  </a:cubicBezTo>
                  <a:cubicBezTo>
                    <a:pt x="7513" y="20700"/>
                    <a:pt x="11270" y="21000"/>
                    <a:pt x="15026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9396197" y="5558643"/>
              <a:ext cx="160469" cy="277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325" fill="norm" stroke="1" extrusionOk="0">
                  <a:moveTo>
                    <a:pt x="21267" y="375"/>
                  </a:moveTo>
                  <a:cubicBezTo>
                    <a:pt x="19303" y="50"/>
                    <a:pt x="17340" y="-275"/>
                    <a:pt x="14675" y="375"/>
                  </a:cubicBezTo>
                  <a:cubicBezTo>
                    <a:pt x="12010" y="1024"/>
                    <a:pt x="8644" y="2648"/>
                    <a:pt x="5979" y="5003"/>
                  </a:cubicBezTo>
                  <a:cubicBezTo>
                    <a:pt x="3314" y="7358"/>
                    <a:pt x="1350" y="10444"/>
                    <a:pt x="509" y="13205"/>
                  </a:cubicBezTo>
                  <a:cubicBezTo>
                    <a:pt x="-333" y="15966"/>
                    <a:pt x="-52" y="18402"/>
                    <a:pt x="789" y="19701"/>
                  </a:cubicBezTo>
                  <a:cubicBezTo>
                    <a:pt x="1631" y="21000"/>
                    <a:pt x="3033" y="21163"/>
                    <a:pt x="4436" y="21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9524207" y="5624605"/>
              <a:ext cx="184859" cy="196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098" fill="norm" stroke="1" extrusionOk="0">
                  <a:moveTo>
                    <a:pt x="21196" y="2989"/>
                  </a:moveTo>
                  <a:cubicBezTo>
                    <a:pt x="19254" y="1625"/>
                    <a:pt x="17313" y="261"/>
                    <a:pt x="15007" y="33"/>
                  </a:cubicBezTo>
                  <a:cubicBezTo>
                    <a:pt x="12702" y="-194"/>
                    <a:pt x="10032" y="715"/>
                    <a:pt x="7362" y="3671"/>
                  </a:cubicBezTo>
                  <a:cubicBezTo>
                    <a:pt x="4693" y="6627"/>
                    <a:pt x="2023" y="11629"/>
                    <a:pt x="809" y="14926"/>
                  </a:cubicBezTo>
                  <a:cubicBezTo>
                    <a:pt x="-404" y="18223"/>
                    <a:pt x="-161" y="19814"/>
                    <a:pt x="931" y="20610"/>
                  </a:cubicBezTo>
                  <a:cubicBezTo>
                    <a:pt x="2023" y="21406"/>
                    <a:pt x="3965" y="21406"/>
                    <a:pt x="7241" y="19246"/>
                  </a:cubicBezTo>
                  <a:cubicBezTo>
                    <a:pt x="10517" y="17086"/>
                    <a:pt x="15129" y="12766"/>
                    <a:pt x="17677" y="10038"/>
                  </a:cubicBezTo>
                  <a:cubicBezTo>
                    <a:pt x="20225" y="7309"/>
                    <a:pt x="20711" y="6172"/>
                    <a:pt x="20953" y="4808"/>
                  </a:cubicBezTo>
                  <a:cubicBezTo>
                    <a:pt x="21196" y="3444"/>
                    <a:pt x="21196" y="1852"/>
                    <a:pt x="19133" y="1739"/>
                  </a:cubicBezTo>
                  <a:cubicBezTo>
                    <a:pt x="17070" y="1625"/>
                    <a:pt x="12944" y="2989"/>
                    <a:pt x="10396" y="4353"/>
                  </a:cubicBezTo>
                  <a:cubicBezTo>
                    <a:pt x="7848" y="5718"/>
                    <a:pt x="6877" y="7082"/>
                    <a:pt x="6149" y="8332"/>
                  </a:cubicBezTo>
                  <a:cubicBezTo>
                    <a:pt x="5421" y="9583"/>
                    <a:pt x="4935" y="10720"/>
                    <a:pt x="5299" y="11515"/>
                  </a:cubicBezTo>
                  <a:cubicBezTo>
                    <a:pt x="5663" y="12311"/>
                    <a:pt x="6877" y="12766"/>
                    <a:pt x="9425" y="12539"/>
                  </a:cubicBezTo>
                  <a:cubicBezTo>
                    <a:pt x="11974" y="12311"/>
                    <a:pt x="15857" y="11402"/>
                    <a:pt x="19740" y="1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9524915" y="5511600"/>
              <a:ext cx="146051" cy="96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14338"/>
                  </a:moveTo>
                  <a:cubicBezTo>
                    <a:pt x="1565" y="14807"/>
                    <a:pt x="3130" y="15277"/>
                    <a:pt x="5165" y="13633"/>
                  </a:cubicBezTo>
                  <a:cubicBezTo>
                    <a:pt x="7200" y="11990"/>
                    <a:pt x="9704" y="8233"/>
                    <a:pt x="12052" y="5181"/>
                  </a:cubicBezTo>
                  <a:cubicBezTo>
                    <a:pt x="14400" y="2129"/>
                    <a:pt x="16591" y="-219"/>
                    <a:pt x="17687" y="16"/>
                  </a:cubicBezTo>
                  <a:cubicBezTo>
                    <a:pt x="18783" y="251"/>
                    <a:pt x="18783" y="3068"/>
                    <a:pt x="18626" y="6120"/>
                  </a:cubicBezTo>
                  <a:cubicBezTo>
                    <a:pt x="18470" y="9172"/>
                    <a:pt x="18157" y="12459"/>
                    <a:pt x="18626" y="15042"/>
                  </a:cubicBezTo>
                  <a:cubicBezTo>
                    <a:pt x="19096" y="17624"/>
                    <a:pt x="20348" y="19503"/>
                    <a:pt x="21600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9702715" y="5550831"/>
              <a:ext cx="78653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600" fill="norm" stroke="1" extrusionOk="0">
                  <a:moveTo>
                    <a:pt x="8308" y="0"/>
                  </a:moveTo>
                  <a:cubicBezTo>
                    <a:pt x="13292" y="3273"/>
                    <a:pt x="18277" y="6545"/>
                    <a:pt x="19938" y="9655"/>
                  </a:cubicBezTo>
                  <a:cubicBezTo>
                    <a:pt x="21600" y="12764"/>
                    <a:pt x="19938" y="15709"/>
                    <a:pt x="16062" y="17673"/>
                  </a:cubicBezTo>
                  <a:cubicBezTo>
                    <a:pt x="12185" y="19636"/>
                    <a:pt x="6092" y="206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10226870" y="5334931"/>
              <a:ext cx="212446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600" fill="norm" stroke="1" extrusionOk="0">
                  <a:moveTo>
                    <a:pt x="1576" y="21600"/>
                  </a:moveTo>
                  <a:cubicBezTo>
                    <a:pt x="934" y="19906"/>
                    <a:pt x="293" y="18212"/>
                    <a:pt x="79" y="16306"/>
                  </a:cubicBezTo>
                  <a:cubicBezTo>
                    <a:pt x="-135" y="14400"/>
                    <a:pt x="79" y="12282"/>
                    <a:pt x="827" y="10165"/>
                  </a:cubicBezTo>
                  <a:cubicBezTo>
                    <a:pt x="1576" y="8047"/>
                    <a:pt x="2859" y="5929"/>
                    <a:pt x="4035" y="4871"/>
                  </a:cubicBezTo>
                  <a:cubicBezTo>
                    <a:pt x="5212" y="3812"/>
                    <a:pt x="6281" y="3812"/>
                    <a:pt x="7029" y="5929"/>
                  </a:cubicBezTo>
                  <a:cubicBezTo>
                    <a:pt x="7778" y="8047"/>
                    <a:pt x="8206" y="12282"/>
                    <a:pt x="8847" y="15247"/>
                  </a:cubicBezTo>
                  <a:cubicBezTo>
                    <a:pt x="9489" y="18212"/>
                    <a:pt x="10344" y="19906"/>
                    <a:pt x="11200" y="20118"/>
                  </a:cubicBezTo>
                  <a:cubicBezTo>
                    <a:pt x="12055" y="20329"/>
                    <a:pt x="12911" y="19059"/>
                    <a:pt x="14621" y="15459"/>
                  </a:cubicBezTo>
                  <a:cubicBezTo>
                    <a:pt x="16332" y="11859"/>
                    <a:pt x="18899" y="5929"/>
                    <a:pt x="214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10573911" y="5138552"/>
              <a:ext cx="405155" cy="348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71" fill="norm" stroke="1" extrusionOk="0">
                  <a:moveTo>
                    <a:pt x="1948" y="364"/>
                  </a:moveTo>
                  <a:cubicBezTo>
                    <a:pt x="4634" y="233"/>
                    <a:pt x="7320" y="102"/>
                    <a:pt x="9279" y="36"/>
                  </a:cubicBezTo>
                  <a:cubicBezTo>
                    <a:pt x="11238" y="-29"/>
                    <a:pt x="12469" y="-29"/>
                    <a:pt x="13252" y="233"/>
                  </a:cubicBezTo>
                  <a:cubicBezTo>
                    <a:pt x="14035" y="495"/>
                    <a:pt x="14371" y="1018"/>
                    <a:pt x="13924" y="2066"/>
                  </a:cubicBezTo>
                  <a:cubicBezTo>
                    <a:pt x="13476" y="3113"/>
                    <a:pt x="12245" y="4684"/>
                    <a:pt x="10398" y="7302"/>
                  </a:cubicBezTo>
                  <a:cubicBezTo>
                    <a:pt x="8552" y="9920"/>
                    <a:pt x="6089" y="13586"/>
                    <a:pt x="4634" y="15615"/>
                  </a:cubicBezTo>
                  <a:cubicBezTo>
                    <a:pt x="3180" y="17644"/>
                    <a:pt x="2732" y="18036"/>
                    <a:pt x="2004" y="18560"/>
                  </a:cubicBezTo>
                  <a:cubicBezTo>
                    <a:pt x="1277" y="19084"/>
                    <a:pt x="270" y="19738"/>
                    <a:pt x="46" y="20066"/>
                  </a:cubicBezTo>
                  <a:cubicBezTo>
                    <a:pt x="-178" y="20393"/>
                    <a:pt x="382" y="20393"/>
                    <a:pt x="2452" y="20196"/>
                  </a:cubicBezTo>
                  <a:cubicBezTo>
                    <a:pt x="4523" y="20000"/>
                    <a:pt x="8104" y="19607"/>
                    <a:pt x="11517" y="19804"/>
                  </a:cubicBezTo>
                  <a:cubicBezTo>
                    <a:pt x="14931" y="20000"/>
                    <a:pt x="18176" y="20786"/>
                    <a:pt x="21422" y="2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3304031" y="2259797"/>
              <a:ext cx="653994" cy="712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25" fill="norm" stroke="1" extrusionOk="0">
                  <a:moveTo>
                    <a:pt x="18415" y="1587"/>
                  </a:moveTo>
                  <a:cubicBezTo>
                    <a:pt x="17862" y="1203"/>
                    <a:pt x="17308" y="820"/>
                    <a:pt x="16650" y="500"/>
                  </a:cubicBezTo>
                  <a:cubicBezTo>
                    <a:pt x="15992" y="181"/>
                    <a:pt x="15231" y="-75"/>
                    <a:pt x="13985" y="21"/>
                  </a:cubicBezTo>
                  <a:cubicBezTo>
                    <a:pt x="12738" y="117"/>
                    <a:pt x="11008" y="564"/>
                    <a:pt x="9242" y="1682"/>
                  </a:cubicBezTo>
                  <a:cubicBezTo>
                    <a:pt x="7477" y="2801"/>
                    <a:pt x="5677" y="4590"/>
                    <a:pt x="4292" y="6571"/>
                  </a:cubicBezTo>
                  <a:cubicBezTo>
                    <a:pt x="2908" y="8552"/>
                    <a:pt x="1938" y="10725"/>
                    <a:pt x="1212" y="12674"/>
                  </a:cubicBezTo>
                  <a:cubicBezTo>
                    <a:pt x="485" y="14623"/>
                    <a:pt x="0" y="16349"/>
                    <a:pt x="0" y="17659"/>
                  </a:cubicBezTo>
                  <a:cubicBezTo>
                    <a:pt x="0" y="18969"/>
                    <a:pt x="485" y="19863"/>
                    <a:pt x="1835" y="20503"/>
                  </a:cubicBezTo>
                  <a:cubicBezTo>
                    <a:pt x="3185" y="21142"/>
                    <a:pt x="5400" y="21525"/>
                    <a:pt x="7442" y="21525"/>
                  </a:cubicBezTo>
                  <a:cubicBezTo>
                    <a:pt x="9485" y="21525"/>
                    <a:pt x="11354" y="21142"/>
                    <a:pt x="13188" y="20247"/>
                  </a:cubicBezTo>
                  <a:cubicBezTo>
                    <a:pt x="15023" y="19352"/>
                    <a:pt x="16823" y="17946"/>
                    <a:pt x="18173" y="16572"/>
                  </a:cubicBezTo>
                  <a:cubicBezTo>
                    <a:pt x="19523" y="15198"/>
                    <a:pt x="20423" y="13856"/>
                    <a:pt x="20942" y="12323"/>
                  </a:cubicBezTo>
                  <a:cubicBezTo>
                    <a:pt x="21462" y="10789"/>
                    <a:pt x="21600" y="9063"/>
                    <a:pt x="20977" y="7242"/>
                  </a:cubicBezTo>
                  <a:cubicBezTo>
                    <a:pt x="20354" y="5421"/>
                    <a:pt x="18969" y="3504"/>
                    <a:pt x="17515" y="2385"/>
                  </a:cubicBezTo>
                  <a:cubicBezTo>
                    <a:pt x="16062" y="1267"/>
                    <a:pt x="14538" y="947"/>
                    <a:pt x="13015" y="6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9542224" y="4604681"/>
              <a:ext cx="692098" cy="778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541" fill="norm" stroke="1" extrusionOk="0">
                  <a:moveTo>
                    <a:pt x="14541" y="4215"/>
                  </a:moveTo>
                  <a:cubicBezTo>
                    <a:pt x="13757" y="3863"/>
                    <a:pt x="12974" y="3512"/>
                    <a:pt x="11898" y="3424"/>
                  </a:cubicBezTo>
                  <a:cubicBezTo>
                    <a:pt x="10821" y="3337"/>
                    <a:pt x="9450" y="3512"/>
                    <a:pt x="8145" y="3951"/>
                  </a:cubicBezTo>
                  <a:cubicBezTo>
                    <a:pt x="6840" y="4390"/>
                    <a:pt x="5600" y="5093"/>
                    <a:pt x="4426" y="5971"/>
                  </a:cubicBezTo>
                  <a:cubicBezTo>
                    <a:pt x="3251" y="6849"/>
                    <a:pt x="2142" y="7902"/>
                    <a:pt x="1359" y="9132"/>
                  </a:cubicBezTo>
                  <a:cubicBezTo>
                    <a:pt x="576" y="10361"/>
                    <a:pt x="119" y="11766"/>
                    <a:pt x="21" y="13171"/>
                  </a:cubicBezTo>
                  <a:cubicBezTo>
                    <a:pt x="-77" y="14576"/>
                    <a:pt x="184" y="15980"/>
                    <a:pt x="445" y="16976"/>
                  </a:cubicBezTo>
                  <a:cubicBezTo>
                    <a:pt x="706" y="17971"/>
                    <a:pt x="967" y="18556"/>
                    <a:pt x="1750" y="19112"/>
                  </a:cubicBezTo>
                  <a:cubicBezTo>
                    <a:pt x="2533" y="19668"/>
                    <a:pt x="3838" y="20195"/>
                    <a:pt x="5339" y="20605"/>
                  </a:cubicBezTo>
                  <a:cubicBezTo>
                    <a:pt x="6840" y="21015"/>
                    <a:pt x="8537" y="21307"/>
                    <a:pt x="10103" y="21454"/>
                  </a:cubicBezTo>
                  <a:cubicBezTo>
                    <a:pt x="11669" y="21600"/>
                    <a:pt x="13105" y="21600"/>
                    <a:pt x="14377" y="21161"/>
                  </a:cubicBezTo>
                  <a:cubicBezTo>
                    <a:pt x="15650" y="20722"/>
                    <a:pt x="16759" y="19844"/>
                    <a:pt x="17836" y="18673"/>
                  </a:cubicBezTo>
                  <a:cubicBezTo>
                    <a:pt x="18913" y="17502"/>
                    <a:pt x="19957" y="16039"/>
                    <a:pt x="20609" y="14224"/>
                  </a:cubicBezTo>
                  <a:cubicBezTo>
                    <a:pt x="21262" y="12410"/>
                    <a:pt x="21523" y="10244"/>
                    <a:pt x="21197" y="8312"/>
                  </a:cubicBezTo>
                  <a:cubicBezTo>
                    <a:pt x="20870" y="6380"/>
                    <a:pt x="19957" y="4683"/>
                    <a:pt x="19011" y="3337"/>
                  </a:cubicBezTo>
                  <a:cubicBezTo>
                    <a:pt x="18064" y="1990"/>
                    <a:pt x="17086" y="995"/>
                    <a:pt x="1610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3873415" y="2581148"/>
              <a:ext cx="5676901" cy="2080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74"/>
                  </a:moveTo>
                  <a:cubicBezTo>
                    <a:pt x="81" y="286"/>
                    <a:pt x="161" y="198"/>
                    <a:pt x="350" y="143"/>
                  </a:cubicBezTo>
                  <a:cubicBezTo>
                    <a:pt x="540" y="88"/>
                    <a:pt x="838" y="66"/>
                    <a:pt x="1128" y="44"/>
                  </a:cubicBezTo>
                  <a:cubicBezTo>
                    <a:pt x="1417" y="22"/>
                    <a:pt x="1699" y="0"/>
                    <a:pt x="2001" y="0"/>
                  </a:cubicBezTo>
                  <a:cubicBezTo>
                    <a:pt x="2303" y="0"/>
                    <a:pt x="2626" y="22"/>
                    <a:pt x="2923" y="66"/>
                  </a:cubicBezTo>
                  <a:cubicBezTo>
                    <a:pt x="3221" y="110"/>
                    <a:pt x="3495" y="176"/>
                    <a:pt x="3785" y="253"/>
                  </a:cubicBezTo>
                  <a:cubicBezTo>
                    <a:pt x="4075" y="330"/>
                    <a:pt x="4381" y="417"/>
                    <a:pt x="4691" y="527"/>
                  </a:cubicBezTo>
                  <a:cubicBezTo>
                    <a:pt x="5001" y="637"/>
                    <a:pt x="5315" y="769"/>
                    <a:pt x="5617" y="890"/>
                  </a:cubicBezTo>
                  <a:cubicBezTo>
                    <a:pt x="5919" y="1011"/>
                    <a:pt x="6209" y="1121"/>
                    <a:pt x="6507" y="1231"/>
                  </a:cubicBezTo>
                  <a:cubicBezTo>
                    <a:pt x="6805" y="1340"/>
                    <a:pt x="7111" y="1450"/>
                    <a:pt x="7417" y="1571"/>
                  </a:cubicBezTo>
                  <a:cubicBezTo>
                    <a:pt x="7723" y="1692"/>
                    <a:pt x="8030" y="1824"/>
                    <a:pt x="8340" y="1967"/>
                  </a:cubicBezTo>
                  <a:cubicBezTo>
                    <a:pt x="8650" y="2109"/>
                    <a:pt x="8964" y="2263"/>
                    <a:pt x="9274" y="2417"/>
                  </a:cubicBezTo>
                  <a:cubicBezTo>
                    <a:pt x="9584" y="2571"/>
                    <a:pt x="9890" y="2725"/>
                    <a:pt x="10192" y="2890"/>
                  </a:cubicBezTo>
                  <a:cubicBezTo>
                    <a:pt x="10494" y="3054"/>
                    <a:pt x="10792" y="3230"/>
                    <a:pt x="11086" y="3417"/>
                  </a:cubicBezTo>
                  <a:cubicBezTo>
                    <a:pt x="11380" y="3604"/>
                    <a:pt x="11670" y="3801"/>
                    <a:pt x="11956" y="3999"/>
                  </a:cubicBezTo>
                  <a:cubicBezTo>
                    <a:pt x="12242" y="4197"/>
                    <a:pt x="12523" y="4395"/>
                    <a:pt x="12789" y="4581"/>
                  </a:cubicBezTo>
                  <a:cubicBezTo>
                    <a:pt x="13055" y="4768"/>
                    <a:pt x="13305" y="4944"/>
                    <a:pt x="13595" y="5131"/>
                  </a:cubicBezTo>
                  <a:cubicBezTo>
                    <a:pt x="13885" y="5318"/>
                    <a:pt x="14215" y="5515"/>
                    <a:pt x="14537" y="5735"/>
                  </a:cubicBezTo>
                  <a:cubicBezTo>
                    <a:pt x="14859" y="5955"/>
                    <a:pt x="15173" y="6197"/>
                    <a:pt x="15487" y="6460"/>
                  </a:cubicBezTo>
                  <a:cubicBezTo>
                    <a:pt x="15801" y="6724"/>
                    <a:pt x="16115" y="7010"/>
                    <a:pt x="16426" y="7295"/>
                  </a:cubicBezTo>
                  <a:cubicBezTo>
                    <a:pt x="16736" y="7581"/>
                    <a:pt x="17042" y="7867"/>
                    <a:pt x="17332" y="8152"/>
                  </a:cubicBezTo>
                  <a:cubicBezTo>
                    <a:pt x="17621" y="8438"/>
                    <a:pt x="17895" y="8723"/>
                    <a:pt x="18177" y="9097"/>
                  </a:cubicBezTo>
                  <a:cubicBezTo>
                    <a:pt x="18459" y="9471"/>
                    <a:pt x="18749" y="9932"/>
                    <a:pt x="19011" y="10383"/>
                  </a:cubicBezTo>
                  <a:cubicBezTo>
                    <a:pt x="19272" y="10833"/>
                    <a:pt x="19506" y="11272"/>
                    <a:pt x="19736" y="11767"/>
                  </a:cubicBezTo>
                  <a:cubicBezTo>
                    <a:pt x="19965" y="12261"/>
                    <a:pt x="20191" y="12811"/>
                    <a:pt x="20392" y="13382"/>
                  </a:cubicBezTo>
                  <a:cubicBezTo>
                    <a:pt x="20593" y="13953"/>
                    <a:pt x="20770" y="14546"/>
                    <a:pt x="20899" y="15162"/>
                  </a:cubicBezTo>
                  <a:cubicBezTo>
                    <a:pt x="21028" y="15777"/>
                    <a:pt x="21109" y="16414"/>
                    <a:pt x="21161" y="17095"/>
                  </a:cubicBezTo>
                  <a:cubicBezTo>
                    <a:pt x="21213" y="17777"/>
                    <a:pt x="21238" y="18502"/>
                    <a:pt x="21262" y="19095"/>
                  </a:cubicBezTo>
                  <a:cubicBezTo>
                    <a:pt x="21286" y="19688"/>
                    <a:pt x="21310" y="20150"/>
                    <a:pt x="21366" y="20545"/>
                  </a:cubicBezTo>
                  <a:cubicBezTo>
                    <a:pt x="21423" y="20941"/>
                    <a:pt x="21511" y="212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9226465" y="4369731"/>
              <a:ext cx="328497" cy="335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41" fill="norm" stroke="1" extrusionOk="0">
                  <a:moveTo>
                    <a:pt x="19523" y="0"/>
                  </a:moveTo>
                  <a:cubicBezTo>
                    <a:pt x="19662" y="2445"/>
                    <a:pt x="19800" y="4891"/>
                    <a:pt x="20215" y="7540"/>
                  </a:cubicBezTo>
                  <a:cubicBezTo>
                    <a:pt x="20631" y="10189"/>
                    <a:pt x="21323" y="13042"/>
                    <a:pt x="21462" y="15215"/>
                  </a:cubicBezTo>
                  <a:cubicBezTo>
                    <a:pt x="21600" y="17389"/>
                    <a:pt x="21185" y="18883"/>
                    <a:pt x="20700" y="19834"/>
                  </a:cubicBezTo>
                  <a:cubicBezTo>
                    <a:pt x="20215" y="20785"/>
                    <a:pt x="19662" y="21192"/>
                    <a:pt x="18208" y="21396"/>
                  </a:cubicBezTo>
                  <a:cubicBezTo>
                    <a:pt x="16754" y="21600"/>
                    <a:pt x="14400" y="21600"/>
                    <a:pt x="11215" y="21328"/>
                  </a:cubicBezTo>
                  <a:cubicBezTo>
                    <a:pt x="8031" y="21057"/>
                    <a:pt x="4015" y="20513"/>
                    <a:pt x="0" y="199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8991515" y="6002323"/>
              <a:ext cx="981161" cy="50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327" fill="norm" stroke="1" extrusionOk="0">
                  <a:moveTo>
                    <a:pt x="0" y="5127"/>
                  </a:moveTo>
                  <a:cubicBezTo>
                    <a:pt x="1443" y="6027"/>
                    <a:pt x="2886" y="6927"/>
                    <a:pt x="4446" y="8277"/>
                  </a:cubicBezTo>
                  <a:cubicBezTo>
                    <a:pt x="6005" y="9627"/>
                    <a:pt x="7681" y="11427"/>
                    <a:pt x="9497" y="12777"/>
                  </a:cubicBezTo>
                  <a:cubicBezTo>
                    <a:pt x="11312" y="14127"/>
                    <a:pt x="13267" y="15027"/>
                    <a:pt x="15036" y="15927"/>
                  </a:cubicBezTo>
                  <a:cubicBezTo>
                    <a:pt x="16805" y="16827"/>
                    <a:pt x="18388" y="17727"/>
                    <a:pt x="19366" y="18177"/>
                  </a:cubicBezTo>
                  <a:cubicBezTo>
                    <a:pt x="20343" y="18627"/>
                    <a:pt x="20716" y="18627"/>
                    <a:pt x="21018" y="18627"/>
                  </a:cubicBezTo>
                  <a:cubicBezTo>
                    <a:pt x="21321" y="18627"/>
                    <a:pt x="21553" y="18627"/>
                    <a:pt x="21577" y="16827"/>
                  </a:cubicBezTo>
                  <a:cubicBezTo>
                    <a:pt x="21600" y="15027"/>
                    <a:pt x="21414" y="11427"/>
                    <a:pt x="20646" y="8277"/>
                  </a:cubicBezTo>
                  <a:cubicBezTo>
                    <a:pt x="19878" y="5127"/>
                    <a:pt x="18528" y="2427"/>
                    <a:pt x="16898" y="1077"/>
                  </a:cubicBezTo>
                  <a:cubicBezTo>
                    <a:pt x="15269" y="-273"/>
                    <a:pt x="13360" y="-273"/>
                    <a:pt x="11708" y="627"/>
                  </a:cubicBezTo>
                  <a:cubicBezTo>
                    <a:pt x="10055" y="1527"/>
                    <a:pt x="8659" y="3327"/>
                    <a:pt x="7704" y="4677"/>
                  </a:cubicBezTo>
                  <a:cubicBezTo>
                    <a:pt x="6750" y="6027"/>
                    <a:pt x="6238" y="6927"/>
                    <a:pt x="5819" y="8277"/>
                  </a:cubicBezTo>
                  <a:cubicBezTo>
                    <a:pt x="5400" y="9627"/>
                    <a:pt x="5074" y="11427"/>
                    <a:pt x="5097" y="12327"/>
                  </a:cubicBezTo>
                  <a:cubicBezTo>
                    <a:pt x="5121" y="13227"/>
                    <a:pt x="5493" y="13227"/>
                    <a:pt x="6494" y="12777"/>
                  </a:cubicBezTo>
                  <a:cubicBezTo>
                    <a:pt x="7495" y="12327"/>
                    <a:pt x="9124" y="11427"/>
                    <a:pt x="11103" y="11427"/>
                  </a:cubicBezTo>
                  <a:cubicBezTo>
                    <a:pt x="13081" y="11427"/>
                    <a:pt x="15409" y="12327"/>
                    <a:pt x="17015" y="14127"/>
                  </a:cubicBezTo>
                  <a:cubicBezTo>
                    <a:pt x="18621" y="15927"/>
                    <a:pt x="19505" y="18627"/>
                    <a:pt x="20390" y="213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9556665" y="6170697"/>
              <a:ext cx="336551" cy="199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2284"/>
                  </a:moveTo>
                  <a:cubicBezTo>
                    <a:pt x="408" y="1384"/>
                    <a:pt x="815" y="484"/>
                    <a:pt x="1358" y="147"/>
                  </a:cubicBezTo>
                  <a:cubicBezTo>
                    <a:pt x="1902" y="-191"/>
                    <a:pt x="2581" y="34"/>
                    <a:pt x="2921" y="1047"/>
                  </a:cubicBezTo>
                  <a:cubicBezTo>
                    <a:pt x="3260" y="2059"/>
                    <a:pt x="3260" y="3859"/>
                    <a:pt x="3192" y="5884"/>
                  </a:cubicBezTo>
                  <a:cubicBezTo>
                    <a:pt x="3125" y="7909"/>
                    <a:pt x="2989" y="10159"/>
                    <a:pt x="2921" y="11847"/>
                  </a:cubicBezTo>
                  <a:cubicBezTo>
                    <a:pt x="2853" y="13534"/>
                    <a:pt x="2853" y="14659"/>
                    <a:pt x="3192" y="14771"/>
                  </a:cubicBezTo>
                  <a:cubicBezTo>
                    <a:pt x="3532" y="14884"/>
                    <a:pt x="4211" y="13984"/>
                    <a:pt x="4823" y="13084"/>
                  </a:cubicBezTo>
                  <a:cubicBezTo>
                    <a:pt x="5434" y="12184"/>
                    <a:pt x="5977" y="11284"/>
                    <a:pt x="6792" y="10159"/>
                  </a:cubicBezTo>
                  <a:cubicBezTo>
                    <a:pt x="7608" y="9034"/>
                    <a:pt x="8694" y="7684"/>
                    <a:pt x="9238" y="7797"/>
                  </a:cubicBezTo>
                  <a:cubicBezTo>
                    <a:pt x="9781" y="7909"/>
                    <a:pt x="9781" y="9484"/>
                    <a:pt x="9917" y="11509"/>
                  </a:cubicBezTo>
                  <a:cubicBezTo>
                    <a:pt x="10053" y="13534"/>
                    <a:pt x="10325" y="16009"/>
                    <a:pt x="10596" y="17809"/>
                  </a:cubicBezTo>
                  <a:cubicBezTo>
                    <a:pt x="10868" y="19609"/>
                    <a:pt x="11140" y="20734"/>
                    <a:pt x="11615" y="21071"/>
                  </a:cubicBezTo>
                  <a:cubicBezTo>
                    <a:pt x="12091" y="21409"/>
                    <a:pt x="12770" y="20959"/>
                    <a:pt x="13857" y="18484"/>
                  </a:cubicBezTo>
                  <a:cubicBezTo>
                    <a:pt x="14943" y="16009"/>
                    <a:pt x="16438" y="11509"/>
                    <a:pt x="17389" y="8697"/>
                  </a:cubicBezTo>
                  <a:cubicBezTo>
                    <a:pt x="18340" y="5884"/>
                    <a:pt x="18747" y="4759"/>
                    <a:pt x="19223" y="3859"/>
                  </a:cubicBezTo>
                  <a:cubicBezTo>
                    <a:pt x="19698" y="2959"/>
                    <a:pt x="20242" y="2284"/>
                    <a:pt x="20649" y="2172"/>
                  </a:cubicBezTo>
                  <a:cubicBezTo>
                    <a:pt x="21057" y="2059"/>
                    <a:pt x="21328" y="2509"/>
                    <a:pt x="21600" y="29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1276265" y="6408081"/>
              <a:ext cx="450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2" y="17280"/>
                    <a:pt x="6085" y="12960"/>
                    <a:pt x="9685" y="9360"/>
                  </a:cubicBezTo>
                  <a:cubicBezTo>
                    <a:pt x="13285" y="5760"/>
                    <a:pt x="1744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1269915" y="6490631"/>
              <a:ext cx="488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05" y="18400"/>
                    <a:pt x="5610" y="15200"/>
                    <a:pt x="8649" y="12400"/>
                  </a:cubicBezTo>
                  <a:cubicBezTo>
                    <a:pt x="11688" y="9600"/>
                    <a:pt x="14961" y="7200"/>
                    <a:pt x="17158" y="5200"/>
                  </a:cubicBezTo>
                  <a:cubicBezTo>
                    <a:pt x="19356" y="3200"/>
                    <a:pt x="20478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1720765" y="6331881"/>
              <a:ext cx="15352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600" fill="norm" stroke="1" extrusionOk="0">
                  <a:moveTo>
                    <a:pt x="7776" y="0"/>
                  </a:moveTo>
                  <a:cubicBezTo>
                    <a:pt x="12384" y="1650"/>
                    <a:pt x="16992" y="3300"/>
                    <a:pt x="19296" y="4950"/>
                  </a:cubicBezTo>
                  <a:cubicBezTo>
                    <a:pt x="21600" y="6600"/>
                    <a:pt x="21600" y="8250"/>
                    <a:pt x="18000" y="11025"/>
                  </a:cubicBezTo>
                  <a:cubicBezTo>
                    <a:pt x="14400" y="13800"/>
                    <a:pt x="7200" y="17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2355765" y="6230281"/>
              <a:ext cx="1961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515"/>
                    <a:pt x="17280" y="11030"/>
                    <a:pt x="19440" y="14630"/>
                  </a:cubicBezTo>
                  <a:cubicBezTo>
                    <a:pt x="21600" y="18230"/>
                    <a:pt x="17280" y="19915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2254165" y="6215319"/>
              <a:ext cx="292101" cy="97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2" fill="norm" stroke="1" extrusionOk="0">
                  <a:moveTo>
                    <a:pt x="0" y="21172"/>
                  </a:moveTo>
                  <a:cubicBezTo>
                    <a:pt x="0" y="17955"/>
                    <a:pt x="0" y="14738"/>
                    <a:pt x="470" y="12440"/>
                  </a:cubicBezTo>
                  <a:cubicBezTo>
                    <a:pt x="939" y="10142"/>
                    <a:pt x="1878" y="8763"/>
                    <a:pt x="4696" y="6695"/>
                  </a:cubicBezTo>
                  <a:cubicBezTo>
                    <a:pt x="7513" y="4627"/>
                    <a:pt x="12209" y="1870"/>
                    <a:pt x="15339" y="721"/>
                  </a:cubicBezTo>
                  <a:cubicBezTo>
                    <a:pt x="18470" y="-428"/>
                    <a:pt x="20035" y="32"/>
                    <a:pt x="21600" y="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2209715" y="6471581"/>
              <a:ext cx="260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90" y="18000"/>
                    <a:pt x="8780" y="14400"/>
                    <a:pt x="12380" y="10800"/>
                  </a:cubicBezTo>
                  <a:cubicBezTo>
                    <a:pt x="15980" y="7200"/>
                    <a:pt x="1879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2616820" y="6164370"/>
              <a:ext cx="96662" cy="358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0" h="21491" fill="norm" stroke="1" extrusionOk="0">
                  <a:moveTo>
                    <a:pt x="20100" y="3576"/>
                  </a:moveTo>
                  <a:cubicBezTo>
                    <a:pt x="20550" y="2432"/>
                    <a:pt x="21000" y="1289"/>
                    <a:pt x="19650" y="653"/>
                  </a:cubicBezTo>
                  <a:cubicBezTo>
                    <a:pt x="18300" y="18"/>
                    <a:pt x="15150" y="-109"/>
                    <a:pt x="12900" y="82"/>
                  </a:cubicBezTo>
                  <a:cubicBezTo>
                    <a:pt x="10650" y="272"/>
                    <a:pt x="9300" y="780"/>
                    <a:pt x="7050" y="2877"/>
                  </a:cubicBezTo>
                  <a:cubicBezTo>
                    <a:pt x="4800" y="4973"/>
                    <a:pt x="1650" y="8658"/>
                    <a:pt x="525" y="12025"/>
                  </a:cubicBezTo>
                  <a:cubicBezTo>
                    <a:pt x="-600" y="15392"/>
                    <a:pt x="300" y="18442"/>
                    <a:pt x="120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2520865" y="6376331"/>
              <a:ext cx="279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6457"/>
                    <a:pt x="3600" y="11314"/>
                    <a:pt x="7200" y="7714"/>
                  </a:cubicBezTo>
                  <a:cubicBezTo>
                    <a:pt x="10800" y="4114"/>
                    <a:pt x="162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3232598" y="6165652"/>
              <a:ext cx="209018" cy="320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534" fill="norm" stroke="1" extrusionOk="0">
                  <a:moveTo>
                    <a:pt x="1909" y="1355"/>
                  </a:moveTo>
                  <a:cubicBezTo>
                    <a:pt x="2781" y="4197"/>
                    <a:pt x="3654" y="7039"/>
                    <a:pt x="4090" y="9810"/>
                  </a:cubicBezTo>
                  <a:cubicBezTo>
                    <a:pt x="4527" y="12581"/>
                    <a:pt x="4527" y="15281"/>
                    <a:pt x="4527" y="16987"/>
                  </a:cubicBezTo>
                  <a:cubicBezTo>
                    <a:pt x="4527" y="18692"/>
                    <a:pt x="4527" y="19402"/>
                    <a:pt x="4309" y="20113"/>
                  </a:cubicBezTo>
                  <a:cubicBezTo>
                    <a:pt x="4090" y="20823"/>
                    <a:pt x="3654" y="21534"/>
                    <a:pt x="3000" y="21534"/>
                  </a:cubicBezTo>
                  <a:cubicBezTo>
                    <a:pt x="2345" y="21534"/>
                    <a:pt x="1472" y="20823"/>
                    <a:pt x="927" y="19616"/>
                  </a:cubicBezTo>
                  <a:cubicBezTo>
                    <a:pt x="381" y="18408"/>
                    <a:pt x="163" y="16702"/>
                    <a:pt x="54" y="15495"/>
                  </a:cubicBezTo>
                  <a:cubicBezTo>
                    <a:pt x="-55" y="14287"/>
                    <a:pt x="-55" y="13576"/>
                    <a:pt x="600" y="13221"/>
                  </a:cubicBezTo>
                  <a:cubicBezTo>
                    <a:pt x="1254" y="12866"/>
                    <a:pt x="2563" y="12866"/>
                    <a:pt x="4527" y="12510"/>
                  </a:cubicBezTo>
                  <a:cubicBezTo>
                    <a:pt x="6490" y="12155"/>
                    <a:pt x="9109" y="11445"/>
                    <a:pt x="11836" y="9597"/>
                  </a:cubicBezTo>
                  <a:cubicBezTo>
                    <a:pt x="14563" y="7750"/>
                    <a:pt x="17400" y="4766"/>
                    <a:pt x="19145" y="2847"/>
                  </a:cubicBezTo>
                  <a:cubicBezTo>
                    <a:pt x="20890" y="929"/>
                    <a:pt x="21545" y="76"/>
                    <a:pt x="21545" y="5"/>
                  </a:cubicBezTo>
                  <a:cubicBezTo>
                    <a:pt x="21545" y="-66"/>
                    <a:pt x="20890" y="645"/>
                    <a:pt x="19909" y="3131"/>
                  </a:cubicBezTo>
                  <a:cubicBezTo>
                    <a:pt x="18927" y="5618"/>
                    <a:pt x="17618" y="9881"/>
                    <a:pt x="16963" y="12723"/>
                  </a:cubicBezTo>
                  <a:cubicBezTo>
                    <a:pt x="16309" y="15566"/>
                    <a:pt x="16309" y="16987"/>
                    <a:pt x="16854" y="17910"/>
                  </a:cubicBezTo>
                  <a:cubicBezTo>
                    <a:pt x="17400" y="18834"/>
                    <a:pt x="18490" y="19260"/>
                    <a:pt x="19581" y="19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3462111" y="6382681"/>
              <a:ext cx="71835" cy="124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218" fill="norm" stroke="1" extrusionOk="0">
                  <a:moveTo>
                    <a:pt x="10687" y="0"/>
                  </a:moveTo>
                  <a:cubicBezTo>
                    <a:pt x="6984" y="4320"/>
                    <a:pt x="3281" y="8640"/>
                    <a:pt x="1429" y="12240"/>
                  </a:cubicBezTo>
                  <a:cubicBezTo>
                    <a:pt x="-422" y="15840"/>
                    <a:pt x="-422" y="18720"/>
                    <a:pt x="1121" y="20160"/>
                  </a:cubicBezTo>
                  <a:cubicBezTo>
                    <a:pt x="2664" y="21600"/>
                    <a:pt x="5749" y="21600"/>
                    <a:pt x="9144" y="19980"/>
                  </a:cubicBezTo>
                  <a:cubicBezTo>
                    <a:pt x="12538" y="18360"/>
                    <a:pt x="16241" y="15120"/>
                    <a:pt x="18401" y="12420"/>
                  </a:cubicBezTo>
                  <a:cubicBezTo>
                    <a:pt x="20561" y="9720"/>
                    <a:pt x="21178" y="7560"/>
                    <a:pt x="20869" y="5580"/>
                  </a:cubicBezTo>
                  <a:cubicBezTo>
                    <a:pt x="20561" y="3600"/>
                    <a:pt x="19327" y="1800"/>
                    <a:pt x="17475" y="1440"/>
                  </a:cubicBezTo>
                  <a:cubicBezTo>
                    <a:pt x="15624" y="1080"/>
                    <a:pt x="13155" y="2160"/>
                    <a:pt x="10687" y="3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4019465" y="6369981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4019465" y="6273600"/>
              <a:ext cx="38101" cy="58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1" fill="norm" stroke="1" extrusionOk="0">
                  <a:moveTo>
                    <a:pt x="0" y="7355"/>
                  </a:moveTo>
                  <a:cubicBezTo>
                    <a:pt x="0" y="3498"/>
                    <a:pt x="0" y="-359"/>
                    <a:pt x="1800" y="27"/>
                  </a:cubicBezTo>
                  <a:cubicBezTo>
                    <a:pt x="3600" y="412"/>
                    <a:pt x="7200" y="5041"/>
                    <a:pt x="10800" y="9284"/>
                  </a:cubicBezTo>
                  <a:cubicBezTo>
                    <a:pt x="14400" y="13527"/>
                    <a:pt x="18000" y="17384"/>
                    <a:pt x="21600" y="21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4044865" y="6304229"/>
              <a:ext cx="120406" cy="208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106" fill="norm" stroke="1" extrusionOk="0">
                  <a:moveTo>
                    <a:pt x="15376" y="2794"/>
                  </a:moveTo>
                  <a:cubicBezTo>
                    <a:pt x="14278" y="1939"/>
                    <a:pt x="13180" y="1083"/>
                    <a:pt x="11715" y="549"/>
                  </a:cubicBezTo>
                  <a:cubicBezTo>
                    <a:pt x="10251" y="14"/>
                    <a:pt x="8420" y="-200"/>
                    <a:pt x="7139" y="228"/>
                  </a:cubicBezTo>
                  <a:cubicBezTo>
                    <a:pt x="5858" y="655"/>
                    <a:pt x="5125" y="1725"/>
                    <a:pt x="5492" y="3222"/>
                  </a:cubicBezTo>
                  <a:cubicBezTo>
                    <a:pt x="5858" y="4719"/>
                    <a:pt x="7322" y="6644"/>
                    <a:pt x="10251" y="8782"/>
                  </a:cubicBezTo>
                  <a:cubicBezTo>
                    <a:pt x="13180" y="10921"/>
                    <a:pt x="17573" y="13273"/>
                    <a:pt x="19586" y="15198"/>
                  </a:cubicBezTo>
                  <a:cubicBezTo>
                    <a:pt x="21600" y="17123"/>
                    <a:pt x="21234" y="18620"/>
                    <a:pt x="17939" y="19689"/>
                  </a:cubicBezTo>
                  <a:cubicBezTo>
                    <a:pt x="14644" y="20758"/>
                    <a:pt x="8420" y="21400"/>
                    <a:pt x="4942" y="20972"/>
                  </a:cubicBezTo>
                  <a:cubicBezTo>
                    <a:pt x="1464" y="20545"/>
                    <a:pt x="732" y="19048"/>
                    <a:pt x="0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4624602" y="6115981"/>
              <a:ext cx="379114" cy="433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78" fill="norm" stroke="1" extrusionOk="0">
                  <a:moveTo>
                    <a:pt x="3853" y="0"/>
                  </a:moveTo>
                  <a:cubicBezTo>
                    <a:pt x="3133" y="3670"/>
                    <a:pt x="2413" y="7340"/>
                    <a:pt x="1933" y="10485"/>
                  </a:cubicBezTo>
                  <a:cubicBezTo>
                    <a:pt x="1453" y="13631"/>
                    <a:pt x="1213" y="16252"/>
                    <a:pt x="1273" y="17983"/>
                  </a:cubicBezTo>
                  <a:cubicBezTo>
                    <a:pt x="1333" y="19713"/>
                    <a:pt x="1693" y="20551"/>
                    <a:pt x="2173" y="21023"/>
                  </a:cubicBezTo>
                  <a:cubicBezTo>
                    <a:pt x="2653" y="21495"/>
                    <a:pt x="3253" y="21600"/>
                    <a:pt x="3673" y="21338"/>
                  </a:cubicBezTo>
                  <a:cubicBezTo>
                    <a:pt x="4093" y="21076"/>
                    <a:pt x="4333" y="20447"/>
                    <a:pt x="4213" y="19241"/>
                  </a:cubicBezTo>
                  <a:cubicBezTo>
                    <a:pt x="4093" y="18035"/>
                    <a:pt x="3613" y="16252"/>
                    <a:pt x="3193" y="15151"/>
                  </a:cubicBezTo>
                  <a:cubicBezTo>
                    <a:pt x="2773" y="14050"/>
                    <a:pt x="2413" y="13631"/>
                    <a:pt x="1753" y="13212"/>
                  </a:cubicBezTo>
                  <a:cubicBezTo>
                    <a:pt x="1093" y="12792"/>
                    <a:pt x="133" y="12373"/>
                    <a:pt x="13" y="12058"/>
                  </a:cubicBezTo>
                  <a:cubicBezTo>
                    <a:pt x="-107" y="11744"/>
                    <a:pt x="613" y="11534"/>
                    <a:pt x="1693" y="11586"/>
                  </a:cubicBezTo>
                  <a:cubicBezTo>
                    <a:pt x="2773" y="11639"/>
                    <a:pt x="4213" y="11953"/>
                    <a:pt x="5473" y="12530"/>
                  </a:cubicBezTo>
                  <a:cubicBezTo>
                    <a:pt x="6733" y="13107"/>
                    <a:pt x="7813" y="13946"/>
                    <a:pt x="8413" y="14627"/>
                  </a:cubicBezTo>
                  <a:cubicBezTo>
                    <a:pt x="9013" y="15309"/>
                    <a:pt x="9133" y="15833"/>
                    <a:pt x="9013" y="16357"/>
                  </a:cubicBezTo>
                  <a:cubicBezTo>
                    <a:pt x="8893" y="16882"/>
                    <a:pt x="8533" y="17406"/>
                    <a:pt x="8173" y="17458"/>
                  </a:cubicBezTo>
                  <a:cubicBezTo>
                    <a:pt x="7813" y="17511"/>
                    <a:pt x="7453" y="17091"/>
                    <a:pt x="7273" y="16619"/>
                  </a:cubicBezTo>
                  <a:cubicBezTo>
                    <a:pt x="7093" y="16148"/>
                    <a:pt x="7093" y="15623"/>
                    <a:pt x="7273" y="15151"/>
                  </a:cubicBezTo>
                  <a:cubicBezTo>
                    <a:pt x="7453" y="14680"/>
                    <a:pt x="7813" y="14260"/>
                    <a:pt x="8293" y="13946"/>
                  </a:cubicBezTo>
                  <a:cubicBezTo>
                    <a:pt x="8773" y="13631"/>
                    <a:pt x="9373" y="13421"/>
                    <a:pt x="9913" y="13474"/>
                  </a:cubicBezTo>
                  <a:cubicBezTo>
                    <a:pt x="10453" y="13526"/>
                    <a:pt x="10933" y="13841"/>
                    <a:pt x="11233" y="14260"/>
                  </a:cubicBezTo>
                  <a:cubicBezTo>
                    <a:pt x="11533" y="14680"/>
                    <a:pt x="11653" y="15204"/>
                    <a:pt x="11773" y="15728"/>
                  </a:cubicBezTo>
                  <a:cubicBezTo>
                    <a:pt x="11893" y="16252"/>
                    <a:pt x="12013" y="16777"/>
                    <a:pt x="12253" y="16829"/>
                  </a:cubicBezTo>
                  <a:cubicBezTo>
                    <a:pt x="12493" y="16882"/>
                    <a:pt x="12853" y="16462"/>
                    <a:pt x="13333" y="15728"/>
                  </a:cubicBezTo>
                  <a:cubicBezTo>
                    <a:pt x="13813" y="14994"/>
                    <a:pt x="14413" y="13946"/>
                    <a:pt x="14713" y="13683"/>
                  </a:cubicBezTo>
                  <a:cubicBezTo>
                    <a:pt x="15013" y="13421"/>
                    <a:pt x="15013" y="13946"/>
                    <a:pt x="15073" y="14470"/>
                  </a:cubicBezTo>
                  <a:cubicBezTo>
                    <a:pt x="15133" y="14994"/>
                    <a:pt x="15253" y="15518"/>
                    <a:pt x="15613" y="15885"/>
                  </a:cubicBezTo>
                  <a:cubicBezTo>
                    <a:pt x="15973" y="16252"/>
                    <a:pt x="16573" y="16462"/>
                    <a:pt x="17353" y="16252"/>
                  </a:cubicBezTo>
                  <a:cubicBezTo>
                    <a:pt x="18133" y="16043"/>
                    <a:pt x="19093" y="15414"/>
                    <a:pt x="19753" y="14680"/>
                  </a:cubicBezTo>
                  <a:cubicBezTo>
                    <a:pt x="20413" y="13946"/>
                    <a:pt x="20773" y="13107"/>
                    <a:pt x="20593" y="12792"/>
                  </a:cubicBezTo>
                  <a:cubicBezTo>
                    <a:pt x="20413" y="12478"/>
                    <a:pt x="19693" y="12687"/>
                    <a:pt x="19153" y="13054"/>
                  </a:cubicBezTo>
                  <a:cubicBezTo>
                    <a:pt x="18613" y="13421"/>
                    <a:pt x="18253" y="13946"/>
                    <a:pt x="18253" y="14732"/>
                  </a:cubicBezTo>
                  <a:cubicBezTo>
                    <a:pt x="18253" y="15518"/>
                    <a:pt x="18613" y="16567"/>
                    <a:pt x="19213" y="17144"/>
                  </a:cubicBezTo>
                  <a:cubicBezTo>
                    <a:pt x="19813" y="17720"/>
                    <a:pt x="20653" y="17825"/>
                    <a:pt x="21493" y="17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5060865" y="6535081"/>
              <a:ext cx="571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5557107" y="6268381"/>
              <a:ext cx="37159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600" fill="norm" stroke="1" extrusionOk="0">
                  <a:moveTo>
                    <a:pt x="21066" y="0"/>
                  </a:moveTo>
                  <a:cubicBezTo>
                    <a:pt x="17466" y="4560"/>
                    <a:pt x="13866" y="9120"/>
                    <a:pt x="9666" y="12480"/>
                  </a:cubicBezTo>
                  <a:cubicBezTo>
                    <a:pt x="5466" y="15840"/>
                    <a:pt x="666" y="18000"/>
                    <a:pt x="66" y="19320"/>
                  </a:cubicBezTo>
                  <a:cubicBezTo>
                    <a:pt x="-534" y="20640"/>
                    <a:pt x="3066" y="21120"/>
                    <a:pt x="66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5708565" y="6401731"/>
              <a:ext cx="215901" cy="204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0" y="0"/>
                  </a:moveTo>
                  <a:cubicBezTo>
                    <a:pt x="635" y="3527"/>
                    <a:pt x="1271" y="7053"/>
                    <a:pt x="1694" y="9918"/>
                  </a:cubicBezTo>
                  <a:cubicBezTo>
                    <a:pt x="2118" y="12784"/>
                    <a:pt x="2329" y="14988"/>
                    <a:pt x="2753" y="16641"/>
                  </a:cubicBezTo>
                  <a:cubicBezTo>
                    <a:pt x="3176" y="18294"/>
                    <a:pt x="3812" y="19396"/>
                    <a:pt x="4447" y="19396"/>
                  </a:cubicBezTo>
                  <a:cubicBezTo>
                    <a:pt x="5082" y="19396"/>
                    <a:pt x="5718" y="18294"/>
                    <a:pt x="6247" y="16971"/>
                  </a:cubicBezTo>
                  <a:cubicBezTo>
                    <a:pt x="6776" y="15649"/>
                    <a:pt x="7200" y="14106"/>
                    <a:pt x="7729" y="12784"/>
                  </a:cubicBezTo>
                  <a:cubicBezTo>
                    <a:pt x="8259" y="11461"/>
                    <a:pt x="8894" y="10359"/>
                    <a:pt x="9318" y="10359"/>
                  </a:cubicBezTo>
                  <a:cubicBezTo>
                    <a:pt x="9741" y="10359"/>
                    <a:pt x="9953" y="11461"/>
                    <a:pt x="10588" y="13445"/>
                  </a:cubicBezTo>
                  <a:cubicBezTo>
                    <a:pt x="11224" y="15429"/>
                    <a:pt x="12282" y="18294"/>
                    <a:pt x="13447" y="19837"/>
                  </a:cubicBezTo>
                  <a:cubicBezTo>
                    <a:pt x="14612" y="21380"/>
                    <a:pt x="15882" y="21600"/>
                    <a:pt x="16729" y="21049"/>
                  </a:cubicBezTo>
                  <a:cubicBezTo>
                    <a:pt x="17576" y="20498"/>
                    <a:pt x="18000" y="19176"/>
                    <a:pt x="18741" y="16531"/>
                  </a:cubicBezTo>
                  <a:cubicBezTo>
                    <a:pt x="19482" y="13886"/>
                    <a:pt x="20541" y="9918"/>
                    <a:pt x="21600" y="5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6057815" y="6314599"/>
              <a:ext cx="6086" cy="334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352" fill="norm" stroke="1" extrusionOk="0">
                  <a:moveTo>
                    <a:pt x="0" y="1102"/>
                  </a:moveTo>
                  <a:cubicBezTo>
                    <a:pt x="7200" y="427"/>
                    <a:pt x="14400" y="-248"/>
                    <a:pt x="18000" y="90"/>
                  </a:cubicBezTo>
                  <a:cubicBezTo>
                    <a:pt x="21600" y="427"/>
                    <a:pt x="21600" y="1777"/>
                    <a:pt x="18000" y="4882"/>
                  </a:cubicBezTo>
                  <a:cubicBezTo>
                    <a:pt x="14400" y="7987"/>
                    <a:pt x="7200" y="12847"/>
                    <a:pt x="3600" y="15884"/>
                  </a:cubicBezTo>
                  <a:cubicBezTo>
                    <a:pt x="0" y="18922"/>
                    <a:pt x="0" y="20137"/>
                    <a:pt x="0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6402986" y="6438613"/>
              <a:ext cx="101487" cy="197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7" h="21393" fill="norm" stroke="1" extrusionOk="0">
                  <a:moveTo>
                    <a:pt x="19875" y="4957"/>
                  </a:moveTo>
                  <a:cubicBezTo>
                    <a:pt x="19875" y="3808"/>
                    <a:pt x="19875" y="2659"/>
                    <a:pt x="19028" y="1740"/>
                  </a:cubicBezTo>
                  <a:cubicBezTo>
                    <a:pt x="18181" y="821"/>
                    <a:pt x="16487" y="132"/>
                    <a:pt x="13310" y="17"/>
                  </a:cubicBezTo>
                  <a:cubicBezTo>
                    <a:pt x="10134" y="-98"/>
                    <a:pt x="5475" y="362"/>
                    <a:pt x="2722" y="1281"/>
                  </a:cubicBezTo>
                  <a:cubicBezTo>
                    <a:pt x="-31" y="2200"/>
                    <a:pt x="-878" y="3579"/>
                    <a:pt x="1028" y="5417"/>
                  </a:cubicBezTo>
                  <a:cubicBezTo>
                    <a:pt x="2934" y="7255"/>
                    <a:pt x="7593" y="9553"/>
                    <a:pt x="11193" y="11391"/>
                  </a:cubicBezTo>
                  <a:cubicBezTo>
                    <a:pt x="14793" y="13230"/>
                    <a:pt x="17334" y="14608"/>
                    <a:pt x="18816" y="15872"/>
                  </a:cubicBezTo>
                  <a:cubicBezTo>
                    <a:pt x="20298" y="17136"/>
                    <a:pt x="20722" y="18285"/>
                    <a:pt x="19875" y="19204"/>
                  </a:cubicBezTo>
                  <a:cubicBezTo>
                    <a:pt x="19028" y="20123"/>
                    <a:pt x="16910" y="20813"/>
                    <a:pt x="14793" y="21157"/>
                  </a:cubicBezTo>
                  <a:cubicBezTo>
                    <a:pt x="12675" y="21502"/>
                    <a:pt x="10557" y="21502"/>
                    <a:pt x="8863" y="20928"/>
                  </a:cubicBezTo>
                  <a:cubicBezTo>
                    <a:pt x="7169" y="20353"/>
                    <a:pt x="5898" y="19204"/>
                    <a:pt x="4628" y="18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6587739" y="6338231"/>
              <a:ext cx="126244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600" fill="norm" stroke="1" extrusionOk="0">
                  <a:moveTo>
                    <a:pt x="11204" y="0"/>
                  </a:moveTo>
                  <a:cubicBezTo>
                    <a:pt x="9788" y="3913"/>
                    <a:pt x="8371" y="7826"/>
                    <a:pt x="7486" y="10174"/>
                  </a:cubicBezTo>
                  <a:cubicBezTo>
                    <a:pt x="6601" y="12522"/>
                    <a:pt x="6247" y="13304"/>
                    <a:pt x="5362" y="14713"/>
                  </a:cubicBezTo>
                  <a:cubicBezTo>
                    <a:pt x="4476" y="16122"/>
                    <a:pt x="3060" y="18157"/>
                    <a:pt x="1821" y="18861"/>
                  </a:cubicBezTo>
                  <a:cubicBezTo>
                    <a:pt x="581" y="19565"/>
                    <a:pt x="-481" y="18939"/>
                    <a:pt x="227" y="17452"/>
                  </a:cubicBezTo>
                  <a:cubicBezTo>
                    <a:pt x="935" y="15965"/>
                    <a:pt x="3414" y="13617"/>
                    <a:pt x="5362" y="12130"/>
                  </a:cubicBezTo>
                  <a:cubicBezTo>
                    <a:pt x="7309" y="10643"/>
                    <a:pt x="8726" y="10017"/>
                    <a:pt x="10319" y="9626"/>
                  </a:cubicBezTo>
                  <a:cubicBezTo>
                    <a:pt x="11912" y="9235"/>
                    <a:pt x="13683" y="9078"/>
                    <a:pt x="15276" y="9235"/>
                  </a:cubicBezTo>
                  <a:cubicBezTo>
                    <a:pt x="16870" y="9391"/>
                    <a:pt x="18286" y="9861"/>
                    <a:pt x="19349" y="11583"/>
                  </a:cubicBezTo>
                  <a:cubicBezTo>
                    <a:pt x="20411" y="13304"/>
                    <a:pt x="21119" y="16278"/>
                    <a:pt x="21119" y="18157"/>
                  </a:cubicBezTo>
                  <a:cubicBezTo>
                    <a:pt x="21119" y="20035"/>
                    <a:pt x="20411" y="20817"/>
                    <a:pt x="197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6757640" y="6519937"/>
              <a:ext cx="81771" cy="111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0705" fill="norm" stroke="1" extrusionOk="0">
                  <a:moveTo>
                    <a:pt x="19102" y="453"/>
                  </a:moveTo>
                  <a:cubicBezTo>
                    <a:pt x="16402" y="61"/>
                    <a:pt x="13702" y="-332"/>
                    <a:pt x="11272" y="453"/>
                  </a:cubicBezTo>
                  <a:cubicBezTo>
                    <a:pt x="8842" y="1239"/>
                    <a:pt x="6682" y="3203"/>
                    <a:pt x="4792" y="5755"/>
                  </a:cubicBezTo>
                  <a:cubicBezTo>
                    <a:pt x="2902" y="8308"/>
                    <a:pt x="1282" y="11450"/>
                    <a:pt x="472" y="14003"/>
                  </a:cubicBezTo>
                  <a:cubicBezTo>
                    <a:pt x="-338" y="16555"/>
                    <a:pt x="-338" y="18519"/>
                    <a:pt x="2362" y="19697"/>
                  </a:cubicBezTo>
                  <a:cubicBezTo>
                    <a:pt x="5062" y="20875"/>
                    <a:pt x="10462" y="21268"/>
                    <a:pt x="14242" y="19501"/>
                  </a:cubicBezTo>
                  <a:cubicBezTo>
                    <a:pt x="18022" y="17733"/>
                    <a:pt x="20182" y="13806"/>
                    <a:pt x="20722" y="10664"/>
                  </a:cubicBezTo>
                  <a:cubicBezTo>
                    <a:pt x="21262" y="7523"/>
                    <a:pt x="20182" y="5166"/>
                    <a:pt x="18292" y="3988"/>
                  </a:cubicBezTo>
                  <a:cubicBezTo>
                    <a:pt x="16402" y="2810"/>
                    <a:pt x="13702" y="2810"/>
                    <a:pt x="11002" y="2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6864265" y="6394276"/>
              <a:ext cx="222814" cy="261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17" fill="norm" stroke="1" extrusionOk="0">
                  <a:moveTo>
                    <a:pt x="0" y="12633"/>
                  </a:moveTo>
                  <a:cubicBezTo>
                    <a:pt x="204" y="13504"/>
                    <a:pt x="408" y="14375"/>
                    <a:pt x="611" y="15246"/>
                  </a:cubicBezTo>
                  <a:cubicBezTo>
                    <a:pt x="815" y="16117"/>
                    <a:pt x="1019" y="16988"/>
                    <a:pt x="1630" y="17598"/>
                  </a:cubicBezTo>
                  <a:cubicBezTo>
                    <a:pt x="2242" y="18207"/>
                    <a:pt x="3260" y="18556"/>
                    <a:pt x="4075" y="18294"/>
                  </a:cubicBezTo>
                  <a:cubicBezTo>
                    <a:pt x="4891" y="18033"/>
                    <a:pt x="5502" y="17162"/>
                    <a:pt x="6011" y="16117"/>
                  </a:cubicBezTo>
                  <a:cubicBezTo>
                    <a:pt x="6521" y="15072"/>
                    <a:pt x="6928" y="13852"/>
                    <a:pt x="7132" y="13765"/>
                  </a:cubicBezTo>
                  <a:cubicBezTo>
                    <a:pt x="7336" y="13678"/>
                    <a:pt x="7336" y="14723"/>
                    <a:pt x="7438" y="15682"/>
                  </a:cubicBezTo>
                  <a:cubicBezTo>
                    <a:pt x="7540" y="16640"/>
                    <a:pt x="7743" y="17511"/>
                    <a:pt x="8151" y="18294"/>
                  </a:cubicBezTo>
                  <a:cubicBezTo>
                    <a:pt x="8558" y="19078"/>
                    <a:pt x="9170" y="19775"/>
                    <a:pt x="9883" y="19862"/>
                  </a:cubicBezTo>
                  <a:cubicBezTo>
                    <a:pt x="10596" y="19949"/>
                    <a:pt x="11411" y="19427"/>
                    <a:pt x="13042" y="16988"/>
                  </a:cubicBezTo>
                  <a:cubicBezTo>
                    <a:pt x="14672" y="14549"/>
                    <a:pt x="17117" y="10194"/>
                    <a:pt x="18543" y="7494"/>
                  </a:cubicBezTo>
                  <a:cubicBezTo>
                    <a:pt x="19970" y="4794"/>
                    <a:pt x="20377" y="3749"/>
                    <a:pt x="20785" y="2530"/>
                  </a:cubicBezTo>
                  <a:cubicBezTo>
                    <a:pt x="21192" y="1311"/>
                    <a:pt x="21600" y="-83"/>
                    <a:pt x="21396" y="4"/>
                  </a:cubicBezTo>
                  <a:cubicBezTo>
                    <a:pt x="21192" y="91"/>
                    <a:pt x="20377" y="1659"/>
                    <a:pt x="19460" y="4446"/>
                  </a:cubicBezTo>
                  <a:cubicBezTo>
                    <a:pt x="18543" y="7233"/>
                    <a:pt x="17525" y="11240"/>
                    <a:pt x="17321" y="14288"/>
                  </a:cubicBezTo>
                  <a:cubicBezTo>
                    <a:pt x="17117" y="17336"/>
                    <a:pt x="17728" y="19427"/>
                    <a:pt x="1834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7103362" y="6361955"/>
              <a:ext cx="143124" cy="304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299" fill="norm" stroke="1" extrusionOk="0">
                  <a:moveTo>
                    <a:pt x="13474" y="15207"/>
                  </a:moveTo>
                  <a:cubicBezTo>
                    <a:pt x="13161" y="14468"/>
                    <a:pt x="12848" y="13728"/>
                    <a:pt x="11909" y="13210"/>
                  </a:cubicBezTo>
                  <a:cubicBezTo>
                    <a:pt x="10970" y="12692"/>
                    <a:pt x="9404" y="12396"/>
                    <a:pt x="7996" y="12470"/>
                  </a:cubicBezTo>
                  <a:cubicBezTo>
                    <a:pt x="6587" y="12544"/>
                    <a:pt x="5335" y="12988"/>
                    <a:pt x="3926" y="14246"/>
                  </a:cubicBezTo>
                  <a:cubicBezTo>
                    <a:pt x="2517" y="15503"/>
                    <a:pt x="952" y="17574"/>
                    <a:pt x="326" y="18980"/>
                  </a:cubicBezTo>
                  <a:cubicBezTo>
                    <a:pt x="-300" y="20385"/>
                    <a:pt x="13" y="21125"/>
                    <a:pt x="952" y="21273"/>
                  </a:cubicBezTo>
                  <a:cubicBezTo>
                    <a:pt x="1891" y="21421"/>
                    <a:pt x="3457" y="20977"/>
                    <a:pt x="6117" y="18684"/>
                  </a:cubicBezTo>
                  <a:cubicBezTo>
                    <a:pt x="8778" y="16391"/>
                    <a:pt x="12535" y="12248"/>
                    <a:pt x="15039" y="9216"/>
                  </a:cubicBezTo>
                  <a:cubicBezTo>
                    <a:pt x="17543" y="6183"/>
                    <a:pt x="18796" y="4259"/>
                    <a:pt x="19735" y="2780"/>
                  </a:cubicBezTo>
                  <a:cubicBezTo>
                    <a:pt x="20674" y="1300"/>
                    <a:pt x="21300" y="265"/>
                    <a:pt x="21143" y="43"/>
                  </a:cubicBezTo>
                  <a:cubicBezTo>
                    <a:pt x="20987" y="-179"/>
                    <a:pt x="20048" y="413"/>
                    <a:pt x="18952" y="2780"/>
                  </a:cubicBezTo>
                  <a:cubicBezTo>
                    <a:pt x="17857" y="5147"/>
                    <a:pt x="16604" y="9289"/>
                    <a:pt x="16448" y="12470"/>
                  </a:cubicBezTo>
                  <a:cubicBezTo>
                    <a:pt x="16291" y="15651"/>
                    <a:pt x="17230" y="17870"/>
                    <a:pt x="18170" y="20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7531015" y="6408081"/>
              <a:ext cx="82551" cy="296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21600" y="0"/>
                  </a:moveTo>
                  <a:cubicBezTo>
                    <a:pt x="15508" y="4596"/>
                    <a:pt x="9415" y="9191"/>
                    <a:pt x="6092" y="12409"/>
                  </a:cubicBezTo>
                  <a:cubicBezTo>
                    <a:pt x="2769" y="15626"/>
                    <a:pt x="2215" y="17464"/>
                    <a:pt x="2215" y="18843"/>
                  </a:cubicBezTo>
                  <a:cubicBezTo>
                    <a:pt x="2215" y="20221"/>
                    <a:pt x="2769" y="21140"/>
                    <a:pt x="4154" y="21370"/>
                  </a:cubicBezTo>
                  <a:cubicBezTo>
                    <a:pt x="5538" y="21600"/>
                    <a:pt x="7754" y="21140"/>
                    <a:pt x="10523" y="19762"/>
                  </a:cubicBezTo>
                  <a:cubicBezTo>
                    <a:pt x="13292" y="18383"/>
                    <a:pt x="16615" y="16085"/>
                    <a:pt x="18000" y="14477"/>
                  </a:cubicBezTo>
                  <a:cubicBezTo>
                    <a:pt x="19385" y="12868"/>
                    <a:pt x="18831" y="11949"/>
                    <a:pt x="17169" y="11413"/>
                  </a:cubicBezTo>
                  <a:cubicBezTo>
                    <a:pt x="15508" y="10877"/>
                    <a:pt x="12738" y="10723"/>
                    <a:pt x="9692" y="10953"/>
                  </a:cubicBezTo>
                  <a:cubicBezTo>
                    <a:pt x="6646" y="11183"/>
                    <a:pt x="3323" y="11796"/>
                    <a:pt x="1662" y="12485"/>
                  </a:cubicBezTo>
                  <a:cubicBezTo>
                    <a:pt x="0" y="13174"/>
                    <a:pt x="0" y="13940"/>
                    <a:pt x="0" y="14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7632653" y="6555782"/>
              <a:ext cx="95213" cy="119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305" fill="norm" stroke="1" extrusionOk="0">
                  <a:moveTo>
                    <a:pt x="4218" y="16758"/>
                  </a:moveTo>
                  <a:cubicBezTo>
                    <a:pt x="8913" y="12968"/>
                    <a:pt x="13609" y="9179"/>
                    <a:pt x="16426" y="6337"/>
                  </a:cubicBezTo>
                  <a:cubicBezTo>
                    <a:pt x="19244" y="3494"/>
                    <a:pt x="20183" y="1600"/>
                    <a:pt x="19479" y="652"/>
                  </a:cubicBezTo>
                  <a:cubicBezTo>
                    <a:pt x="18774" y="-295"/>
                    <a:pt x="16426" y="-295"/>
                    <a:pt x="13139" y="1221"/>
                  </a:cubicBezTo>
                  <a:cubicBezTo>
                    <a:pt x="9852" y="2737"/>
                    <a:pt x="5626" y="5768"/>
                    <a:pt x="3044" y="8421"/>
                  </a:cubicBezTo>
                  <a:cubicBezTo>
                    <a:pt x="461" y="11073"/>
                    <a:pt x="-478" y="13347"/>
                    <a:pt x="226" y="15052"/>
                  </a:cubicBezTo>
                  <a:cubicBezTo>
                    <a:pt x="931" y="16758"/>
                    <a:pt x="3279" y="17894"/>
                    <a:pt x="7035" y="18842"/>
                  </a:cubicBezTo>
                  <a:cubicBezTo>
                    <a:pt x="10792" y="19789"/>
                    <a:pt x="15957" y="20547"/>
                    <a:pt x="21122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8104807" y="6571476"/>
              <a:ext cx="92959" cy="154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251" fill="norm" stroke="1" extrusionOk="0">
                  <a:moveTo>
                    <a:pt x="21080" y="4613"/>
                  </a:moveTo>
                  <a:cubicBezTo>
                    <a:pt x="19640" y="2570"/>
                    <a:pt x="18200" y="527"/>
                    <a:pt x="16280" y="89"/>
                  </a:cubicBezTo>
                  <a:cubicBezTo>
                    <a:pt x="14360" y="-349"/>
                    <a:pt x="11960" y="819"/>
                    <a:pt x="9080" y="3737"/>
                  </a:cubicBezTo>
                  <a:cubicBezTo>
                    <a:pt x="6200" y="6656"/>
                    <a:pt x="2840" y="11327"/>
                    <a:pt x="1160" y="14392"/>
                  </a:cubicBezTo>
                  <a:cubicBezTo>
                    <a:pt x="-520" y="17456"/>
                    <a:pt x="-520" y="18916"/>
                    <a:pt x="2120" y="19792"/>
                  </a:cubicBezTo>
                  <a:cubicBezTo>
                    <a:pt x="4760" y="20667"/>
                    <a:pt x="10040" y="20959"/>
                    <a:pt x="15320" y="21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8271287" y="6401731"/>
              <a:ext cx="59829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600" fill="norm" stroke="1" extrusionOk="0">
                  <a:moveTo>
                    <a:pt x="21052" y="0"/>
                  </a:moveTo>
                  <a:cubicBezTo>
                    <a:pt x="16583" y="1350"/>
                    <a:pt x="12114" y="2700"/>
                    <a:pt x="8390" y="5925"/>
                  </a:cubicBezTo>
                  <a:cubicBezTo>
                    <a:pt x="4666" y="9150"/>
                    <a:pt x="1686" y="14250"/>
                    <a:pt x="569" y="17175"/>
                  </a:cubicBezTo>
                  <a:cubicBezTo>
                    <a:pt x="-548" y="20100"/>
                    <a:pt x="197" y="20850"/>
                    <a:pt x="9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8299898" y="6608017"/>
              <a:ext cx="80464" cy="99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0631" fill="norm" stroke="1" extrusionOk="0">
                  <a:moveTo>
                    <a:pt x="8168" y="4647"/>
                  </a:moveTo>
                  <a:cubicBezTo>
                    <a:pt x="8722" y="2443"/>
                    <a:pt x="9275" y="239"/>
                    <a:pt x="8168" y="18"/>
                  </a:cubicBezTo>
                  <a:cubicBezTo>
                    <a:pt x="7060" y="-202"/>
                    <a:pt x="4291" y="1561"/>
                    <a:pt x="2629" y="3545"/>
                  </a:cubicBezTo>
                  <a:cubicBezTo>
                    <a:pt x="968" y="5529"/>
                    <a:pt x="414" y="7733"/>
                    <a:pt x="137" y="10598"/>
                  </a:cubicBezTo>
                  <a:cubicBezTo>
                    <a:pt x="-140" y="13463"/>
                    <a:pt x="-140" y="16990"/>
                    <a:pt x="1522" y="18974"/>
                  </a:cubicBezTo>
                  <a:cubicBezTo>
                    <a:pt x="3183" y="20957"/>
                    <a:pt x="6506" y="21398"/>
                    <a:pt x="10106" y="18974"/>
                  </a:cubicBezTo>
                  <a:cubicBezTo>
                    <a:pt x="13706" y="16549"/>
                    <a:pt x="17583" y="11259"/>
                    <a:pt x="19522" y="7512"/>
                  </a:cubicBezTo>
                  <a:cubicBezTo>
                    <a:pt x="21460" y="3765"/>
                    <a:pt x="21460" y="1561"/>
                    <a:pt x="20075" y="680"/>
                  </a:cubicBezTo>
                  <a:cubicBezTo>
                    <a:pt x="18691" y="-202"/>
                    <a:pt x="15922" y="239"/>
                    <a:pt x="13152" y="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8380665" y="6583941"/>
              <a:ext cx="63035" cy="158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1" h="21071" fill="norm" stroke="1" extrusionOk="0">
                  <a:moveTo>
                    <a:pt x="16598" y="4465"/>
                  </a:moveTo>
                  <a:cubicBezTo>
                    <a:pt x="15248" y="3062"/>
                    <a:pt x="13898" y="1660"/>
                    <a:pt x="11198" y="818"/>
                  </a:cubicBezTo>
                  <a:cubicBezTo>
                    <a:pt x="8498" y="-23"/>
                    <a:pt x="4448" y="-304"/>
                    <a:pt x="2085" y="397"/>
                  </a:cubicBezTo>
                  <a:cubicBezTo>
                    <a:pt x="-277" y="1099"/>
                    <a:pt x="-952" y="2782"/>
                    <a:pt x="1748" y="5166"/>
                  </a:cubicBezTo>
                  <a:cubicBezTo>
                    <a:pt x="4448" y="7551"/>
                    <a:pt x="10523" y="10636"/>
                    <a:pt x="14573" y="12880"/>
                  </a:cubicBezTo>
                  <a:cubicBezTo>
                    <a:pt x="18623" y="15125"/>
                    <a:pt x="20648" y="16527"/>
                    <a:pt x="19973" y="17930"/>
                  </a:cubicBezTo>
                  <a:cubicBezTo>
                    <a:pt x="19298" y="19332"/>
                    <a:pt x="15923" y="20735"/>
                    <a:pt x="12210" y="21015"/>
                  </a:cubicBezTo>
                  <a:cubicBezTo>
                    <a:pt x="8498" y="21296"/>
                    <a:pt x="4448" y="20454"/>
                    <a:pt x="398" y="19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8458970" y="6615587"/>
              <a:ext cx="138846" cy="141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271" fill="norm" stroke="1" extrusionOk="0">
                  <a:moveTo>
                    <a:pt x="6542" y="6977"/>
                  </a:moveTo>
                  <a:cubicBezTo>
                    <a:pt x="8130" y="6024"/>
                    <a:pt x="9718" y="5071"/>
                    <a:pt x="10830" y="3800"/>
                  </a:cubicBezTo>
                  <a:cubicBezTo>
                    <a:pt x="11942" y="2530"/>
                    <a:pt x="12577" y="942"/>
                    <a:pt x="12101" y="306"/>
                  </a:cubicBezTo>
                  <a:cubicBezTo>
                    <a:pt x="11624" y="-329"/>
                    <a:pt x="10036" y="-11"/>
                    <a:pt x="7812" y="1577"/>
                  </a:cubicBezTo>
                  <a:cubicBezTo>
                    <a:pt x="5589" y="3165"/>
                    <a:pt x="2730" y="6024"/>
                    <a:pt x="1142" y="8247"/>
                  </a:cubicBezTo>
                  <a:cubicBezTo>
                    <a:pt x="-446" y="10471"/>
                    <a:pt x="-764" y="12059"/>
                    <a:pt x="2730" y="14124"/>
                  </a:cubicBezTo>
                  <a:cubicBezTo>
                    <a:pt x="6224" y="16189"/>
                    <a:pt x="13530" y="18730"/>
                    <a:pt x="20836" y="21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8969978" y="6465231"/>
              <a:ext cx="46938" cy="34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417" fill="norm" stroke="1" extrusionOk="0">
                  <a:moveTo>
                    <a:pt x="20825" y="0"/>
                  </a:moveTo>
                  <a:cubicBezTo>
                    <a:pt x="19886" y="1309"/>
                    <a:pt x="18947" y="2618"/>
                    <a:pt x="15660" y="5302"/>
                  </a:cubicBezTo>
                  <a:cubicBezTo>
                    <a:pt x="12373" y="7985"/>
                    <a:pt x="6738" y="12044"/>
                    <a:pt x="3451" y="14858"/>
                  </a:cubicBezTo>
                  <a:cubicBezTo>
                    <a:pt x="164" y="17673"/>
                    <a:pt x="-775" y="19244"/>
                    <a:pt x="634" y="20225"/>
                  </a:cubicBezTo>
                  <a:cubicBezTo>
                    <a:pt x="2042" y="21207"/>
                    <a:pt x="5799" y="21600"/>
                    <a:pt x="8616" y="21338"/>
                  </a:cubicBezTo>
                  <a:cubicBezTo>
                    <a:pt x="11434" y="21076"/>
                    <a:pt x="13312" y="20160"/>
                    <a:pt x="13782" y="19244"/>
                  </a:cubicBezTo>
                  <a:cubicBezTo>
                    <a:pt x="14251" y="18327"/>
                    <a:pt x="13312" y="17411"/>
                    <a:pt x="12373" y="16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8967057" y="6669373"/>
              <a:ext cx="168985" cy="101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070" fill="norm" stroke="1" extrusionOk="0">
                  <a:moveTo>
                    <a:pt x="1481" y="3771"/>
                  </a:moveTo>
                  <a:cubicBezTo>
                    <a:pt x="681" y="2008"/>
                    <a:pt x="-119" y="245"/>
                    <a:pt x="14" y="24"/>
                  </a:cubicBezTo>
                  <a:cubicBezTo>
                    <a:pt x="148" y="-196"/>
                    <a:pt x="1214" y="1126"/>
                    <a:pt x="3214" y="2228"/>
                  </a:cubicBezTo>
                  <a:cubicBezTo>
                    <a:pt x="5214" y="3331"/>
                    <a:pt x="8148" y="4212"/>
                    <a:pt x="10281" y="4653"/>
                  </a:cubicBezTo>
                  <a:cubicBezTo>
                    <a:pt x="12414" y="5094"/>
                    <a:pt x="13748" y="5094"/>
                    <a:pt x="14948" y="4433"/>
                  </a:cubicBezTo>
                  <a:cubicBezTo>
                    <a:pt x="16148" y="3771"/>
                    <a:pt x="17214" y="2449"/>
                    <a:pt x="17081" y="1788"/>
                  </a:cubicBezTo>
                  <a:cubicBezTo>
                    <a:pt x="16948" y="1126"/>
                    <a:pt x="15614" y="1126"/>
                    <a:pt x="14281" y="1788"/>
                  </a:cubicBezTo>
                  <a:cubicBezTo>
                    <a:pt x="12948" y="2449"/>
                    <a:pt x="11614" y="3771"/>
                    <a:pt x="10948" y="6857"/>
                  </a:cubicBezTo>
                  <a:cubicBezTo>
                    <a:pt x="10281" y="9943"/>
                    <a:pt x="10281" y="14792"/>
                    <a:pt x="10948" y="17657"/>
                  </a:cubicBezTo>
                  <a:cubicBezTo>
                    <a:pt x="11614" y="20522"/>
                    <a:pt x="12948" y="21404"/>
                    <a:pt x="14814" y="20963"/>
                  </a:cubicBezTo>
                  <a:cubicBezTo>
                    <a:pt x="16681" y="20522"/>
                    <a:pt x="19081" y="18759"/>
                    <a:pt x="20281" y="16555"/>
                  </a:cubicBezTo>
                  <a:cubicBezTo>
                    <a:pt x="21481" y="14351"/>
                    <a:pt x="21481" y="11706"/>
                    <a:pt x="20948" y="9502"/>
                  </a:cubicBezTo>
                  <a:cubicBezTo>
                    <a:pt x="20414" y="7298"/>
                    <a:pt x="19348" y="5535"/>
                    <a:pt x="18281" y="3992"/>
                  </a:cubicBezTo>
                  <a:cubicBezTo>
                    <a:pt x="17214" y="2449"/>
                    <a:pt x="16148" y="1126"/>
                    <a:pt x="16414" y="686"/>
                  </a:cubicBezTo>
                  <a:cubicBezTo>
                    <a:pt x="16681" y="245"/>
                    <a:pt x="18281" y="686"/>
                    <a:pt x="19881" y="1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9439634" y="6629707"/>
              <a:ext cx="195551" cy="193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0978" fill="norm" stroke="1" extrusionOk="0">
                  <a:moveTo>
                    <a:pt x="16152" y="2135"/>
                  </a:moveTo>
                  <a:cubicBezTo>
                    <a:pt x="14543" y="757"/>
                    <a:pt x="12935" y="-622"/>
                    <a:pt x="10522" y="297"/>
                  </a:cubicBezTo>
                  <a:cubicBezTo>
                    <a:pt x="8109" y="1216"/>
                    <a:pt x="4892" y="4433"/>
                    <a:pt x="2939" y="7880"/>
                  </a:cubicBezTo>
                  <a:cubicBezTo>
                    <a:pt x="986" y="11327"/>
                    <a:pt x="297" y="15004"/>
                    <a:pt x="67" y="17416"/>
                  </a:cubicBezTo>
                  <a:cubicBezTo>
                    <a:pt x="-163" y="19829"/>
                    <a:pt x="67" y="20978"/>
                    <a:pt x="2939" y="20978"/>
                  </a:cubicBezTo>
                  <a:cubicBezTo>
                    <a:pt x="5811" y="20978"/>
                    <a:pt x="11326" y="19829"/>
                    <a:pt x="15118" y="17301"/>
                  </a:cubicBezTo>
                  <a:cubicBezTo>
                    <a:pt x="18909" y="14774"/>
                    <a:pt x="20977" y="10867"/>
                    <a:pt x="21207" y="7880"/>
                  </a:cubicBezTo>
                  <a:cubicBezTo>
                    <a:pt x="21437" y="4893"/>
                    <a:pt x="19828" y="2825"/>
                    <a:pt x="18220" y="1791"/>
                  </a:cubicBezTo>
                  <a:cubicBezTo>
                    <a:pt x="16611" y="757"/>
                    <a:pt x="15003" y="757"/>
                    <a:pt x="13394" y="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1327065" y="7280148"/>
              <a:ext cx="552451" cy="23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17" y="15709"/>
                    <a:pt x="4634" y="9818"/>
                    <a:pt x="7241" y="5891"/>
                  </a:cubicBezTo>
                  <a:cubicBezTo>
                    <a:pt x="9848" y="1964"/>
                    <a:pt x="12745" y="0"/>
                    <a:pt x="15186" y="0"/>
                  </a:cubicBezTo>
                  <a:cubicBezTo>
                    <a:pt x="17628" y="0"/>
                    <a:pt x="19614" y="1964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1384215" y="7322481"/>
              <a:ext cx="520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22" y="19636"/>
                    <a:pt x="5444" y="17673"/>
                    <a:pt x="8166" y="16036"/>
                  </a:cubicBezTo>
                  <a:cubicBezTo>
                    <a:pt x="10888" y="14400"/>
                    <a:pt x="13610" y="13091"/>
                    <a:pt x="15849" y="10473"/>
                  </a:cubicBezTo>
                  <a:cubicBezTo>
                    <a:pt x="18088" y="7855"/>
                    <a:pt x="19844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1727115" y="7201831"/>
              <a:ext cx="20499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600" fill="norm" stroke="1" extrusionOk="0">
                  <a:moveTo>
                    <a:pt x="0" y="0"/>
                  </a:moveTo>
                  <a:cubicBezTo>
                    <a:pt x="3888" y="185"/>
                    <a:pt x="7776" y="369"/>
                    <a:pt x="11232" y="1292"/>
                  </a:cubicBezTo>
                  <a:cubicBezTo>
                    <a:pt x="14688" y="2215"/>
                    <a:pt x="17712" y="3877"/>
                    <a:pt x="19440" y="5908"/>
                  </a:cubicBezTo>
                  <a:cubicBezTo>
                    <a:pt x="21168" y="7938"/>
                    <a:pt x="21600" y="10338"/>
                    <a:pt x="19548" y="13015"/>
                  </a:cubicBezTo>
                  <a:cubicBezTo>
                    <a:pt x="17496" y="15692"/>
                    <a:pt x="12960" y="18646"/>
                    <a:pt x="84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2614892" y="6992281"/>
              <a:ext cx="13924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545"/>
                    <a:pt x="1783" y="7089"/>
                    <a:pt x="240" y="10689"/>
                  </a:cubicBezTo>
                  <a:cubicBezTo>
                    <a:pt x="-1303" y="14289"/>
                    <a:pt x="4868" y="17945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2730415" y="7062131"/>
              <a:ext cx="266701" cy="277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3436"/>
                  </a:moveTo>
                  <a:cubicBezTo>
                    <a:pt x="171" y="2455"/>
                    <a:pt x="343" y="1473"/>
                    <a:pt x="514" y="1473"/>
                  </a:cubicBezTo>
                  <a:cubicBezTo>
                    <a:pt x="686" y="1473"/>
                    <a:pt x="857" y="2455"/>
                    <a:pt x="1629" y="5318"/>
                  </a:cubicBezTo>
                  <a:cubicBezTo>
                    <a:pt x="2400" y="8182"/>
                    <a:pt x="3771" y="12927"/>
                    <a:pt x="4543" y="15709"/>
                  </a:cubicBezTo>
                  <a:cubicBezTo>
                    <a:pt x="5314" y="18491"/>
                    <a:pt x="5486" y="19309"/>
                    <a:pt x="5829" y="19391"/>
                  </a:cubicBezTo>
                  <a:cubicBezTo>
                    <a:pt x="6171" y="19473"/>
                    <a:pt x="6686" y="18818"/>
                    <a:pt x="7029" y="17509"/>
                  </a:cubicBezTo>
                  <a:cubicBezTo>
                    <a:pt x="7371" y="16200"/>
                    <a:pt x="7543" y="14236"/>
                    <a:pt x="7886" y="12764"/>
                  </a:cubicBezTo>
                  <a:cubicBezTo>
                    <a:pt x="8229" y="11291"/>
                    <a:pt x="8743" y="10309"/>
                    <a:pt x="9171" y="10309"/>
                  </a:cubicBezTo>
                  <a:cubicBezTo>
                    <a:pt x="9600" y="10309"/>
                    <a:pt x="9943" y="11291"/>
                    <a:pt x="10800" y="13173"/>
                  </a:cubicBezTo>
                  <a:cubicBezTo>
                    <a:pt x="11657" y="15055"/>
                    <a:pt x="13029" y="17836"/>
                    <a:pt x="14143" y="19473"/>
                  </a:cubicBezTo>
                  <a:cubicBezTo>
                    <a:pt x="15257" y="21109"/>
                    <a:pt x="16114" y="21600"/>
                    <a:pt x="16714" y="21436"/>
                  </a:cubicBezTo>
                  <a:cubicBezTo>
                    <a:pt x="17314" y="21273"/>
                    <a:pt x="17657" y="20455"/>
                    <a:pt x="18000" y="17755"/>
                  </a:cubicBezTo>
                  <a:cubicBezTo>
                    <a:pt x="18343" y="15055"/>
                    <a:pt x="18686" y="10473"/>
                    <a:pt x="19286" y="7200"/>
                  </a:cubicBezTo>
                  <a:cubicBezTo>
                    <a:pt x="19886" y="3927"/>
                    <a:pt x="20743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3162215" y="6922431"/>
              <a:ext cx="3175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367"/>
                    <a:pt x="0" y="4734"/>
                    <a:pt x="2880" y="7496"/>
                  </a:cubicBezTo>
                  <a:cubicBezTo>
                    <a:pt x="5760" y="10258"/>
                    <a:pt x="11520" y="13414"/>
                    <a:pt x="15120" y="15830"/>
                  </a:cubicBezTo>
                  <a:cubicBezTo>
                    <a:pt x="18720" y="18247"/>
                    <a:pt x="20160" y="199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3602736" y="7070886"/>
              <a:ext cx="321480" cy="179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15" fill="norm" stroke="1" extrusionOk="0">
                  <a:moveTo>
                    <a:pt x="18901" y="3482"/>
                  </a:moveTo>
                  <a:cubicBezTo>
                    <a:pt x="19183" y="1975"/>
                    <a:pt x="19466" y="468"/>
                    <a:pt x="19324" y="92"/>
                  </a:cubicBezTo>
                  <a:cubicBezTo>
                    <a:pt x="19183" y="-285"/>
                    <a:pt x="18618" y="468"/>
                    <a:pt x="16148" y="2980"/>
                  </a:cubicBezTo>
                  <a:cubicBezTo>
                    <a:pt x="13677" y="5492"/>
                    <a:pt x="9301" y="9762"/>
                    <a:pt x="6407" y="12524"/>
                  </a:cubicBezTo>
                  <a:cubicBezTo>
                    <a:pt x="3513" y="15287"/>
                    <a:pt x="2101" y="16543"/>
                    <a:pt x="1183" y="17673"/>
                  </a:cubicBezTo>
                  <a:cubicBezTo>
                    <a:pt x="266" y="18803"/>
                    <a:pt x="-158" y="19808"/>
                    <a:pt x="54" y="20436"/>
                  </a:cubicBezTo>
                  <a:cubicBezTo>
                    <a:pt x="266" y="21064"/>
                    <a:pt x="1113" y="21315"/>
                    <a:pt x="3795" y="21315"/>
                  </a:cubicBezTo>
                  <a:cubicBezTo>
                    <a:pt x="6477" y="21315"/>
                    <a:pt x="10995" y="21064"/>
                    <a:pt x="14242" y="20938"/>
                  </a:cubicBezTo>
                  <a:cubicBezTo>
                    <a:pt x="17489" y="20813"/>
                    <a:pt x="19466" y="20813"/>
                    <a:pt x="21442" y="20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3632115" y="7341531"/>
              <a:ext cx="273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6" y="16200"/>
                    <a:pt x="11051" y="10800"/>
                    <a:pt x="14651" y="7200"/>
                  </a:cubicBezTo>
                  <a:cubicBezTo>
                    <a:pt x="18251" y="3600"/>
                    <a:pt x="1992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4131367" y="7024457"/>
              <a:ext cx="280848" cy="252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496" fill="norm" stroke="1" extrusionOk="0">
                  <a:moveTo>
                    <a:pt x="3061" y="2124"/>
                  </a:moveTo>
                  <a:cubicBezTo>
                    <a:pt x="2421" y="1584"/>
                    <a:pt x="1781" y="1044"/>
                    <a:pt x="2021" y="774"/>
                  </a:cubicBezTo>
                  <a:cubicBezTo>
                    <a:pt x="2261" y="504"/>
                    <a:pt x="3381" y="504"/>
                    <a:pt x="6101" y="414"/>
                  </a:cubicBezTo>
                  <a:cubicBezTo>
                    <a:pt x="8821" y="324"/>
                    <a:pt x="13141" y="144"/>
                    <a:pt x="15701" y="54"/>
                  </a:cubicBezTo>
                  <a:cubicBezTo>
                    <a:pt x="18261" y="-36"/>
                    <a:pt x="19061" y="-36"/>
                    <a:pt x="19781" y="234"/>
                  </a:cubicBezTo>
                  <a:cubicBezTo>
                    <a:pt x="20501" y="504"/>
                    <a:pt x="21141" y="1044"/>
                    <a:pt x="21221" y="1674"/>
                  </a:cubicBezTo>
                  <a:cubicBezTo>
                    <a:pt x="21301" y="2304"/>
                    <a:pt x="20821" y="3024"/>
                    <a:pt x="18421" y="5094"/>
                  </a:cubicBezTo>
                  <a:cubicBezTo>
                    <a:pt x="16021" y="7164"/>
                    <a:pt x="11701" y="10584"/>
                    <a:pt x="8421" y="13104"/>
                  </a:cubicBezTo>
                  <a:cubicBezTo>
                    <a:pt x="5141" y="15624"/>
                    <a:pt x="2901" y="17244"/>
                    <a:pt x="1541" y="18504"/>
                  </a:cubicBezTo>
                  <a:cubicBezTo>
                    <a:pt x="181" y="19764"/>
                    <a:pt x="-299" y="20664"/>
                    <a:pt x="181" y="21114"/>
                  </a:cubicBezTo>
                  <a:cubicBezTo>
                    <a:pt x="661" y="21564"/>
                    <a:pt x="2101" y="21564"/>
                    <a:pt x="4901" y="21384"/>
                  </a:cubicBezTo>
                  <a:cubicBezTo>
                    <a:pt x="7701" y="21204"/>
                    <a:pt x="11861" y="20844"/>
                    <a:pt x="16021" y="20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4356015" y="7227231"/>
              <a:ext cx="1270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40" y="5600"/>
                    <a:pt x="13680" y="11200"/>
                    <a:pt x="10440" y="14400"/>
                  </a:cubicBezTo>
                  <a:cubicBezTo>
                    <a:pt x="7200" y="17600"/>
                    <a:pt x="4680" y="18400"/>
                    <a:pt x="2880" y="18000"/>
                  </a:cubicBezTo>
                  <a:cubicBezTo>
                    <a:pt x="1080" y="17600"/>
                    <a:pt x="0" y="16000"/>
                    <a:pt x="0" y="14400"/>
                  </a:cubicBezTo>
                  <a:cubicBezTo>
                    <a:pt x="0" y="12800"/>
                    <a:pt x="1080" y="11200"/>
                    <a:pt x="2520" y="10400"/>
                  </a:cubicBezTo>
                  <a:cubicBezTo>
                    <a:pt x="3960" y="9600"/>
                    <a:pt x="5760" y="9600"/>
                    <a:pt x="7920" y="11200"/>
                  </a:cubicBezTo>
                  <a:cubicBezTo>
                    <a:pt x="10080" y="12800"/>
                    <a:pt x="12600" y="16000"/>
                    <a:pt x="14760" y="18000"/>
                  </a:cubicBezTo>
                  <a:cubicBezTo>
                    <a:pt x="16920" y="20000"/>
                    <a:pt x="18720" y="20800"/>
                    <a:pt x="205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4470315" y="7220881"/>
              <a:ext cx="889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800"/>
                    <a:pt x="14400" y="3600"/>
                    <a:pt x="10800" y="7200"/>
                  </a:cubicBezTo>
                  <a:cubicBezTo>
                    <a:pt x="7200" y="10800"/>
                    <a:pt x="3600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4520844" y="7329840"/>
              <a:ext cx="133622" cy="142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49" fill="norm" stroke="1" extrusionOk="0">
                  <a:moveTo>
                    <a:pt x="4093" y="4614"/>
                  </a:moveTo>
                  <a:cubicBezTo>
                    <a:pt x="5444" y="3025"/>
                    <a:pt x="6794" y="1437"/>
                    <a:pt x="8312" y="643"/>
                  </a:cubicBezTo>
                  <a:cubicBezTo>
                    <a:pt x="9831" y="-151"/>
                    <a:pt x="11519" y="-151"/>
                    <a:pt x="13037" y="325"/>
                  </a:cubicBezTo>
                  <a:cubicBezTo>
                    <a:pt x="14556" y="802"/>
                    <a:pt x="15906" y="1755"/>
                    <a:pt x="15400" y="4137"/>
                  </a:cubicBezTo>
                  <a:cubicBezTo>
                    <a:pt x="14894" y="6520"/>
                    <a:pt x="12531" y="10331"/>
                    <a:pt x="10169" y="12873"/>
                  </a:cubicBezTo>
                  <a:cubicBezTo>
                    <a:pt x="7806" y="15414"/>
                    <a:pt x="5444" y="16684"/>
                    <a:pt x="3418" y="17796"/>
                  </a:cubicBezTo>
                  <a:cubicBezTo>
                    <a:pt x="1393" y="18908"/>
                    <a:pt x="-294" y="19861"/>
                    <a:pt x="43" y="20496"/>
                  </a:cubicBezTo>
                  <a:cubicBezTo>
                    <a:pt x="381" y="21131"/>
                    <a:pt x="2743" y="21449"/>
                    <a:pt x="6625" y="21449"/>
                  </a:cubicBezTo>
                  <a:cubicBezTo>
                    <a:pt x="10506" y="21449"/>
                    <a:pt x="15906" y="21131"/>
                    <a:pt x="21306" y="20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7" name="Drawing"/>
          <p:cNvGrpSpPr/>
          <p:nvPr/>
        </p:nvGrpSpPr>
        <p:grpSpPr>
          <a:xfrm>
            <a:off x="736599" y="1568449"/>
            <a:ext cx="11296651" cy="6553201"/>
            <a:chOff x="0" y="0"/>
            <a:chExt cx="11296649" cy="6553200"/>
          </a:xfrm>
        </p:grpSpPr>
        <p:sp>
          <p:nvSpPr>
            <p:cNvPr id="546" name="Line"/>
            <p:cNvSpPr/>
            <p:nvPr/>
          </p:nvSpPr>
          <p:spPr>
            <a:xfrm>
              <a:off x="1600200" y="4298950"/>
              <a:ext cx="72644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886"/>
                    <a:pt x="0" y="18171"/>
                    <a:pt x="3" y="16457"/>
                  </a:cubicBezTo>
                  <a:cubicBezTo>
                    <a:pt x="6" y="14743"/>
                    <a:pt x="13" y="13029"/>
                    <a:pt x="31" y="11829"/>
                  </a:cubicBezTo>
                  <a:cubicBezTo>
                    <a:pt x="50" y="10629"/>
                    <a:pt x="82" y="9943"/>
                    <a:pt x="205" y="9429"/>
                  </a:cubicBezTo>
                  <a:cubicBezTo>
                    <a:pt x="327" y="8914"/>
                    <a:pt x="541" y="8571"/>
                    <a:pt x="784" y="8400"/>
                  </a:cubicBezTo>
                  <a:cubicBezTo>
                    <a:pt x="1026" y="8229"/>
                    <a:pt x="1297" y="8229"/>
                    <a:pt x="1542" y="8229"/>
                  </a:cubicBezTo>
                  <a:cubicBezTo>
                    <a:pt x="1787" y="8229"/>
                    <a:pt x="2008" y="8229"/>
                    <a:pt x="2253" y="8229"/>
                  </a:cubicBezTo>
                  <a:cubicBezTo>
                    <a:pt x="2499" y="8229"/>
                    <a:pt x="2769" y="8229"/>
                    <a:pt x="3015" y="8057"/>
                  </a:cubicBezTo>
                  <a:cubicBezTo>
                    <a:pt x="3260" y="7886"/>
                    <a:pt x="3480" y="7543"/>
                    <a:pt x="3729" y="7200"/>
                  </a:cubicBezTo>
                  <a:cubicBezTo>
                    <a:pt x="3978" y="6857"/>
                    <a:pt x="4255" y="6514"/>
                    <a:pt x="4487" y="6171"/>
                  </a:cubicBezTo>
                  <a:cubicBezTo>
                    <a:pt x="4720" y="5829"/>
                    <a:pt x="4909" y="5486"/>
                    <a:pt x="5110" y="5143"/>
                  </a:cubicBezTo>
                  <a:cubicBezTo>
                    <a:pt x="5312" y="4800"/>
                    <a:pt x="5526" y="4457"/>
                    <a:pt x="5737" y="4114"/>
                  </a:cubicBezTo>
                  <a:cubicBezTo>
                    <a:pt x="5948" y="3771"/>
                    <a:pt x="6155" y="3429"/>
                    <a:pt x="6366" y="3257"/>
                  </a:cubicBezTo>
                  <a:cubicBezTo>
                    <a:pt x="6577" y="3086"/>
                    <a:pt x="6791" y="3086"/>
                    <a:pt x="7017" y="2914"/>
                  </a:cubicBezTo>
                  <a:cubicBezTo>
                    <a:pt x="7244" y="2743"/>
                    <a:pt x="7483" y="2400"/>
                    <a:pt x="7722" y="2057"/>
                  </a:cubicBezTo>
                  <a:cubicBezTo>
                    <a:pt x="7962" y="1714"/>
                    <a:pt x="8201" y="1371"/>
                    <a:pt x="8440" y="1200"/>
                  </a:cubicBezTo>
                  <a:cubicBezTo>
                    <a:pt x="8679" y="1029"/>
                    <a:pt x="8918" y="1029"/>
                    <a:pt x="9164" y="1029"/>
                  </a:cubicBezTo>
                  <a:cubicBezTo>
                    <a:pt x="9409" y="1029"/>
                    <a:pt x="9661" y="1029"/>
                    <a:pt x="9909" y="1029"/>
                  </a:cubicBezTo>
                  <a:cubicBezTo>
                    <a:pt x="10158" y="1029"/>
                    <a:pt x="10403" y="1029"/>
                    <a:pt x="10655" y="857"/>
                  </a:cubicBezTo>
                  <a:cubicBezTo>
                    <a:pt x="10907" y="686"/>
                    <a:pt x="11165" y="343"/>
                    <a:pt x="11423" y="171"/>
                  </a:cubicBezTo>
                  <a:cubicBezTo>
                    <a:pt x="11681" y="0"/>
                    <a:pt x="11939" y="0"/>
                    <a:pt x="12203" y="0"/>
                  </a:cubicBezTo>
                  <a:cubicBezTo>
                    <a:pt x="12468" y="0"/>
                    <a:pt x="12738" y="0"/>
                    <a:pt x="13009" y="0"/>
                  </a:cubicBezTo>
                  <a:cubicBezTo>
                    <a:pt x="13280" y="0"/>
                    <a:pt x="13550" y="0"/>
                    <a:pt x="13821" y="0"/>
                  </a:cubicBezTo>
                  <a:cubicBezTo>
                    <a:pt x="14092" y="0"/>
                    <a:pt x="14362" y="0"/>
                    <a:pt x="14627" y="171"/>
                  </a:cubicBezTo>
                  <a:cubicBezTo>
                    <a:pt x="14891" y="343"/>
                    <a:pt x="15149" y="686"/>
                    <a:pt x="15407" y="1029"/>
                  </a:cubicBezTo>
                  <a:cubicBezTo>
                    <a:pt x="15665" y="1371"/>
                    <a:pt x="15923" y="1714"/>
                    <a:pt x="16175" y="2057"/>
                  </a:cubicBezTo>
                  <a:cubicBezTo>
                    <a:pt x="16427" y="2400"/>
                    <a:pt x="16672" y="2743"/>
                    <a:pt x="16911" y="3086"/>
                  </a:cubicBezTo>
                  <a:cubicBezTo>
                    <a:pt x="17150" y="3429"/>
                    <a:pt x="17383" y="3771"/>
                    <a:pt x="17600" y="4114"/>
                  </a:cubicBezTo>
                  <a:cubicBezTo>
                    <a:pt x="17817" y="4457"/>
                    <a:pt x="18019" y="4800"/>
                    <a:pt x="18261" y="4971"/>
                  </a:cubicBezTo>
                  <a:cubicBezTo>
                    <a:pt x="18503" y="5143"/>
                    <a:pt x="18787" y="5143"/>
                    <a:pt x="19048" y="5314"/>
                  </a:cubicBezTo>
                  <a:cubicBezTo>
                    <a:pt x="19309" y="5486"/>
                    <a:pt x="19548" y="5829"/>
                    <a:pt x="19797" y="6000"/>
                  </a:cubicBezTo>
                  <a:cubicBezTo>
                    <a:pt x="20045" y="6171"/>
                    <a:pt x="20303" y="6171"/>
                    <a:pt x="20568" y="6000"/>
                  </a:cubicBezTo>
                  <a:cubicBezTo>
                    <a:pt x="20832" y="5829"/>
                    <a:pt x="21103" y="5486"/>
                    <a:pt x="21276" y="5486"/>
                  </a:cubicBezTo>
                  <a:cubicBezTo>
                    <a:pt x="21449" y="5486"/>
                    <a:pt x="21524" y="5829"/>
                    <a:pt x="21600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1435100" y="1880544"/>
              <a:ext cx="8420100" cy="2475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2" fill="norm" stroke="1" extrusionOk="0">
                  <a:moveTo>
                    <a:pt x="0" y="19543"/>
                  </a:moveTo>
                  <a:cubicBezTo>
                    <a:pt x="206" y="19561"/>
                    <a:pt x="413" y="19580"/>
                    <a:pt x="614" y="19543"/>
                  </a:cubicBezTo>
                  <a:cubicBezTo>
                    <a:pt x="814" y="19506"/>
                    <a:pt x="1010" y="19414"/>
                    <a:pt x="1205" y="19294"/>
                  </a:cubicBezTo>
                  <a:cubicBezTo>
                    <a:pt x="1401" y="19174"/>
                    <a:pt x="1596" y="19026"/>
                    <a:pt x="1795" y="18850"/>
                  </a:cubicBezTo>
                  <a:cubicBezTo>
                    <a:pt x="1993" y="18675"/>
                    <a:pt x="2194" y="18472"/>
                    <a:pt x="2381" y="18241"/>
                  </a:cubicBezTo>
                  <a:cubicBezTo>
                    <a:pt x="2568" y="18010"/>
                    <a:pt x="2742" y="17752"/>
                    <a:pt x="2900" y="17484"/>
                  </a:cubicBezTo>
                  <a:cubicBezTo>
                    <a:pt x="3057" y="17217"/>
                    <a:pt x="3198" y="16940"/>
                    <a:pt x="3331" y="16607"/>
                  </a:cubicBezTo>
                  <a:cubicBezTo>
                    <a:pt x="3464" y="16275"/>
                    <a:pt x="3589" y="15887"/>
                    <a:pt x="3719" y="15472"/>
                  </a:cubicBezTo>
                  <a:cubicBezTo>
                    <a:pt x="3850" y="15057"/>
                    <a:pt x="3986" y="14614"/>
                    <a:pt x="4116" y="14143"/>
                  </a:cubicBezTo>
                  <a:cubicBezTo>
                    <a:pt x="4246" y="13672"/>
                    <a:pt x="4371" y="13174"/>
                    <a:pt x="4493" y="12703"/>
                  </a:cubicBezTo>
                  <a:cubicBezTo>
                    <a:pt x="4615" y="12232"/>
                    <a:pt x="4735" y="11789"/>
                    <a:pt x="4860" y="11318"/>
                  </a:cubicBezTo>
                  <a:cubicBezTo>
                    <a:pt x="4985" y="10847"/>
                    <a:pt x="5115" y="10349"/>
                    <a:pt x="5245" y="9814"/>
                  </a:cubicBezTo>
                  <a:cubicBezTo>
                    <a:pt x="5376" y="9278"/>
                    <a:pt x="5506" y="8706"/>
                    <a:pt x="5623" y="8207"/>
                  </a:cubicBezTo>
                  <a:cubicBezTo>
                    <a:pt x="5739" y="7709"/>
                    <a:pt x="5843" y="7284"/>
                    <a:pt x="5951" y="6850"/>
                  </a:cubicBezTo>
                  <a:cubicBezTo>
                    <a:pt x="6060" y="6417"/>
                    <a:pt x="6174" y="5974"/>
                    <a:pt x="6312" y="5484"/>
                  </a:cubicBezTo>
                  <a:cubicBezTo>
                    <a:pt x="6451" y="4995"/>
                    <a:pt x="6614" y="4460"/>
                    <a:pt x="6768" y="3961"/>
                  </a:cubicBezTo>
                  <a:cubicBezTo>
                    <a:pt x="6923" y="3463"/>
                    <a:pt x="7070" y="3001"/>
                    <a:pt x="7214" y="2595"/>
                  </a:cubicBezTo>
                  <a:cubicBezTo>
                    <a:pt x="7357" y="2189"/>
                    <a:pt x="7499" y="1838"/>
                    <a:pt x="7662" y="1515"/>
                  </a:cubicBezTo>
                  <a:cubicBezTo>
                    <a:pt x="7824" y="1192"/>
                    <a:pt x="8009" y="897"/>
                    <a:pt x="8183" y="666"/>
                  </a:cubicBezTo>
                  <a:cubicBezTo>
                    <a:pt x="8357" y="435"/>
                    <a:pt x="8519" y="269"/>
                    <a:pt x="8699" y="158"/>
                  </a:cubicBezTo>
                  <a:cubicBezTo>
                    <a:pt x="8878" y="47"/>
                    <a:pt x="9073" y="-8"/>
                    <a:pt x="9244" y="1"/>
                  </a:cubicBezTo>
                  <a:cubicBezTo>
                    <a:pt x="9415" y="10"/>
                    <a:pt x="9562" y="84"/>
                    <a:pt x="9733" y="232"/>
                  </a:cubicBezTo>
                  <a:cubicBezTo>
                    <a:pt x="9904" y="380"/>
                    <a:pt x="10100" y="601"/>
                    <a:pt x="10265" y="804"/>
                  </a:cubicBezTo>
                  <a:cubicBezTo>
                    <a:pt x="10431" y="1007"/>
                    <a:pt x="10567" y="1192"/>
                    <a:pt x="10697" y="1404"/>
                  </a:cubicBezTo>
                  <a:cubicBezTo>
                    <a:pt x="10827" y="1617"/>
                    <a:pt x="10952" y="1857"/>
                    <a:pt x="11099" y="2170"/>
                  </a:cubicBezTo>
                  <a:cubicBezTo>
                    <a:pt x="11245" y="2484"/>
                    <a:pt x="11414" y="2872"/>
                    <a:pt x="11568" y="3306"/>
                  </a:cubicBezTo>
                  <a:cubicBezTo>
                    <a:pt x="11723" y="3740"/>
                    <a:pt x="11864" y="4220"/>
                    <a:pt x="11997" y="4690"/>
                  </a:cubicBezTo>
                  <a:cubicBezTo>
                    <a:pt x="12130" y="5161"/>
                    <a:pt x="12255" y="5623"/>
                    <a:pt x="12388" y="6121"/>
                  </a:cubicBezTo>
                  <a:cubicBezTo>
                    <a:pt x="12521" y="6620"/>
                    <a:pt x="12662" y="7155"/>
                    <a:pt x="12795" y="7654"/>
                  </a:cubicBezTo>
                  <a:cubicBezTo>
                    <a:pt x="12929" y="8152"/>
                    <a:pt x="13053" y="8614"/>
                    <a:pt x="13181" y="9066"/>
                  </a:cubicBezTo>
                  <a:cubicBezTo>
                    <a:pt x="13309" y="9518"/>
                    <a:pt x="13439" y="9961"/>
                    <a:pt x="13577" y="10404"/>
                  </a:cubicBezTo>
                  <a:cubicBezTo>
                    <a:pt x="13716" y="10847"/>
                    <a:pt x="13862" y="11290"/>
                    <a:pt x="14006" y="11678"/>
                  </a:cubicBezTo>
                  <a:cubicBezTo>
                    <a:pt x="14150" y="12066"/>
                    <a:pt x="14291" y="12398"/>
                    <a:pt x="14424" y="12694"/>
                  </a:cubicBezTo>
                  <a:cubicBezTo>
                    <a:pt x="14557" y="12989"/>
                    <a:pt x="14682" y="13247"/>
                    <a:pt x="14815" y="13515"/>
                  </a:cubicBezTo>
                  <a:cubicBezTo>
                    <a:pt x="14948" y="13783"/>
                    <a:pt x="15090" y="14060"/>
                    <a:pt x="15242" y="14374"/>
                  </a:cubicBezTo>
                  <a:cubicBezTo>
                    <a:pt x="15394" y="14687"/>
                    <a:pt x="15557" y="15038"/>
                    <a:pt x="15706" y="15352"/>
                  </a:cubicBezTo>
                  <a:cubicBezTo>
                    <a:pt x="15855" y="15666"/>
                    <a:pt x="15991" y="15943"/>
                    <a:pt x="16143" y="16238"/>
                  </a:cubicBezTo>
                  <a:cubicBezTo>
                    <a:pt x="16295" y="16534"/>
                    <a:pt x="16463" y="16847"/>
                    <a:pt x="16637" y="17152"/>
                  </a:cubicBezTo>
                  <a:cubicBezTo>
                    <a:pt x="16811" y="17457"/>
                    <a:pt x="16990" y="17752"/>
                    <a:pt x="17177" y="18029"/>
                  </a:cubicBezTo>
                  <a:cubicBezTo>
                    <a:pt x="17365" y="18306"/>
                    <a:pt x="17560" y="18564"/>
                    <a:pt x="17737" y="18777"/>
                  </a:cubicBezTo>
                  <a:cubicBezTo>
                    <a:pt x="17913" y="18989"/>
                    <a:pt x="18071" y="19155"/>
                    <a:pt x="18250" y="19330"/>
                  </a:cubicBezTo>
                  <a:cubicBezTo>
                    <a:pt x="18429" y="19506"/>
                    <a:pt x="18630" y="19690"/>
                    <a:pt x="18820" y="19829"/>
                  </a:cubicBezTo>
                  <a:cubicBezTo>
                    <a:pt x="19010" y="19967"/>
                    <a:pt x="19189" y="20060"/>
                    <a:pt x="19376" y="20143"/>
                  </a:cubicBezTo>
                  <a:cubicBezTo>
                    <a:pt x="19564" y="20226"/>
                    <a:pt x="19759" y="20300"/>
                    <a:pt x="19944" y="20355"/>
                  </a:cubicBezTo>
                  <a:cubicBezTo>
                    <a:pt x="20129" y="20410"/>
                    <a:pt x="20302" y="20447"/>
                    <a:pt x="20495" y="20503"/>
                  </a:cubicBezTo>
                  <a:cubicBezTo>
                    <a:pt x="20688" y="20558"/>
                    <a:pt x="20900" y="20632"/>
                    <a:pt x="21076" y="20780"/>
                  </a:cubicBezTo>
                  <a:cubicBezTo>
                    <a:pt x="21252" y="20927"/>
                    <a:pt x="21394" y="21149"/>
                    <a:pt x="21475" y="21297"/>
                  </a:cubicBezTo>
                  <a:cubicBezTo>
                    <a:pt x="21557" y="21444"/>
                    <a:pt x="21578" y="21518"/>
                    <a:pt x="21600" y="21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5861050" y="1777455"/>
              <a:ext cx="634892" cy="451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25" fill="norm" stroke="1" extrusionOk="0">
                  <a:moveTo>
                    <a:pt x="0" y="21525"/>
                  </a:moveTo>
                  <a:cubicBezTo>
                    <a:pt x="861" y="20314"/>
                    <a:pt x="1722" y="19103"/>
                    <a:pt x="3229" y="17488"/>
                  </a:cubicBezTo>
                  <a:cubicBezTo>
                    <a:pt x="4736" y="15873"/>
                    <a:pt x="6889" y="13854"/>
                    <a:pt x="9150" y="11936"/>
                  </a:cubicBezTo>
                  <a:cubicBezTo>
                    <a:pt x="11410" y="10018"/>
                    <a:pt x="13778" y="8202"/>
                    <a:pt x="15464" y="6940"/>
                  </a:cubicBezTo>
                  <a:cubicBezTo>
                    <a:pt x="17151" y="5678"/>
                    <a:pt x="18155" y="4972"/>
                    <a:pt x="18873" y="4467"/>
                  </a:cubicBezTo>
                  <a:cubicBezTo>
                    <a:pt x="19591" y="3962"/>
                    <a:pt x="20021" y="3660"/>
                    <a:pt x="20021" y="3508"/>
                  </a:cubicBezTo>
                  <a:cubicBezTo>
                    <a:pt x="20021" y="3357"/>
                    <a:pt x="19591" y="3357"/>
                    <a:pt x="18909" y="3205"/>
                  </a:cubicBezTo>
                  <a:cubicBezTo>
                    <a:pt x="18227" y="3054"/>
                    <a:pt x="17294" y="2751"/>
                    <a:pt x="16541" y="2499"/>
                  </a:cubicBezTo>
                  <a:cubicBezTo>
                    <a:pt x="15787" y="2246"/>
                    <a:pt x="15213" y="2045"/>
                    <a:pt x="15034" y="1691"/>
                  </a:cubicBezTo>
                  <a:cubicBezTo>
                    <a:pt x="14854" y="1338"/>
                    <a:pt x="15070" y="833"/>
                    <a:pt x="15572" y="480"/>
                  </a:cubicBezTo>
                  <a:cubicBezTo>
                    <a:pt x="16074" y="127"/>
                    <a:pt x="16864" y="-75"/>
                    <a:pt x="17868" y="26"/>
                  </a:cubicBezTo>
                  <a:cubicBezTo>
                    <a:pt x="18873" y="127"/>
                    <a:pt x="20093" y="531"/>
                    <a:pt x="20775" y="1288"/>
                  </a:cubicBezTo>
                  <a:cubicBezTo>
                    <a:pt x="21456" y="2045"/>
                    <a:pt x="21600" y="3155"/>
                    <a:pt x="21492" y="4618"/>
                  </a:cubicBezTo>
                  <a:cubicBezTo>
                    <a:pt x="21385" y="6082"/>
                    <a:pt x="21026" y="7899"/>
                    <a:pt x="20667" y="97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6761618" y="1320540"/>
              <a:ext cx="153533" cy="466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40" fill="norm" stroke="1" extrusionOk="0">
                  <a:moveTo>
                    <a:pt x="14361" y="14832"/>
                  </a:moveTo>
                  <a:cubicBezTo>
                    <a:pt x="14361" y="14347"/>
                    <a:pt x="14361" y="13863"/>
                    <a:pt x="14065" y="13330"/>
                  </a:cubicBezTo>
                  <a:cubicBezTo>
                    <a:pt x="13769" y="12798"/>
                    <a:pt x="13177" y="12216"/>
                    <a:pt x="11402" y="12119"/>
                  </a:cubicBezTo>
                  <a:cubicBezTo>
                    <a:pt x="9626" y="12023"/>
                    <a:pt x="6667" y="12410"/>
                    <a:pt x="4300" y="13379"/>
                  </a:cubicBezTo>
                  <a:cubicBezTo>
                    <a:pt x="1933" y="14347"/>
                    <a:pt x="158" y="15897"/>
                    <a:pt x="10" y="17350"/>
                  </a:cubicBezTo>
                  <a:cubicBezTo>
                    <a:pt x="-138" y="18803"/>
                    <a:pt x="1341" y="20159"/>
                    <a:pt x="2969" y="20837"/>
                  </a:cubicBezTo>
                  <a:cubicBezTo>
                    <a:pt x="4596" y="21515"/>
                    <a:pt x="6372" y="21515"/>
                    <a:pt x="8591" y="20789"/>
                  </a:cubicBezTo>
                  <a:cubicBezTo>
                    <a:pt x="10810" y="20062"/>
                    <a:pt x="13473" y="18609"/>
                    <a:pt x="15100" y="16381"/>
                  </a:cubicBezTo>
                  <a:cubicBezTo>
                    <a:pt x="16728" y="14154"/>
                    <a:pt x="17320" y="11151"/>
                    <a:pt x="17172" y="8439"/>
                  </a:cubicBezTo>
                  <a:cubicBezTo>
                    <a:pt x="17024" y="5727"/>
                    <a:pt x="16136" y="3305"/>
                    <a:pt x="15248" y="1852"/>
                  </a:cubicBezTo>
                  <a:cubicBezTo>
                    <a:pt x="14361" y="399"/>
                    <a:pt x="13473" y="-85"/>
                    <a:pt x="12733" y="12"/>
                  </a:cubicBezTo>
                  <a:cubicBezTo>
                    <a:pt x="11994" y="109"/>
                    <a:pt x="11402" y="787"/>
                    <a:pt x="11698" y="2627"/>
                  </a:cubicBezTo>
                  <a:cubicBezTo>
                    <a:pt x="11994" y="4467"/>
                    <a:pt x="13177" y="7470"/>
                    <a:pt x="14952" y="9940"/>
                  </a:cubicBezTo>
                  <a:cubicBezTo>
                    <a:pt x="16728" y="12410"/>
                    <a:pt x="19095" y="14347"/>
                    <a:pt x="21462" y="162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6965950" y="1517650"/>
              <a:ext cx="127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6927850" y="1428750"/>
              <a:ext cx="63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7016749" y="1328851"/>
              <a:ext cx="94162" cy="278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01" fill="norm" stroke="1" extrusionOk="0">
                  <a:moveTo>
                    <a:pt x="17280" y="1818"/>
                  </a:moveTo>
                  <a:cubicBezTo>
                    <a:pt x="14880" y="1168"/>
                    <a:pt x="12480" y="519"/>
                    <a:pt x="10080" y="194"/>
                  </a:cubicBezTo>
                  <a:cubicBezTo>
                    <a:pt x="7680" y="-131"/>
                    <a:pt x="5280" y="-131"/>
                    <a:pt x="3360" y="843"/>
                  </a:cubicBezTo>
                  <a:cubicBezTo>
                    <a:pt x="1440" y="1818"/>
                    <a:pt x="0" y="3767"/>
                    <a:pt x="0" y="5553"/>
                  </a:cubicBezTo>
                  <a:cubicBezTo>
                    <a:pt x="0" y="7340"/>
                    <a:pt x="1440" y="8964"/>
                    <a:pt x="4560" y="10669"/>
                  </a:cubicBezTo>
                  <a:cubicBezTo>
                    <a:pt x="7680" y="12374"/>
                    <a:pt x="12480" y="14161"/>
                    <a:pt x="15600" y="15460"/>
                  </a:cubicBezTo>
                  <a:cubicBezTo>
                    <a:pt x="18720" y="16759"/>
                    <a:pt x="20160" y="17571"/>
                    <a:pt x="20880" y="18383"/>
                  </a:cubicBezTo>
                  <a:cubicBezTo>
                    <a:pt x="21600" y="19195"/>
                    <a:pt x="21600" y="20007"/>
                    <a:pt x="20160" y="20576"/>
                  </a:cubicBezTo>
                  <a:cubicBezTo>
                    <a:pt x="18720" y="21144"/>
                    <a:pt x="15840" y="21469"/>
                    <a:pt x="13440" y="21388"/>
                  </a:cubicBezTo>
                  <a:cubicBezTo>
                    <a:pt x="11040" y="21307"/>
                    <a:pt x="9120" y="20819"/>
                    <a:pt x="8400" y="20413"/>
                  </a:cubicBezTo>
                  <a:cubicBezTo>
                    <a:pt x="7680" y="20007"/>
                    <a:pt x="8160" y="19683"/>
                    <a:pt x="8640" y="193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7188200" y="1175748"/>
              <a:ext cx="76200" cy="420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1569"/>
                  </a:moveTo>
                  <a:cubicBezTo>
                    <a:pt x="1200" y="813"/>
                    <a:pt x="2400" y="57"/>
                    <a:pt x="3300" y="3"/>
                  </a:cubicBezTo>
                  <a:cubicBezTo>
                    <a:pt x="4200" y="-51"/>
                    <a:pt x="4800" y="597"/>
                    <a:pt x="5100" y="2757"/>
                  </a:cubicBezTo>
                  <a:cubicBezTo>
                    <a:pt x="5400" y="4917"/>
                    <a:pt x="5400" y="8589"/>
                    <a:pt x="5400" y="11721"/>
                  </a:cubicBezTo>
                  <a:cubicBezTo>
                    <a:pt x="5400" y="14853"/>
                    <a:pt x="5400" y="17445"/>
                    <a:pt x="6000" y="19065"/>
                  </a:cubicBezTo>
                  <a:cubicBezTo>
                    <a:pt x="6600" y="20685"/>
                    <a:pt x="7800" y="21333"/>
                    <a:pt x="9300" y="21441"/>
                  </a:cubicBezTo>
                  <a:cubicBezTo>
                    <a:pt x="10800" y="21549"/>
                    <a:pt x="12600" y="21117"/>
                    <a:pt x="14700" y="19983"/>
                  </a:cubicBezTo>
                  <a:cubicBezTo>
                    <a:pt x="16800" y="18849"/>
                    <a:pt x="19200" y="17013"/>
                    <a:pt x="21600" y="151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7131050" y="1344469"/>
              <a:ext cx="234950" cy="194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6460"/>
                  </a:moveTo>
                  <a:cubicBezTo>
                    <a:pt x="1751" y="4370"/>
                    <a:pt x="3503" y="2280"/>
                    <a:pt x="5838" y="1119"/>
                  </a:cubicBezTo>
                  <a:cubicBezTo>
                    <a:pt x="8173" y="-43"/>
                    <a:pt x="11092" y="-275"/>
                    <a:pt x="13330" y="306"/>
                  </a:cubicBezTo>
                  <a:cubicBezTo>
                    <a:pt x="15568" y="886"/>
                    <a:pt x="17124" y="2280"/>
                    <a:pt x="18292" y="4835"/>
                  </a:cubicBezTo>
                  <a:cubicBezTo>
                    <a:pt x="19459" y="7390"/>
                    <a:pt x="20238" y="11106"/>
                    <a:pt x="20627" y="13660"/>
                  </a:cubicBezTo>
                  <a:cubicBezTo>
                    <a:pt x="21016" y="16215"/>
                    <a:pt x="21016" y="17609"/>
                    <a:pt x="20530" y="18886"/>
                  </a:cubicBezTo>
                  <a:cubicBezTo>
                    <a:pt x="20043" y="20164"/>
                    <a:pt x="19070" y="21325"/>
                    <a:pt x="18389" y="21325"/>
                  </a:cubicBezTo>
                  <a:cubicBezTo>
                    <a:pt x="17708" y="21325"/>
                    <a:pt x="17319" y="20164"/>
                    <a:pt x="17416" y="17144"/>
                  </a:cubicBezTo>
                  <a:cubicBezTo>
                    <a:pt x="17514" y="14125"/>
                    <a:pt x="18097" y="9248"/>
                    <a:pt x="18876" y="6344"/>
                  </a:cubicBezTo>
                  <a:cubicBezTo>
                    <a:pt x="19654" y="3441"/>
                    <a:pt x="20627" y="2512"/>
                    <a:pt x="21600" y="15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7410450" y="1162049"/>
              <a:ext cx="30957" cy="299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347" fill="norm" stroke="1" extrusionOk="0">
                  <a:moveTo>
                    <a:pt x="4320" y="12235"/>
                  </a:moveTo>
                  <a:cubicBezTo>
                    <a:pt x="5760" y="14048"/>
                    <a:pt x="7200" y="15860"/>
                    <a:pt x="10080" y="17597"/>
                  </a:cubicBezTo>
                  <a:cubicBezTo>
                    <a:pt x="12960" y="19334"/>
                    <a:pt x="17280" y="20996"/>
                    <a:pt x="19440" y="21298"/>
                  </a:cubicBezTo>
                  <a:cubicBezTo>
                    <a:pt x="21600" y="21600"/>
                    <a:pt x="21600" y="20543"/>
                    <a:pt x="19440" y="17220"/>
                  </a:cubicBezTo>
                  <a:cubicBezTo>
                    <a:pt x="17280" y="13897"/>
                    <a:pt x="12960" y="8308"/>
                    <a:pt x="9360" y="5060"/>
                  </a:cubicBezTo>
                  <a:cubicBezTo>
                    <a:pt x="5760" y="1813"/>
                    <a:pt x="2880" y="906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7493000" y="1111250"/>
              <a:ext cx="74494" cy="381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509" fill="norm" stroke="1" extrusionOk="0">
                  <a:moveTo>
                    <a:pt x="1800" y="0"/>
                  </a:moveTo>
                  <a:cubicBezTo>
                    <a:pt x="1200" y="4415"/>
                    <a:pt x="600" y="8831"/>
                    <a:pt x="900" y="12232"/>
                  </a:cubicBezTo>
                  <a:cubicBezTo>
                    <a:pt x="1200" y="15633"/>
                    <a:pt x="2400" y="18020"/>
                    <a:pt x="3900" y="19452"/>
                  </a:cubicBezTo>
                  <a:cubicBezTo>
                    <a:pt x="5400" y="20884"/>
                    <a:pt x="7200" y="21361"/>
                    <a:pt x="9600" y="21481"/>
                  </a:cubicBezTo>
                  <a:cubicBezTo>
                    <a:pt x="12000" y="21600"/>
                    <a:pt x="15000" y="21361"/>
                    <a:pt x="17400" y="20287"/>
                  </a:cubicBezTo>
                  <a:cubicBezTo>
                    <a:pt x="19800" y="19213"/>
                    <a:pt x="21600" y="17304"/>
                    <a:pt x="21000" y="15812"/>
                  </a:cubicBezTo>
                  <a:cubicBezTo>
                    <a:pt x="20400" y="14320"/>
                    <a:pt x="17400" y="13246"/>
                    <a:pt x="13800" y="12590"/>
                  </a:cubicBezTo>
                  <a:cubicBezTo>
                    <a:pt x="10200" y="11934"/>
                    <a:pt x="6000" y="11695"/>
                    <a:pt x="3600" y="11874"/>
                  </a:cubicBezTo>
                  <a:cubicBezTo>
                    <a:pt x="1200" y="12053"/>
                    <a:pt x="600" y="12650"/>
                    <a:pt x="0" y="132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7537450" y="970420"/>
              <a:ext cx="368300" cy="435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18525"/>
                  </a:moveTo>
                  <a:cubicBezTo>
                    <a:pt x="621" y="18525"/>
                    <a:pt x="1241" y="18525"/>
                    <a:pt x="1676" y="18786"/>
                  </a:cubicBezTo>
                  <a:cubicBezTo>
                    <a:pt x="2110" y="19047"/>
                    <a:pt x="2359" y="19568"/>
                    <a:pt x="2669" y="20038"/>
                  </a:cubicBezTo>
                  <a:cubicBezTo>
                    <a:pt x="2979" y="20508"/>
                    <a:pt x="3352" y="20925"/>
                    <a:pt x="3786" y="20925"/>
                  </a:cubicBezTo>
                  <a:cubicBezTo>
                    <a:pt x="4221" y="20925"/>
                    <a:pt x="4717" y="20508"/>
                    <a:pt x="5152" y="19829"/>
                  </a:cubicBezTo>
                  <a:cubicBezTo>
                    <a:pt x="5586" y="19151"/>
                    <a:pt x="5959" y="18212"/>
                    <a:pt x="6269" y="18003"/>
                  </a:cubicBezTo>
                  <a:cubicBezTo>
                    <a:pt x="6579" y="17794"/>
                    <a:pt x="6828" y="18316"/>
                    <a:pt x="7200" y="18994"/>
                  </a:cubicBezTo>
                  <a:cubicBezTo>
                    <a:pt x="7572" y="19673"/>
                    <a:pt x="8069" y="20508"/>
                    <a:pt x="8628" y="20977"/>
                  </a:cubicBezTo>
                  <a:cubicBezTo>
                    <a:pt x="9186" y="21447"/>
                    <a:pt x="9807" y="21551"/>
                    <a:pt x="10303" y="21394"/>
                  </a:cubicBezTo>
                  <a:cubicBezTo>
                    <a:pt x="10800" y="21238"/>
                    <a:pt x="11172" y="20821"/>
                    <a:pt x="11793" y="18890"/>
                  </a:cubicBezTo>
                  <a:cubicBezTo>
                    <a:pt x="12414" y="16960"/>
                    <a:pt x="13283" y="13516"/>
                    <a:pt x="13779" y="10281"/>
                  </a:cubicBezTo>
                  <a:cubicBezTo>
                    <a:pt x="14276" y="7047"/>
                    <a:pt x="14400" y="4021"/>
                    <a:pt x="14462" y="2247"/>
                  </a:cubicBezTo>
                  <a:cubicBezTo>
                    <a:pt x="14524" y="473"/>
                    <a:pt x="14524" y="-49"/>
                    <a:pt x="14338" y="3"/>
                  </a:cubicBezTo>
                  <a:cubicBezTo>
                    <a:pt x="14152" y="55"/>
                    <a:pt x="13779" y="681"/>
                    <a:pt x="13407" y="2821"/>
                  </a:cubicBezTo>
                  <a:cubicBezTo>
                    <a:pt x="13034" y="4960"/>
                    <a:pt x="12662" y="8612"/>
                    <a:pt x="12662" y="11273"/>
                  </a:cubicBezTo>
                  <a:cubicBezTo>
                    <a:pt x="12662" y="13934"/>
                    <a:pt x="13034" y="15603"/>
                    <a:pt x="13407" y="16647"/>
                  </a:cubicBezTo>
                  <a:cubicBezTo>
                    <a:pt x="13779" y="17690"/>
                    <a:pt x="14152" y="18108"/>
                    <a:pt x="14648" y="18316"/>
                  </a:cubicBezTo>
                  <a:cubicBezTo>
                    <a:pt x="15145" y="18525"/>
                    <a:pt x="15766" y="18525"/>
                    <a:pt x="16014" y="18212"/>
                  </a:cubicBezTo>
                  <a:cubicBezTo>
                    <a:pt x="16262" y="17899"/>
                    <a:pt x="16138" y="17273"/>
                    <a:pt x="15517" y="16386"/>
                  </a:cubicBezTo>
                  <a:cubicBezTo>
                    <a:pt x="14897" y="15499"/>
                    <a:pt x="13779" y="14351"/>
                    <a:pt x="12910" y="13516"/>
                  </a:cubicBezTo>
                  <a:cubicBezTo>
                    <a:pt x="12041" y="12681"/>
                    <a:pt x="11421" y="12160"/>
                    <a:pt x="11545" y="11899"/>
                  </a:cubicBezTo>
                  <a:cubicBezTo>
                    <a:pt x="11669" y="11638"/>
                    <a:pt x="12538" y="11638"/>
                    <a:pt x="13655" y="11951"/>
                  </a:cubicBezTo>
                  <a:cubicBezTo>
                    <a:pt x="14772" y="12264"/>
                    <a:pt x="16138" y="12890"/>
                    <a:pt x="17069" y="13725"/>
                  </a:cubicBezTo>
                  <a:cubicBezTo>
                    <a:pt x="18000" y="14560"/>
                    <a:pt x="18497" y="15603"/>
                    <a:pt x="18745" y="16386"/>
                  </a:cubicBezTo>
                  <a:cubicBezTo>
                    <a:pt x="18993" y="17168"/>
                    <a:pt x="18993" y="17690"/>
                    <a:pt x="18993" y="17481"/>
                  </a:cubicBezTo>
                  <a:cubicBezTo>
                    <a:pt x="18993" y="17273"/>
                    <a:pt x="18993" y="16334"/>
                    <a:pt x="19428" y="14768"/>
                  </a:cubicBezTo>
                  <a:cubicBezTo>
                    <a:pt x="19862" y="13203"/>
                    <a:pt x="20731" y="11012"/>
                    <a:pt x="21600" y="88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7916333" y="1149350"/>
              <a:ext cx="116418" cy="145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15709" y="5554"/>
                  </a:moveTo>
                  <a:cubicBezTo>
                    <a:pt x="10996" y="6480"/>
                    <a:pt x="6284" y="7406"/>
                    <a:pt x="3535" y="9411"/>
                  </a:cubicBezTo>
                  <a:cubicBezTo>
                    <a:pt x="785" y="11417"/>
                    <a:pt x="0" y="14503"/>
                    <a:pt x="0" y="16817"/>
                  </a:cubicBezTo>
                  <a:cubicBezTo>
                    <a:pt x="0" y="19131"/>
                    <a:pt x="785" y="20674"/>
                    <a:pt x="3338" y="21137"/>
                  </a:cubicBezTo>
                  <a:cubicBezTo>
                    <a:pt x="5891" y="21600"/>
                    <a:pt x="10211" y="20983"/>
                    <a:pt x="13353" y="18051"/>
                  </a:cubicBezTo>
                  <a:cubicBezTo>
                    <a:pt x="16495" y="15120"/>
                    <a:pt x="18458" y="9874"/>
                    <a:pt x="19636" y="6480"/>
                  </a:cubicBezTo>
                  <a:cubicBezTo>
                    <a:pt x="20815" y="3086"/>
                    <a:pt x="21207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8039100" y="1076206"/>
              <a:ext cx="201084" cy="195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0" y="7940"/>
                  </a:moveTo>
                  <a:cubicBezTo>
                    <a:pt x="2274" y="10238"/>
                    <a:pt x="4547" y="12536"/>
                    <a:pt x="5798" y="14374"/>
                  </a:cubicBezTo>
                  <a:cubicBezTo>
                    <a:pt x="7048" y="16213"/>
                    <a:pt x="7276" y="17591"/>
                    <a:pt x="7162" y="18855"/>
                  </a:cubicBezTo>
                  <a:cubicBezTo>
                    <a:pt x="7048" y="20119"/>
                    <a:pt x="6594" y="21268"/>
                    <a:pt x="6253" y="21268"/>
                  </a:cubicBezTo>
                  <a:cubicBezTo>
                    <a:pt x="5912" y="21268"/>
                    <a:pt x="5684" y="20119"/>
                    <a:pt x="6594" y="17017"/>
                  </a:cubicBezTo>
                  <a:cubicBezTo>
                    <a:pt x="7503" y="13915"/>
                    <a:pt x="9549" y="8859"/>
                    <a:pt x="11937" y="5528"/>
                  </a:cubicBezTo>
                  <a:cubicBezTo>
                    <a:pt x="14324" y="2196"/>
                    <a:pt x="17053" y="587"/>
                    <a:pt x="18872" y="128"/>
                  </a:cubicBezTo>
                  <a:cubicBezTo>
                    <a:pt x="20691" y="-332"/>
                    <a:pt x="21600" y="357"/>
                    <a:pt x="21600" y="3689"/>
                  </a:cubicBezTo>
                  <a:cubicBezTo>
                    <a:pt x="21600" y="7021"/>
                    <a:pt x="20691" y="12996"/>
                    <a:pt x="19781" y="189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8658525" y="782604"/>
              <a:ext cx="320375" cy="647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516" fill="norm" stroke="1" extrusionOk="0">
                  <a:moveTo>
                    <a:pt x="8239" y="10291"/>
                  </a:moveTo>
                  <a:cubicBezTo>
                    <a:pt x="8097" y="9939"/>
                    <a:pt x="7956" y="9587"/>
                    <a:pt x="7039" y="9270"/>
                  </a:cubicBezTo>
                  <a:cubicBezTo>
                    <a:pt x="6121" y="8954"/>
                    <a:pt x="4427" y="8672"/>
                    <a:pt x="3015" y="9059"/>
                  </a:cubicBezTo>
                  <a:cubicBezTo>
                    <a:pt x="1603" y="9446"/>
                    <a:pt x="474" y="10502"/>
                    <a:pt x="121" y="11276"/>
                  </a:cubicBezTo>
                  <a:cubicBezTo>
                    <a:pt x="-232" y="12050"/>
                    <a:pt x="192" y="12542"/>
                    <a:pt x="1321" y="12612"/>
                  </a:cubicBezTo>
                  <a:cubicBezTo>
                    <a:pt x="2450" y="12683"/>
                    <a:pt x="4286" y="12331"/>
                    <a:pt x="5627" y="11065"/>
                  </a:cubicBezTo>
                  <a:cubicBezTo>
                    <a:pt x="6968" y="9798"/>
                    <a:pt x="7815" y="7617"/>
                    <a:pt x="8592" y="5858"/>
                  </a:cubicBezTo>
                  <a:cubicBezTo>
                    <a:pt x="9368" y="4099"/>
                    <a:pt x="10074" y="2762"/>
                    <a:pt x="11062" y="1848"/>
                  </a:cubicBezTo>
                  <a:cubicBezTo>
                    <a:pt x="12050" y="933"/>
                    <a:pt x="13321" y="441"/>
                    <a:pt x="14380" y="194"/>
                  </a:cubicBezTo>
                  <a:cubicBezTo>
                    <a:pt x="15439" y="-52"/>
                    <a:pt x="16286" y="-52"/>
                    <a:pt x="16850" y="124"/>
                  </a:cubicBezTo>
                  <a:cubicBezTo>
                    <a:pt x="17415" y="300"/>
                    <a:pt x="17697" y="652"/>
                    <a:pt x="17486" y="1531"/>
                  </a:cubicBezTo>
                  <a:cubicBezTo>
                    <a:pt x="17274" y="2411"/>
                    <a:pt x="16568" y="3818"/>
                    <a:pt x="15439" y="5612"/>
                  </a:cubicBezTo>
                  <a:cubicBezTo>
                    <a:pt x="14309" y="7406"/>
                    <a:pt x="12756" y="9587"/>
                    <a:pt x="11556" y="11944"/>
                  </a:cubicBezTo>
                  <a:cubicBezTo>
                    <a:pt x="10356" y="14301"/>
                    <a:pt x="9509" y="16834"/>
                    <a:pt x="9086" y="18312"/>
                  </a:cubicBezTo>
                  <a:cubicBezTo>
                    <a:pt x="8662" y="19789"/>
                    <a:pt x="8662" y="20211"/>
                    <a:pt x="8733" y="20633"/>
                  </a:cubicBezTo>
                  <a:cubicBezTo>
                    <a:pt x="8803" y="21055"/>
                    <a:pt x="8944" y="21478"/>
                    <a:pt x="9439" y="21513"/>
                  </a:cubicBezTo>
                  <a:cubicBezTo>
                    <a:pt x="9933" y="21548"/>
                    <a:pt x="10780" y="21196"/>
                    <a:pt x="12050" y="20352"/>
                  </a:cubicBezTo>
                  <a:cubicBezTo>
                    <a:pt x="13321" y="19508"/>
                    <a:pt x="15015" y="18171"/>
                    <a:pt x="16003" y="17080"/>
                  </a:cubicBezTo>
                  <a:cubicBezTo>
                    <a:pt x="16992" y="15990"/>
                    <a:pt x="17274" y="15145"/>
                    <a:pt x="17062" y="14547"/>
                  </a:cubicBezTo>
                  <a:cubicBezTo>
                    <a:pt x="16850" y="13949"/>
                    <a:pt x="16144" y="13598"/>
                    <a:pt x="16074" y="13316"/>
                  </a:cubicBezTo>
                  <a:cubicBezTo>
                    <a:pt x="16003" y="13035"/>
                    <a:pt x="16568" y="12824"/>
                    <a:pt x="17556" y="12612"/>
                  </a:cubicBezTo>
                  <a:cubicBezTo>
                    <a:pt x="18544" y="12401"/>
                    <a:pt x="19956" y="12190"/>
                    <a:pt x="21368" y="119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9442449" y="806450"/>
              <a:ext cx="247651" cy="284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4320"/>
                  </a:moveTo>
                  <a:cubicBezTo>
                    <a:pt x="554" y="8480"/>
                    <a:pt x="1108" y="12640"/>
                    <a:pt x="1569" y="15200"/>
                  </a:cubicBezTo>
                  <a:cubicBezTo>
                    <a:pt x="2031" y="17760"/>
                    <a:pt x="2400" y="18720"/>
                    <a:pt x="2677" y="19600"/>
                  </a:cubicBezTo>
                  <a:cubicBezTo>
                    <a:pt x="2954" y="20480"/>
                    <a:pt x="3138" y="21280"/>
                    <a:pt x="3692" y="21360"/>
                  </a:cubicBezTo>
                  <a:cubicBezTo>
                    <a:pt x="4246" y="21440"/>
                    <a:pt x="5169" y="20800"/>
                    <a:pt x="5815" y="20080"/>
                  </a:cubicBezTo>
                  <a:cubicBezTo>
                    <a:pt x="6462" y="19360"/>
                    <a:pt x="6831" y="18560"/>
                    <a:pt x="7200" y="17760"/>
                  </a:cubicBezTo>
                  <a:cubicBezTo>
                    <a:pt x="7569" y="16960"/>
                    <a:pt x="7938" y="16160"/>
                    <a:pt x="8308" y="16160"/>
                  </a:cubicBezTo>
                  <a:cubicBezTo>
                    <a:pt x="8677" y="16160"/>
                    <a:pt x="9046" y="16960"/>
                    <a:pt x="9231" y="17840"/>
                  </a:cubicBezTo>
                  <a:cubicBezTo>
                    <a:pt x="9415" y="18720"/>
                    <a:pt x="9415" y="19680"/>
                    <a:pt x="9785" y="20400"/>
                  </a:cubicBezTo>
                  <a:cubicBezTo>
                    <a:pt x="10154" y="21120"/>
                    <a:pt x="10892" y="21600"/>
                    <a:pt x="11538" y="21440"/>
                  </a:cubicBezTo>
                  <a:cubicBezTo>
                    <a:pt x="12185" y="21280"/>
                    <a:pt x="12738" y="20480"/>
                    <a:pt x="13938" y="17760"/>
                  </a:cubicBezTo>
                  <a:cubicBezTo>
                    <a:pt x="15138" y="15040"/>
                    <a:pt x="16985" y="10400"/>
                    <a:pt x="18369" y="7120"/>
                  </a:cubicBezTo>
                  <a:cubicBezTo>
                    <a:pt x="19754" y="3840"/>
                    <a:pt x="20677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7486650" y="1943100"/>
              <a:ext cx="254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7499350" y="1797050"/>
              <a:ext cx="190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7545388" y="1656786"/>
              <a:ext cx="93662" cy="394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515" fill="norm" stroke="1" extrusionOk="0">
                  <a:moveTo>
                    <a:pt x="21240" y="377"/>
                  </a:moveTo>
                  <a:cubicBezTo>
                    <a:pt x="15960" y="146"/>
                    <a:pt x="10680" y="-85"/>
                    <a:pt x="7080" y="31"/>
                  </a:cubicBezTo>
                  <a:cubicBezTo>
                    <a:pt x="3480" y="146"/>
                    <a:pt x="1560" y="608"/>
                    <a:pt x="600" y="1532"/>
                  </a:cubicBezTo>
                  <a:cubicBezTo>
                    <a:pt x="-360" y="2456"/>
                    <a:pt x="-360" y="3842"/>
                    <a:pt x="2040" y="6268"/>
                  </a:cubicBezTo>
                  <a:cubicBezTo>
                    <a:pt x="4440" y="8694"/>
                    <a:pt x="9240" y="12159"/>
                    <a:pt x="12600" y="14873"/>
                  </a:cubicBezTo>
                  <a:cubicBezTo>
                    <a:pt x="15960" y="17588"/>
                    <a:pt x="17880" y="19551"/>
                    <a:pt x="19800" y="215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7562850" y="1885949"/>
              <a:ext cx="1587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16800"/>
                    <a:pt x="5184" y="12000"/>
                    <a:pt x="8784" y="8400"/>
                  </a:cubicBezTo>
                  <a:cubicBezTo>
                    <a:pt x="12384" y="4800"/>
                    <a:pt x="1699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8248650" y="1619249"/>
              <a:ext cx="381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4320"/>
                    <a:pt x="12000" y="8640"/>
                    <a:pt x="15600" y="12240"/>
                  </a:cubicBezTo>
                  <a:cubicBezTo>
                    <a:pt x="19200" y="15840"/>
                    <a:pt x="204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8235950" y="1585185"/>
              <a:ext cx="151030" cy="332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76" fill="norm" stroke="1" extrusionOk="0">
                  <a:moveTo>
                    <a:pt x="0" y="18605"/>
                  </a:moveTo>
                  <a:cubicBezTo>
                    <a:pt x="900" y="17238"/>
                    <a:pt x="1800" y="15871"/>
                    <a:pt x="3750" y="14846"/>
                  </a:cubicBezTo>
                  <a:cubicBezTo>
                    <a:pt x="5700" y="13820"/>
                    <a:pt x="8700" y="13137"/>
                    <a:pt x="11850" y="11018"/>
                  </a:cubicBezTo>
                  <a:cubicBezTo>
                    <a:pt x="15000" y="8899"/>
                    <a:pt x="18300" y="5344"/>
                    <a:pt x="19950" y="3089"/>
                  </a:cubicBezTo>
                  <a:cubicBezTo>
                    <a:pt x="21600" y="833"/>
                    <a:pt x="21600" y="-124"/>
                    <a:pt x="21150" y="13"/>
                  </a:cubicBezTo>
                  <a:cubicBezTo>
                    <a:pt x="20700" y="149"/>
                    <a:pt x="19800" y="1380"/>
                    <a:pt x="19200" y="4387"/>
                  </a:cubicBezTo>
                  <a:cubicBezTo>
                    <a:pt x="18600" y="7395"/>
                    <a:pt x="18300" y="12180"/>
                    <a:pt x="18600" y="15324"/>
                  </a:cubicBezTo>
                  <a:cubicBezTo>
                    <a:pt x="18900" y="18468"/>
                    <a:pt x="19800" y="19972"/>
                    <a:pt x="20700" y="214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8439584" y="1790699"/>
              <a:ext cx="56989" cy="128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3" h="21154" fill="norm" stroke="1" extrusionOk="0">
                  <a:moveTo>
                    <a:pt x="11019" y="0"/>
                  </a:moveTo>
                  <a:cubicBezTo>
                    <a:pt x="6550" y="5226"/>
                    <a:pt x="2081" y="10452"/>
                    <a:pt x="592" y="13935"/>
                  </a:cubicBezTo>
                  <a:cubicBezTo>
                    <a:pt x="-898" y="17419"/>
                    <a:pt x="592" y="19161"/>
                    <a:pt x="3199" y="20206"/>
                  </a:cubicBezTo>
                  <a:cubicBezTo>
                    <a:pt x="5805" y="21252"/>
                    <a:pt x="9530" y="21600"/>
                    <a:pt x="13254" y="20381"/>
                  </a:cubicBezTo>
                  <a:cubicBezTo>
                    <a:pt x="16978" y="19161"/>
                    <a:pt x="20702" y="16374"/>
                    <a:pt x="19957" y="12716"/>
                  </a:cubicBezTo>
                  <a:cubicBezTo>
                    <a:pt x="19212" y="9058"/>
                    <a:pt x="13999" y="4529"/>
                    <a:pt x="878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8904431" y="1435099"/>
              <a:ext cx="639620" cy="398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06" fill="norm" stroke="1" extrusionOk="0">
                  <a:moveTo>
                    <a:pt x="4647" y="0"/>
                  </a:moveTo>
                  <a:cubicBezTo>
                    <a:pt x="4219" y="914"/>
                    <a:pt x="3792" y="1829"/>
                    <a:pt x="3471" y="4171"/>
                  </a:cubicBezTo>
                  <a:cubicBezTo>
                    <a:pt x="3150" y="6514"/>
                    <a:pt x="2936" y="10286"/>
                    <a:pt x="2936" y="13314"/>
                  </a:cubicBezTo>
                  <a:cubicBezTo>
                    <a:pt x="2936" y="16343"/>
                    <a:pt x="3150" y="18629"/>
                    <a:pt x="3399" y="19943"/>
                  </a:cubicBezTo>
                  <a:cubicBezTo>
                    <a:pt x="3649" y="21257"/>
                    <a:pt x="3934" y="21600"/>
                    <a:pt x="4112" y="21486"/>
                  </a:cubicBezTo>
                  <a:cubicBezTo>
                    <a:pt x="4291" y="21371"/>
                    <a:pt x="4362" y="20800"/>
                    <a:pt x="4112" y="19543"/>
                  </a:cubicBezTo>
                  <a:cubicBezTo>
                    <a:pt x="3863" y="18286"/>
                    <a:pt x="3292" y="16343"/>
                    <a:pt x="2687" y="15086"/>
                  </a:cubicBezTo>
                  <a:cubicBezTo>
                    <a:pt x="2081" y="13829"/>
                    <a:pt x="1439" y="13257"/>
                    <a:pt x="940" y="12971"/>
                  </a:cubicBezTo>
                  <a:cubicBezTo>
                    <a:pt x="441" y="12686"/>
                    <a:pt x="85" y="12686"/>
                    <a:pt x="13" y="12457"/>
                  </a:cubicBezTo>
                  <a:cubicBezTo>
                    <a:pt x="-58" y="12229"/>
                    <a:pt x="156" y="11771"/>
                    <a:pt x="869" y="11257"/>
                  </a:cubicBezTo>
                  <a:cubicBezTo>
                    <a:pt x="1582" y="10743"/>
                    <a:pt x="2793" y="10171"/>
                    <a:pt x="3756" y="10057"/>
                  </a:cubicBezTo>
                  <a:cubicBezTo>
                    <a:pt x="4718" y="9943"/>
                    <a:pt x="5431" y="10286"/>
                    <a:pt x="6108" y="11086"/>
                  </a:cubicBezTo>
                  <a:cubicBezTo>
                    <a:pt x="6786" y="11886"/>
                    <a:pt x="7427" y="13143"/>
                    <a:pt x="7748" y="14057"/>
                  </a:cubicBezTo>
                  <a:cubicBezTo>
                    <a:pt x="8069" y="14971"/>
                    <a:pt x="8069" y="15543"/>
                    <a:pt x="7997" y="16114"/>
                  </a:cubicBezTo>
                  <a:cubicBezTo>
                    <a:pt x="7926" y="16686"/>
                    <a:pt x="7784" y="17257"/>
                    <a:pt x="7534" y="17657"/>
                  </a:cubicBezTo>
                  <a:cubicBezTo>
                    <a:pt x="7285" y="18057"/>
                    <a:pt x="6928" y="18286"/>
                    <a:pt x="6714" y="18057"/>
                  </a:cubicBezTo>
                  <a:cubicBezTo>
                    <a:pt x="6500" y="17829"/>
                    <a:pt x="6429" y="17143"/>
                    <a:pt x="6465" y="16229"/>
                  </a:cubicBezTo>
                  <a:cubicBezTo>
                    <a:pt x="6500" y="15314"/>
                    <a:pt x="6643" y="14171"/>
                    <a:pt x="6857" y="13314"/>
                  </a:cubicBezTo>
                  <a:cubicBezTo>
                    <a:pt x="7071" y="12457"/>
                    <a:pt x="7356" y="11886"/>
                    <a:pt x="7677" y="11429"/>
                  </a:cubicBezTo>
                  <a:cubicBezTo>
                    <a:pt x="7997" y="10971"/>
                    <a:pt x="8354" y="10629"/>
                    <a:pt x="8603" y="10743"/>
                  </a:cubicBezTo>
                  <a:cubicBezTo>
                    <a:pt x="8853" y="10857"/>
                    <a:pt x="8995" y="11429"/>
                    <a:pt x="9102" y="12286"/>
                  </a:cubicBezTo>
                  <a:cubicBezTo>
                    <a:pt x="9209" y="13143"/>
                    <a:pt x="9281" y="14286"/>
                    <a:pt x="9423" y="15086"/>
                  </a:cubicBezTo>
                  <a:cubicBezTo>
                    <a:pt x="9566" y="15886"/>
                    <a:pt x="9780" y="16343"/>
                    <a:pt x="10029" y="16286"/>
                  </a:cubicBezTo>
                  <a:cubicBezTo>
                    <a:pt x="10279" y="16229"/>
                    <a:pt x="10564" y="15657"/>
                    <a:pt x="10813" y="15086"/>
                  </a:cubicBezTo>
                  <a:cubicBezTo>
                    <a:pt x="11063" y="14514"/>
                    <a:pt x="11277" y="13943"/>
                    <a:pt x="11562" y="13200"/>
                  </a:cubicBezTo>
                  <a:cubicBezTo>
                    <a:pt x="11847" y="12457"/>
                    <a:pt x="12203" y="11543"/>
                    <a:pt x="12382" y="11429"/>
                  </a:cubicBezTo>
                  <a:cubicBezTo>
                    <a:pt x="12560" y="11314"/>
                    <a:pt x="12560" y="12000"/>
                    <a:pt x="12667" y="12571"/>
                  </a:cubicBezTo>
                  <a:cubicBezTo>
                    <a:pt x="12774" y="13143"/>
                    <a:pt x="12988" y="13600"/>
                    <a:pt x="13237" y="14000"/>
                  </a:cubicBezTo>
                  <a:cubicBezTo>
                    <a:pt x="13487" y="14400"/>
                    <a:pt x="13772" y="14743"/>
                    <a:pt x="14306" y="14629"/>
                  </a:cubicBezTo>
                  <a:cubicBezTo>
                    <a:pt x="14841" y="14514"/>
                    <a:pt x="15625" y="13943"/>
                    <a:pt x="16267" y="13029"/>
                  </a:cubicBezTo>
                  <a:cubicBezTo>
                    <a:pt x="16908" y="12114"/>
                    <a:pt x="17407" y="10857"/>
                    <a:pt x="17657" y="9943"/>
                  </a:cubicBezTo>
                  <a:cubicBezTo>
                    <a:pt x="17906" y="9029"/>
                    <a:pt x="17906" y="8457"/>
                    <a:pt x="17728" y="8114"/>
                  </a:cubicBezTo>
                  <a:cubicBezTo>
                    <a:pt x="17550" y="7771"/>
                    <a:pt x="17193" y="7657"/>
                    <a:pt x="16873" y="7771"/>
                  </a:cubicBezTo>
                  <a:cubicBezTo>
                    <a:pt x="16552" y="7886"/>
                    <a:pt x="16267" y="8229"/>
                    <a:pt x="16017" y="9200"/>
                  </a:cubicBezTo>
                  <a:cubicBezTo>
                    <a:pt x="15768" y="10171"/>
                    <a:pt x="15554" y="11771"/>
                    <a:pt x="15768" y="12914"/>
                  </a:cubicBezTo>
                  <a:cubicBezTo>
                    <a:pt x="15982" y="14057"/>
                    <a:pt x="16623" y="14743"/>
                    <a:pt x="17657" y="14914"/>
                  </a:cubicBezTo>
                  <a:cubicBezTo>
                    <a:pt x="18691" y="15086"/>
                    <a:pt x="20116" y="14743"/>
                    <a:pt x="21542" y="14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5067299" y="2044700"/>
              <a:ext cx="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5099050" y="2559050"/>
              <a:ext cx="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5079999" y="3003550"/>
              <a:ext cx="381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5086349" y="3441700"/>
              <a:ext cx="190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5054600" y="4127500"/>
              <a:ext cx="63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5080000" y="430530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5005916" y="4254499"/>
              <a:ext cx="93135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345" y="6821"/>
                  </a:moveTo>
                  <a:cubicBezTo>
                    <a:pt x="7364" y="4926"/>
                    <a:pt x="6382" y="3032"/>
                    <a:pt x="5155" y="2842"/>
                  </a:cubicBezTo>
                  <a:cubicBezTo>
                    <a:pt x="3927" y="2653"/>
                    <a:pt x="2455" y="4168"/>
                    <a:pt x="1473" y="6063"/>
                  </a:cubicBezTo>
                  <a:cubicBezTo>
                    <a:pt x="491" y="7958"/>
                    <a:pt x="0" y="10232"/>
                    <a:pt x="0" y="12316"/>
                  </a:cubicBezTo>
                  <a:cubicBezTo>
                    <a:pt x="0" y="14400"/>
                    <a:pt x="491" y="16295"/>
                    <a:pt x="2209" y="17432"/>
                  </a:cubicBezTo>
                  <a:cubicBezTo>
                    <a:pt x="3927" y="18568"/>
                    <a:pt x="6873" y="18947"/>
                    <a:pt x="9573" y="17432"/>
                  </a:cubicBezTo>
                  <a:cubicBezTo>
                    <a:pt x="12273" y="15916"/>
                    <a:pt x="14727" y="12505"/>
                    <a:pt x="16200" y="9663"/>
                  </a:cubicBezTo>
                  <a:cubicBezTo>
                    <a:pt x="17673" y="6821"/>
                    <a:pt x="18164" y="4547"/>
                    <a:pt x="17427" y="2842"/>
                  </a:cubicBezTo>
                  <a:cubicBezTo>
                    <a:pt x="16691" y="1137"/>
                    <a:pt x="14727" y="0"/>
                    <a:pt x="12764" y="0"/>
                  </a:cubicBezTo>
                  <a:cubicBezTo>
                    <a:pt x="10800" y="0"/>
                    <a:pt x="8836" y="1137"/>
                    <a:pt x="8100" y="3032"/>
                  </a:cubicBezTo>
                  <a:cubicBezTo>
                    <a:pt x="7364" y="4926"/>
                    <a:pt x="7855" y="7579"/>
                    <a:pt x="9082" y="9474"/>
                  </a:cubicBezTo>
                  <a:cubicBezTo>
                    <a:pt x="10309" y="11368"/>
                    <a:pt x="12273" y="12505"/>
                    <a:pt x="14482" y="12884"/>
                  </a:cubicBezTo>
                  <a:cubicBezTo>
                    <a:pt x="16691" y="13263"/>
                    <a:pt x="19145" y="12884"/>
                    <a:pt x="20373" y="11747"/>
                  </a:cubicBezTo>
                  <a:cubicBezTo>
                    <a:pt x="21600" y="10611"/>
                    <a:pt x="21600" y="8716"/>
                    <a:pt x="20373" y="7579"/>
                  </a:cubicBezTo>
                  <a:cubicBezTo>
                    <a:pt x="19145" y="6442"/>
                    <a:pt x="16691" y="6063"/>
                    <a:pt x="14236" y="7011"/>
                  </a:cubicBezTo>
                  <a:cubicBezTo>
                    <a:pt x="11782" y="7958"/>
                    <a:pt x="9327" y="10232"/>
                    <a:pt x="9327" y="11368"/>
                  </a:cubicBezTo>
                  <a:cubicBezTo>
                    <a:pt x="9327" y="12505"/>
                    <a:pt x="11782" y="12505"/>
                    <a:pt x="14236" y="12695"/>
                  </a:cubicBezTo>
                  <a:cubicBezTo>
                    <a:pt x="16691" y="12884"/>
                    <a:pt x="19145" y="13263"/>
                    <a:pt x="20373" y="14779"/>
                  </a:cubicBezTo>
                  <a:cubicBezTo>
                    <a:pt x="21600" y="16295"/>
                    <a:pt x="21600" y="189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5036916" y="4444999"/>
              <a:ext cx="181503" cy="278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232" fill="norm" stroke="1" extrusionOk="0">
                  <a:moveTo>
                    <a:pt x="10645" y="6770"/>
                  </a:moveTo>
                  <a:cubicBezTo>
                    <a:pt x="10165" y="5964"/>
                    <a:pt x="9685" y="5158"/>
                    <a:pt x="8845" y="4594"/>
                  </a:cubicBezTo>
                  <a:cubicBezTo>
                    <a:pt x="8005" y="4030"/>
                    <a:pt x="6805" y="3707"/>
                    <a:pt x="5125" y="4755"/>
                  </a:cubicBezTo>
                  <a:cubicBezTo>
                    <a:pt x="3445" y="5803"/>
                    <a:pt x="1285" y="8221"/>
                    <a:pt x="445" y="11042"/>
                  </a:cubicBezTo>
                  <a:cubicBezTo>
                    <a:pt x="-395" y="13863"/>
                    <a:pt x="85" y="17087"/>
                    <a:pt x="805" y="19021"/>
                  </a:cubicBezTo>
                  <a:cubicBezTo>
                    <a:pt x="1525" y="20955"/>
                    <a:pt x="2485" y="21600"/>
                    <a:pt x="5365" y="21036"/>
                  </a:cubicBezTo>
                  <a:cubicBezTo>
                    <a:pt x="8245" y="20472"/>
                    <a:pt x="13045" y="18699"/>
                    <a:pt x="16285" y="16603"/>
                  </a:cubicBezTo>
                  <a:cubicBezTo>
                    <a:pt x="19525" y="14507"/>
                    <a:pt x="21205" y="12090"/>
                    <a:pt x="20365" y="9349"/>
                  </a:cubicBezTo>
                  <a:cubicBezTo>
                    <a:pt x="19525" y="6609"/>
                    <a:pt x="16165" y="3546"/>
                    <a:pt x="13765" y="1934"/>
                  </a:cubicBezTo>
                  <a:cubicBezTo>
                    <a:pt x="11365" y="322"/>
                    <a:pt x="9925" y="161"/>
                    <a:pt x="84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9913327" y="939800"/>
              <a:ext cx="272074" cy="117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042" fill="norm" stroke="1" extrusionOk="0">
                  <a:moveTo>
                    <a:pt x="3439" y="20463"/>
                  </a:moveTo>
                  <a:cubicBezTo>
                    <a:pt x="2602" y="20463"/>
                    <a:pt x="1765" y="20463"/>
                    <a:pt x="1179" y="19516"/>
                  </a:cubicBezTo>
                  <a:cubicBezTo>
                    <a:pt x="593" y="18568"/>
                    <a:pt x="258" y="16674"/>
                    <a:pt x="90" y="14400"/>
                  </a:cubicBezTo>
                  <a:cubicBezTo>
                    <a:pt x="-77" y="12126"/>
                    <a:pt x="-77" y="9474"/>
                    <a:pt x="676" y="7011"/>
                  </a:cubicBezTo>
                  <a:cubicBezTo>
                    <a:pt x="1430" y="4547"/>
                    <a:pt x="2937" y="2274"/>
                    <a:pt x="4611" y="3221"/>
                  </a:cubicBezTo>
                  <a:cubicBezTo>
                    <a:pt x="6286" y="4168"/>
                    <a:pt x="8128" y="8337"/>
                    <a:pt x="9635" y="11937"/>
                  </a:cubicBezTo>
                  <a:cubicBezTo>
                    <a:pt x="11142" y="15537"/>
                    <a:pt x="12314" y="18568"/>
                    <a:pt x="13486" y="20084"/>
                  </a:cubicBezTo>
                  <a:cubicBezTo>
                    <a:pt x="14658" y="21600"/>
                    <a:pt x="15830" y="21600"/>
                    <a:pt x="17170" y="18000"/>
                  </a:cubicBezTo>
                  <a:cubicBezTo>
                    <a:pt x="18509" y="14400"/>
                    <a:pt x="20016" y="7200"/>
                    <a:pt x="215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10375899" y="692150"/>
              <a:ext cx="298451" cy="385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0" y="2125"/>
                  </a:moveTo>
                  <a:cubicBezTo>
                    <a:pt x="3677" y="1416"/>
                    <a:pt x="7353" y="708"/>
                    <a:pt x="9651" y="354"/>
                  </a:cubicBezTo>
                  <a:cubicBezTo>
                    <a:pt x="11949" y="0"/>
                    <a:pt x="12868" y="0"/>
                    <a:pt x="13711" y="0"/>
                  </a:cubicBezTo>
                  <a:cubicBezTo>
                    <a:pt x="14553" y="0"/>
                    <a:pt x="15319" y="0"/>
                    <a:pt x="15779" y="295"/>
                  </a:cubicBezTo>
                  <a:cubicBezTo>
                    <a:pt x="16238" y="590"/>
                    <a:pt x="16391" y="1180"/>
                    <a:pt x="15472" y="2538"/>
                  </a:cubicBezTo>
                  <a:cubicBezTo>
                    <a:pt x="14553" y="3895"/>
                    <a:pt x="12562" y="6020"/>
                    <a:pt x="10340" y="8439"/>
                  </a:cubicBezTo>
                  <a:cubicBezTo>
                    <a:pt x="8119" y="10859"/>
                    <a:pt x="5668" y="13574"/>
                    <a:pt x="4213" y="15226"/>
                  </a:cubicBezTo>
                  <a:cubicBezTo>
                    <a:pt x="2757" y="16879"/>
                    <a:pt x="2298" y="17469"/>
                    <a:pt x="1762" y="18354"/>
                  </a:cubicBezTo>
                  <a:cubicBezTo>
                    <a:pt x="1226" y="19239"/>
                    <a:pt x="613" y="20420"/>
                    <a:pt x="766" y="21010"/>
                  </a:cubicBezTo>
                  <a:cubicBezTo>
                    <a:pt x="919" y="21600"/>
                    <a:pt x="1838" y="21600"/>
                    <a:pt x="4596" y="21364"/>
                  </a:cubicBezTo>
                  <a:cubicBezTo>
                    <a:pt x="7353" y="21128"/>
                    <a:pt x="11949" y="20656"/>
                    <a:pt x="15089" y="20479"/>
                  </a:cubicBezTo>
                  <a:cubicBezTo>
                    <a:pt x="18230" y="20302"/>
                    <a:pt x="19915" y="20420"/>
                    <a:pt x="21600" y="20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6949016" y="4273554"/>
              <a:ext cx="70285" cy="96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0587" fill="norm" stroke="1" extrusionOk="0">
                  <a:moveTo>
                    <a:pt x="14612" y="12149"/>
                  </a:moveTo>
                  <a:cubicBezTo>
                    <a:pt x="14612" y="9899"/>
                    <a:pt x="14612" y="7649"/>
                    <a:pt x="15247" y="5399"/>
                  </a:cubicBezTo>
                  <a:cubicBezTo>
                    <a:pt x="15882" y="3149"/>
                    <a:pt x="17153" y="899"/>
                    <a:pt x="15882" y="224"/>
                  </a:cubicBezTo>
                  <a:cubicBezTo>
                    <a:pt x="14612" y="-451"/>
                    <a:pt x="10800" y="449"/>
                    <a:pt x="8259" y="2249"/>
                  </a:cubicBezTo>
                  <a:cubicBezTo>
                    <a:pt x="5718" y="4049"/>
                    <a:pt x="4447" y="6749"/>
                    <a:pt x="3812" y="9224"/>
                  </a:cubicBezTo>
                  <a:cubicBezTo>
                    <a:pt x="3176" y="11699"/>
                    <a:pt x="3176" y="13949"/>
                    <a:pt x="4765" y="15299"/>
                  </a:cubicBezTo>
                  <a:cubicBezTo>
                    <a:pt x="6353" y="16649"/>
                    <a:pt x="9529" y="17099"/>
                    <a:pt x="12388" y="16424"/>
                  </a:cubicBezTo>
                  <a:cubicBezTo>
                    <a:pt x="15247" y="15749"/>
                    <a:pt x="17788" y="13949"/>
                    <a:pt x="19376" y="11924"/>
                  </a:cubicBezTo>
                  <a:cubicBezTo>
                    <a:pt x="20965" y="9899"/>
                    <a:pt x="21600" y="7649"/>
                    <a:pt x="20647" y="5849"/>
                  </a:cubicBezTo>
                  <a:cubicBezTo>
                    <a:pt x="19694" y="4049"/>
                    <a:pt x="17153" y="2699"/>
                    <a:pt x="14294" y="2474"/>
                  </a:cubicBezTo>
                  <a:cubicBezTo>
                    <a:pt x="11435" y="2249"/>
                    <a:pt x="8259" y="3149"/>
                    <a:pt x="5400" y="5624"/>
                  </a:cubicBezTo>
                  <a:cubicBezTo>
                    <a:pt x="2541" y="8099"/>
                    <a:pt x="0" y="12149"/>
                    <a:pt x="0" y="14849"/>
                  </a:cubicBezTo>
                  <a:cubicBezTo>
                    <a:pt x="0" y="17549"/>
                    <a:pt x="2541" y="18899"/>
                    <a:pt x="5400" y="19799"/>
                  </a:cubicBezTo>
                  <a:cubicBezTo>
                    <a:pt x="8259" y="20699"/>
                    <a:pt x="11435" y="21149"/>
                    <a:pt x="13659" y="19349"/>
                  </a:cubicBezTo>
                  <a:cubicBezTo>
                    <a:pt x="15882" y="17549"/>
                    <a:pt x="17153" y="13499"/>
                    <a:pt x="16518" y="10799"/>
                  </a:cubicBezTo>
                  <a:cubicBezTo>
                    <a:pt x="15882" y="8099"/>
                    <a:pt x="13341" y="6749"/>
                    <a:pt x="10482" y="6299"/>
                  </a:cubicBezTo>
                  <a:cubicBezTo>
                    <a:pt x="7624" y="5849"/>
                    <a:pt x="4447" y="6299"/>
                    <a:pt x="2541" y="7649"/>
                  </a:cubicBezTo>
                  <a:cubicBezTo>
                    <a:pt x="635" y="8999"/>
                    <a:pt x="0" y="11249"/>
                    <a:pt x="1588" y="13274"/>
                  </a:cubicBezTo>
                  <a:cubicBezTo>
                    <a:pt x="3176" y="15299"/>
                    <a:pt x="6988" y="17099"/>
                    <a:pt x="10800" y="18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6834487" y="4601442"/>
              <a:ext cx="163121" cy="218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411" fill="norm" stroke="1" extrusionOk="0">
                  <a:moveTo>
                    <a:pt x="2217" y="5211"/>
                  </a:moveTo>
                  <a:cubicBezTo>
                    <a:pt x="4678" y="4173"/>
                    <a:pt x="7138" y="3134"/>
                    <a:pt x="9736" y="2303"/>
                  </a:cubicBezTo>
                  <a:cubicBezTo>
                    <a:pt x="12333" y="1473"/>
                    <a:pt x="15067" y="849"/>
                    <a:pt x="17118" y="434"/>
                  </a:cubicBezTo>
                  <a:cubicBezTo>
                    <a:pt x="19169" y="19"/>
                    <a:pt x="20536" y="-189"/>
                    <a:pt x="20946" y="226"/>
                  </a:cubicBezTo>
                  <a:cubicBezTo>
                    <a:pt x="21356" y="642"/>
                    <a:pt x="20809" y="1680"/>
                    <a:pt x="18485" y="4276"/>
                  </a:cubicBezTo>
                  <a:cubicBezTo>
                    <a:pt x="16161" y="6873"/>
                    <a:pt x="12060" y="11026"/>
                    <a:pt x="9462" y="13519"/>
                  </a:cubicBezTo>
                  <a:cubicBezTo>
                    <a:pt x="6865" y="16011"/>
                    <a:pt x="5771" y="16842"/>
                    <a:pt x="4131" y="17880"/>
                  </a:cubicBezTo>
                  <a:cubicBezTo>
                    <a:pt x="2490" y="18919"/>
                    <a:pt x="303" y="20165"/>
                    <a:pt x="29" y="20788"/>
                  </a:cubicBezTo>
                  <a:cubicBezTo>
                    <a:pt x="-244" y="21411"/>
                    <a:pt x="1397" y="21411"/>
                    <a:pt x="4131" y="21411"/>
                  </a:cubicBezTo>
                  <a:cubicBezTo>
                    <a:pt x="6865" y="21411"/>
                    <a:pt x="10693" y="21411"/>
                    <a:pt x="14521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6940554" y="4749799"/>
              <a:ext cx="107947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fill="norm" stroke="1" extrusionOk="0">
                  <a:moveTo>
                    <a:pt x="16199" y="0"/>
                  </a:moveTo>
                  <a:cubicBezTo>
                    <a:pt x="14953" y="3600"/>
                    <a:pt x="13707" y="7200"/>
                    <a:pt x="12461" y="9900"/>
                  </a:cubicBezTo>
                  <a:cubicBezTo>
                    <a:pt x="11215" y="12600"/>
                    <a:pt x="9969" y="14400"/>
                    <a:pt x="8099" y="15660"/>
                  </a:cubicBezTo>
                  <a:cubicBezTo>
                    <a:pt x="6230" y="16920"/>
                    <a:pt x="3738" y="17640"/>
                    <a:pt x="2076" y="16920"/>
                  </a:cubicBezTo>
                  <a:cubicBezTo>
                    <a:pt x="415" y="16200"/>
                    <a:pt x="-416" y="14040"/>
                    <a:pt x="207" y="12960"/>
                  </a:cubicBezTo>
                  <a:cubicBezTo>
                    <a:pt x="830" y="11880"/>
                    <a:pt x="2907" y="11880"/>
                    <a:pt x="6646" y="13500"/>
                  </a:cubicBezTo>
                  <a:cubicBezTo>
                    <a:pt x="10384" y="15120"/>
                    <a:pt x="15784" y="18360"/>
                    <a:pt x="211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7048500" y="4718050"/>
              <a:ext cx="8255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4019"/>
                    <a:pt x="13846" y="8037"/>
                    <a:pt x="10246" y="11637"/>
                  </a:cubicBezTo>
                  <a:cubicBezTo>
                    <a:pt x="6646" y="15237"/>
                    <a:pt x="3323" y="184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7118350" y="4858661"/>
              <a:ext cx="254000" cy="15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9" fill="norm" stroke="1" extrusionOk="0">
                  <a:moveTo>
                    <a:pt x="0" y="3332"/>
                  </a:moveTo>
                  <a:cubicBezTo>
                    <a:pt x="540" y="2180"/>
                    <a:pt x="1080" y="1028"/>
                    <a:pt x="1800" y="452"/>
                  </a:cubicBezTo>
                  <a:cubicBezTo>
                    <a:pt x="2520" y="-124"/>
                    <a:pt x="3420" y="-124"/>
                    <a:pt x="4230" y="308"/>
                  </a:cubicBezTo>
                  <a:cubicBezTo>
                    <a:pt x="5040" y="740"/>
                    <a:pt x="5760" y="1604"/>
                    <a:pt x="5310" y="4484"/>
                  </a:cubicBezTo>
                  <a:cubicBezTo>
                    <a:pt x="4860" y="7364"/>
                    <a:pt x="3240" y="12260"/>
                    <a:pt x="2070" y="15428"/>
                  </a:cubicBezTo>
                  <a:cubicBezTo>
                    <a:pt x="900" y="18596"/>
                    <a:pt x="180" y="20036"/>
                    <a:pt x="450" y="20756"/>
                  </a:cubicBezTo>
                  <a:cubicBezTo>
                    <a:pt x="720" y="21476"/>
                    <a:pt x="1980" y="21476"/>
                    <a:pt x="5670" y="20036"/>
                  </a:cubicBezTo>
                  <a:cubicBezTo>
                    <a:pt x="9360" y="18596"/>
                    <a:pt x="15480" y="15716"/>
                    <a:pt x="21600" y="12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6999816" y="3384550"/>
              <a:ext cx="67735" cy="939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21600" y="0"/>
                  </a:moveTo>
                  <a:cubicBezTo>
                    <a:pt x="20250" y="1068"/>
                    <a:pt x="18900" y="2136"/>
                    <a:pt x="18225" y="3689"/>
                  </a:cubicBezTo>
                  <a:cubicBezTo>
                    <a:pt x="17550" y="5242"/>
                    <a:pt x="17550" y="7281"/>
                    <a:pt x="16875" y="9320"/>
                  </a:cubicBezTo>
                  <a:cubicBezTo>
                    <a:pt x="16200" y="11358"/>
                    <a:pt x="14850" y="13397"/>
                    <a:pt x="12150" y="15193"/>
                  </a:cubicBezTo>
                  <a:cubicBezTo>
                    <a:pt x="9450" y="16989"/>
                    <a:pt x="5400" y="18542"/>
                    <a:pt x="3037" y="19440"/>
                  </a:cubicBezTo>
                  <a:cubicBezTo>
                    <a:pt x="675" y="20338"/>
                    <a:pt x="0" y="20581"/>
                    <a:pt x="0" y="20848"/>
                  </a:cubicBezTo>
                  <a:cubicBezTo>
                    <a:pt x="0" y="21115"/>
                    <a:pt x="675" y="21406"/>
                    <a:pt x="1687" y="21503"/>
                  </a:cubicBezTo>
                  <a:cubicBezTo>
                    <a:pt x="2700" y="21600"/>
                    <a:pt x="4050" y="21503"/>
                    <a:pt x="5400" y="214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7081984" y="3547533"/>
              <a:ext cx="271316" cy="429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21463" y="1064"/>
                  </a:moveTo>
                  <a:cubicBezTo>
                    <a:pt x="21463" y="532"/>
                    <a:pt x="21463" y="0"/>
                    <a:pt x="21128" y="0"/>
                  </a:cubicBezTo>
                  <a:cubicBezTo>
                    <a:pt x="20793" y="0"/>
                    <a:pt x="20123" y="532"/>
                    <a:pt x="18282" y="2500"/>
                  </a:cubicBezTo>
                  <a:cubicBezTo>
                    <a:pt x="16440" y="4469"/>
                    <a:pt x="13426" y="7874"/>
                    <a:pt x="10328" y="11119"/>
                  </a:cubicBezTo>
                  <a:cubicBezTo>
                    <a:pt x="7230" y="14365"/>
                    <a:pt x="4049" y="17450"/>
                    <a:pt x="2207" y="19259"/>
                  </a:cubicBezTo>
                  <a:cubicBezTo>
                    <a:pt x="365" y="21068"/>
                    <a:pt x="-137" y="21600"/>
                    <a:pt x="30" y="21600"/>
                  </a:cubicBezTo>
                  <a:cubicBezTo>
                    <a:pt x="198" y="21600"/>
                    <a:pt x="1035" y="21068"/>
                    <a:pt x="1872" y="205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7089004" y="3657600"/>
              <a:ext cx="391296" cy="452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84" fill="norm" stroke="1" extrusionOk="0">
                  <a:moveTo>
                    <a:pt x="21468" y="0"/>
                  </a:moveTo>
                  <a:cubicBezTo>
                    <a:pt x="19378" y="1708"/>
                    <a:pt x="17287" y="3416"/>
                    <a:pt x="14791" y="5626"/>
                  </a:cubicBezTo>
                  <a:cubicBezTo>
                    <a:pt x="12294" y="7836"/>
                    <a:pt x="9391" y="10549"/>
                    <a:pt x="6952" y="12960"/>
                  </a:cubicBezTo>
                  <a:cubicBezTo>
                    <a:pt x="4513" y="15371"/>
                    <a:pt x="2539" y="17481"/>
                    <a:pt x="1378" y="18887"/>
                  </a:cubicBezTo>
                  <a:cubicBezTo>
                    <a:pt x="216" y="20294"/>
                    <a:pt x="-132" y="20997"/>
                    <a:pt x="42" y="21299"/>
                  </a:cubicBezTo>
                  <a:cubicBezTo>
                    <a:pt x="216" y="21600"/>
                    <a:pt x="913" y="21500"/>
                    <a:pt x="1668" y="21248"/>
                  </a:cubicBezTo>
                  <a:cubicBezTo>
                    <a:pt x="2423" y="20997"/>
                    <a:pt x="3236" y="20595"/>
                    <a:pt x="4049" y="201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7307353" y="3797299"/>
              <a:ext cx="31264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21413" y="0"/>
                  </a:moveTo>
                  <a:cubicBezTo>
                    <a:pt x="19528" y="408"/>
                    <a:pt x="17644" y="815"/>
                    <a:pt x="15107" y="2445"/>
                  </a:cubicBezTo>
                  <a:cubicBezTo>
                    <a:pt x="12570" y="4075"/>
                    <a:pt x="9381" y="6928"/>
                    <a:pt x="6699" y="9985"/>
                  </a:cubicBezTo>
                  <a:cubicBezTo>
                    <a:pt x="4017" y="13042"/>
                    <a:pt x="1843" y="16302"/>
                    <a:pt x="828" y="18272"/>
                  </a:cubicBezTo>
                  <a:cubicBezTo>
                    <a:pt x="-187" y="20242"/>
                    <a:pt x="-42" y="20921"/>
                    <a:pt x="10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7442200" y="3848100"/>
              <a:ext cx="34290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00" y="2267"/>
                    <a:pt x="16000" y="4533"/>
                    <a:pt x="12933" y="7267"/>
                  </a:cubicBezTo>
                  <a:cubicBezTo>
                    <a:pt x="9867" y="10000"/>
                    <a:pt x="6533" y="13200"/>
                    <a:pt x="4333" y="15667"/>
                  </a:cubicBezTo>
                  <a:cubicBezTo>
                    <a:pt x="2133" y="18133"/>
                    <a:pt x="1067" y="198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7600950" y="3975099"/>
              <a:ext cx="2857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920" y="2810"/>
                    <a:pt x="14240" y="5620"/>
                    <a:pt x="10640" y="9220"/>
                  </a:cubicBezTo>
                  <a:cubicBezTo>
                    <a:pt x="7040" y="12820"/>
                    <a:pt x="3520" y="172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7842250" y="4051300"/>
              <a:ext cx="21590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71" y="4200"/>
                    <a:pt x="9741" y="8400"/>
                    <a:pt x="6141" y="12000"/>
                  </a:cubicBezTo>
                  <a:cubicBezTo>
                    <a:pt x="2541" y="15600"/>
                    <a:pt x="1271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8026400" y="4083049"/>
              <a:ext cx="1905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0"/>
                    <a:pt x="19200" y="0"/>
                    <a:pt x="16920" y="1600"/>
                  </a:cubicBezTo>
                  <a:cubicBezTo>
                    <a:pt x="14640" y="3200"/>
                    <a:pt x="11280" y="6400"/>
                    <a:pt x="8280" y="10000"/>
                  </a:cubicBezTo>
                  <a:cubicBezTo>
                    <a:pt x="5280" y="13600"/>
                    <a:pt x="2640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8229600" y="4140199"/>
              <a:ext cx="2095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73" y="6120"/>
                    <a:pt x="8945" y="12240"/>
                    <a:pt x="5345" y="15840"/>
                  </a:cubicBezTo>
                  <a:cubicBezTo>
                    <a:pt x="1745" y="19440"/>
                    <a:pt x="873" y="20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7946595" y="3503308"/>
              <a:ext cx="529197" cy="490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97" fill="norm" stroke="1" extrusionOk="0">
                  <a:moveTo>
                    <a:pt x="1938" y="21497"/>
                  </a:moveTo>
                  <a:cubicBezTo>
                    <a:pt x="1255" y="21126"/>
                    <a:pt x="572" y="20755"/>
                    <a:pt x="231" y="20199"/>
                  </a:cubicBezTo>
                  <a:cubicBezTo>
                    <a:pt x="-111" y="19643"/>
                    <a:pt x="-111" y="18901"/>
                    <a:pt x="487" y="17696"/>
                  </a:cubicBezTo>
                  <a:cubicBezTo>
                    <a:pt x="1084" y="16491"/>
                    <a:pt x="2280" y="14822"/>
                    <a:pt x="4115" y="12922"/>
                  </a:cubicBezTo>
                  <a:cubicBezTo>
                    <a:pt x="5951" y="11021"/>
                    <a:pt x="8427" y="8889"/>
                    <a:pt x="10817" y="7313"/>
                  </a:cubicBezTo>
                  <a:cubicBezTo>
                    <a:pt x="13208" y="5737"/>
                    <a:pt x="15513" y="4718"/>
                    <a:pt x="16879" y="4161"/>
                  </a:cubicBezTo>
                  <a:cubicBezTo>
                    <a:pt x="18245" y="3605"/>
                    <a:pt x="18672" y="3512"/>
                    <a:pt x="18800" y="3234"/>
                  </a:cubicBezTo>
                  <a:cubicBezTo>
                    <a:pt x="18928" y="2956"/>
                    <a:pt x="18757" y="2493"/>
                    <a:pt x="18458" y="2215"/>
                  </a:cubicBezTo>
                  <a:cubicBezTo>
                    <a:pt x="18159" y="1936"/>
                    <a:pt x="17732" y="1844"/>
                    <a:pt x="17220" y="1658"/>
                  </a:cubicBezTo>
                  <a:cubicBezTo>
                    <a:pt x="16708" y="1473"/>
                    <a:pt x="16110" y="1195"/>
                    <a:pt x="15982" y="917"/>
                  </a:cubicBezTo>
                  <a:cubicBezTo>
                    <a:pt x="15854" y="639"/>
                    <a:pt x="16196" y="361"/>
                    <a:pt x="16793" y="175"/>
                  </a:cubicBezTo>
                  <a:cubicBezTo>
                    <a:pt x="17391" y="-10"/>
                    <a:pt x="18245" y="-103"/>
                    <a:pt x="19184" y="175"/>
                  </a:cubicBezTo>
                  <a:cubicBezTo>
                    <a:pt x="20123" y="453"/>
                    <a:pt x="21147" y="1102"/>
                    <a:pt x="21318" y="2261"/>
                  </a:cubicBezTo>
                  <a:cubicBezTo>
                    <a:pt x="21489" y="3420"/>
                    <a:pt x="20806" y="5088"/>
                    <a:pt x="20123" y="67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8823069" y="3289300"/>
              <a:ext cx="18758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21508" y="0"/>
                  </a:moveTo>
                  <a:cubicBezTo>
                    <a:pt x="18110" y="4800"/>
                    <a:pt x="14712" y="9600"/>
                    <a:pt x="11921" y="12800"/>
                  </a:cubicBezTo>
                  <a:cubicBezTo>
                    <a:pt x="9130" y="16000"/>
                    <a:pt x="6946" y="17600"/>
                    <a:pt x="5247" y="18500"/>
                  </a:cubicBezTo>
                  <a:cubicBezTo>
                    <a:pt x="3548" y="19400"/>
                    <a:pt x="2335" y="19600"/>
                    <a:pt x="1486" y="19200"/>
                  </a:cubicBezTo>
                  <a:cubicBezTo>
                    <a:pt x="636" y="18800"/>
                    <a:pt x="151" y="17800"/>
                    <a:pt x="29" y="16800"/>
                  </a:cubicBezTo>
                  <a:cubicBezTo>
                    <a:pt x="-92" y="15800"/>
                    <a:pt x="151" y="14800"/>
                    <a:pt x="1000" y="14300"/>
                  </a:cubicBezTo>
                  <a:cubicBezTo>
                    <a:pt x="1850" y="13800"/>
                    <a:pt x="3306" y="13800"/>
                    <a:pt x="6461" y="15100"/>
                  </a:cubicBezTo>
                  <a:cubicBezTo>
                    <a:pt x="9616" y="16400"/>
                    <a:pt x="14470" y="19000"/>
                    <a:pt x="1932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9023350" y="3308350"/>
              <a:ext cx="10160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3600"/>
                    <a:pt x="11700" y="7200"/>
                    <a:pt x="8100" y="10800"/>
                  </a:cubicBezTo>
                  <a:cubicBezTo>
                    <a:pt x="4500" y="14400"/>
                    <a:pt x="225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9080600" y="3461994"/>
              <a:ext cx="215801" cy="257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204" fill="norm" stroke="1" extrusionOk="0">
                  <a:moveTo>
                    <a:pt x="3764" y="420"/>
                  </a:moveTo>
                  <a:cubicBezTo>
                    <a:pt x="5232" y="71"/>
                    <a:pt x="6700" y="-277"/>
                    <a:pt x="8273" y="333"/>
                  </a:cubicBezTo>
                  <a:cubicBezTo>
                    <a:pt x="9846" y="942"/>
                    <a:pt x="11524" y="2510"/>
                    <a:pt x="11943" y="4339"/>
                  </a:cubicBezTo>
                  <a:cubicBezTo>
                    <a:pt x="12363" y="6168"/>
                    <a:pt x="11524" y="8258"/>
                    <a:pt x="9427" y="10697"/>
                  </a:cubicBezTo>
                  <a:cubicBezTo>
                    <a:pt x="7330" y="13136"/>
                    <a:pt x="3974" y="15923"/>
                    <a:pt x="2087" y="17752"/>
                  </a:cubicBezTo>
                  <a:cubicBezTo>
                    <a:pt x="199" y="19581"/>
                    <a:pt x="-220" y="20452"/>
                    <a:pt x="95" y="20888"/>
                  </a:cubicBezTo>
                  <a:cubicBezTo>
                    <a:pt x="409" y="21323"/>
                    <a:pt x="1458" y="21323"/>
                    <a:pt x="5128" y="20800"/>
                  </a:cubicBezTo>
                  <a:cubicBezTo>
                    <a:pt x="8797" y="20278"/>
                    <a:pt x="15089" y="19233"/>
                    <a:pt x="21380" y="181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2452801" y="4345103"/>
              <a:ext cx="62073" cy="42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3" h="20772" fill="norm" stroke="1" extrusionOk="0">
                  <a:moveTo>
                    <a:pt x="14072" y="11515"/>
                  </a:moveTo>
                  <a:cubicBezTo>
                    <a:pt x="13375" y="6372"/>
                    <a:pt x="12679" y="1229"/>
                    <a:pt x="10937" y="201"/>
                  </a:cubicBezTo>
                  <a:cubicBezTo>
                    <a:pt x="9195" y="-828"/>
                    <a:pt x="6408" y="2258"/>
                    <a:pt x="6059" y="5858"/>
                  </a:cubicBezTo>
                  <a:cubicBezTo>
                    <a:pt x="5711" y="9458"/>
                    <a:pt x="7801" y="13572"/>
                    <a:pt x="11285" y="15629"/>
                  </a:cubicBezTo>
                  <a:cubicBezTo>
                    <a:pt x="14769" y="17686"/>
                    <a:pt x="19646" y="17686"/>
                    <a:pt x="20343" y="18201"/>
                  </a:cubicBezTo>
                  <a:cubicBezTo>
                    <a:pt x="21040" y="18715"/>
                    <a:pt x="17556" y="19743"/>
                    <a:pt x="14769" y="18201"/>
                  </a:cubicBezTo>
                  <a:cubicBezTo>
                    <a:pt x="11982" y="16658"/>
                    <a:pt x="9892" y="12543"/>
                    <a:pt x="7105" y="9458"/>
                  </a:cubicBezTo>
                  <a:cubicBezTo>
                    <a:pt x="4317" y="6372"/>
                    <a:pt x="834" y="4315"/>
                    <a:pt x="137" y="6372"/>
                  </a:cubicBezTo>
                  <a:cubicBezTo>
                    <a:pt x="-560" y="8429"/>
                    <a:pt x="1530" y="14601"/>
                    <a:pt x="3621" y="20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2247900" y="4660900"/>
              <a:ext cx="1968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4400"/>
                    <a:pt x="12077" y="7200"/>
                    <a:pt x="15677" y="3600"/>
                  </a:cubicBezTo>
                  <a:cubicBezTo>
                    <a:pt x="19277" y="0"/>
                    <a:pt x="204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2413000" y="4591050"/>
              <a:ext cx="159182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600" fill="norm" stroke="1" extrusionOk="0">
                  <a:moveTo>
                    <a:pt x="0" y="3724"/>
                  </a:moveTo>
                  <a:cubicBezTo>
                    <a:pt x="3086" y="2483"/>
                    <a:pt x="6171" y="1241"/>
                    <a:pt x="8977" y="621"/>
                  </a:cubicBezTo>
                  <a:cubicBezTo>
                    <a:pt x="11782" y="0"/>
                    <a:pt x="14306" y="0"/>
                    <a:pt x="16270" y="0"/>
                  </a:cubicBezTo>
                  <a:cubicBezTo>
                    <a:pt x="18234" y="0"/>
                    <a:pt x="19636" y="0"/>
                    <a:pt x="20478" y="621"/>
                  </a:cubicBezTo>
                  <a:cubicBezTo>
                    <a:pt x="21319" y="1241"/>
                    <a:pt x="21600" y="2483"/>
                    <a:pt x="19356" y="5214"/>
                  </a:cubicBezTo>
                  <a:cubicBezTo>
                    <a:pt x="17112" y="7945"/>
                    <a:pt x="12343" y="12166"/>
                    <a:pt x="8696" y="15145"/>
                  </a:cubicBezTo>
                  <a:cubicBezTo>
                    <a:pt x="5049" y="18124"/>
                    <a:pt x="2525" y="19862"/>
                    <a:pt x="2244" y="20731"/>
                  </a:cubicBezTo>
                  <a:cubicBezTo>
                    <a:pt x="1964" y="21600"/>
                    <a:pt x="3927" y="21600"/>
                    <a:pt x="6732" y="21600"/>
                  </a:cubicBezTo>
                  <a:cubicBezTo>
                    <a:pt x="9538" y="21600"/>
                    <a:pt x="13184" y="21600"/>
                    <a:pt x="168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2537105" y="4743450"/>
              <a:ext cx="136246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600" fill="norm" stroke="1" extrusionOk="0">
                  <a:moveTo>
                    <a:pt x="18399" y="0"/>
                  </a:moveTo>
                  <a:cubicBezTo>
                    <a:pt x="14412" y="6300"/>
                    <a:pt x="10424" y="12600"/>
                    <a:pt x="7433" y="15975"/>
                  </a:cubicBezTo>
                  <a:cubicBezTo>
                    <a:pt x="4442" y="19350"/>
                    <a:pt x="2448" y="19800"/>
                    <a:pt x="1285" y="18900"/>
                  </a:cubicBezTo>
                  <a:cubicBezTo>
                    <a:pt x="122" y="18000"/>
                    <a:pt x="-210" y="15750"/>
                    <a:pt x="122" y="13725"/>
                  </a:cubicBezTo>
                  <a:cubicBezTo>
                    <a:pt x="455" y="11700"/>
                    <a:pt x="1452" y="9900"/>
                    <a:pt x="2781" y="9000"/>
                  </a:cubicBezTo>
                  <a:cubicBezTo>
                    <a:pt x="4110" y="8100"/>
                    <a:pt x="5772" y="8100"/>
                    <a:pt x="8928" y="10350"/>
                  </a:cubicBezTo>
                  <a:cubicBezTo>
                    <a:pt x="12085" y="12600"/>
                    <a:pt x="16738" y="17100"/>
                    <a:pt x="213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2667000" y="4737100"/>
              <a:ext cx="5080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891"/>
                    <a:pt x="10800" y="11782"/>
                    <a:pt x="7200" y="15382"/>
                  </a:cubicBezTo>
                  <a:cubicBezTo>
                    <a:pt x="3600" y="18982"/>
                    <a:pt x="1800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2717800" y="4825480"/>
              <a:ext cx="139700" cy="139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7817"/>
                  </a:moveTo>
                  <a:cubicBezTo>
                    <a:pt x="982" y="6205"/>
                    <a:pt x="1964" y="4593"/>
                    <a:pt x="3109" y="3142"/>
                  </a:cubicBezTo>
                  <a:cubicBezTo>
                    <a:pt x="4255" y="1691"/>
                    <a:pt x="5564" y="402"/>
                    <a:pt x="7036" y="79"/>
                  </a:cubicBezTo>
                  <a:cubicBezTo>
                    <a:pt x="8509" y="-243"/>
                    <a:pt x="10145" y="402"/>
                    <a:pt x="10473" y="2336"/>
                  </a:cubicBezTo>
                  <a:cubicBezTo>
                    <a:pt x="10800" y="4270"/>
                    <a:pt x="9818" y="7494"/>
                    <a:pt x="8509" y="10073"/>
                  </a:cubicBezTo>
                  <a:cubicBezTo>
                    <a:pt x="7200" y="12653"/>
                    <a:pt x="5564" y="14587"/>
                    <a:pt x="4418" y="16360"/>
                  </a:cubicBezTo>
                  <a:cubicBezTo>
                    <a:pt x="3273" y="18133"/>
                    <a:pt x="2618" y="19745"/>
                    <a:pt x="3600" y="20551"/>
                  </a:cubicBezTo>
                  <a:cubicBezTo>
                    <a:pt x="4582" y="21357"/>
                    <a:pt x="7200" y="21357"/>
                    <a:pt x="10473" y="21035"/>
                  </a:cubicBezTo>
                  <a:cubicBezTo>
                    <a:pt x="13745" y="20712"/>
                    <a:pt x="17673" y="20067"/>
                    <a:pt x="21600" y="19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2412999" y="4000500"/>
              <a:ext cx="3810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582"/>
                    <a:pt x="9600" y="9164"/>
                    <a:pt x="13200" y="12764"/>
                  </a:cubicBezTo>
                  <a:cubicBezTo>
                    <a:pt x="16800" y="16364"/>
                    <a:pt x="1920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1739900" y="4102100"/>
              <a:ext cx="24130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11" y="2810"/>
                    <a:pt x="14021" y="5620"/>
                    <a:pt x="10421" y="9220"/>
                  </a:cubicBezTo>
                  <a:cubicBezTo>
                    <a:pt x="6821" y="12820"/>
                    <a:pt x="3411" y="172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1930399" y="4078816"/>
              <a:ext cx="164153" cy="213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19108" y="1711"/>
                  </a:moveTo>
                  <a:cubicBezTo>
                    <a:pt x="20215" y="855"/>
                    <a:pt x="21323" y="0"/>
                    <a:pt x="21462" y="0"/>
                  </a:cubicBezTo>
                  <a:cubicBezTo>
                    <a:pt x="21600" y="0"/>
                    <a:pt x="20769" y="855"/>
                    <a:pt x="17585" y="3315"/>
                  </a:cubicBezTo>
                  <a:cubicBezTo>
                    <a:pt x="14400" y="5774"/>
                    <a:pt x="8862" y="9838"/>
                    <a:pt x="5538" y="13152"/>
                  </a:cubicBezTo>
                  <a:cubicBezTo>
                    <a:pt x="2215" y="16467"/>
                    <a:pt x="1108" y="190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2044700" y="4070350"/>
              <a:ext cx="21590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729" y="4539"/>
                    <a:pt x="11859" y="9078"/>
                    <a:pt x="8259" y="12678"/>
                  </a:cubicBezTo>
                  <a:cubicBezTo>
                    <a:pt x="4659" y="16278"/>
                    <a:pt x="2329" y="189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2197100" y="4114800"/>
              <a:ext cx="24765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908" y="3983"/>
                    <a:pt x="14215" y="7966"/>
                    <a:pt x="10615" y="11566"/>
                  </a:cubicBezTo>
                  <a:cubicBezTo>
                    <a:pt x="7015" y="15166"/>
                    <a:pt x="3508" y="183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1352549" y="3668148"/>
              <a:ext cx="565938" cy="478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12" fill="norm" stroke="1" extrusionOk="0">
                  <a:moveTo>
                    <a:pt x="0" y="2370"/>
                  </a:moveTo>
                  <a:cubicBezTo>
                    <a:pt x="0" y="1707"/>
                    <a:pt x="0" y="1044"/>
                    <a:pt x="560" y="570"/>
                  </a:cubicBezTo>
                  <a:cubicBezTo>
                    <a:pt x="1120" y="96"/>
                    <a:pt x="2240" y="-188"/>
                    <a:pt x="3920" y="144"/>
                  </a:cubicBezTo>
                  <a:cubicBezTo>
                    <a:pt x="5600" y="475"/>
                    <a:pt x="7840" y="1423"/>
                    <a:pt x="10280" y="2844"/>
                  </a:cubicBezTo>
                  <a:cubicBezTo>
                    <a:pt x="12720" y="4265"/>
                    <a:pt x="15360" y="6159"/>
                    <a:pt x="17320" y="8528"/>
                  </a:cubicBezTo>
                  <a:cubicBezTo>
                    <a:pt x="19280" y="10896"/>
                    <a:pt x="20560" y="13738"/>
                    <a:pt x="21080" y="15965"/>
                  </a:cubicBezTo>
                  <a:cubicBezTo>
                    <a:pt x="21600" y="18191"/>
                    <a:pt x="21360" y="19801"/>
                    <a:pt x="21120" y="214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1320800" y="3543300"/>
              <a:ext cx="222250" cy="343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0" y="19480"/>
                  </a:moveTo>
                  <a:cubicBezTo>
                    <a:pt x="206" y="17492"/>
                    <a:pt x="411" y="15504"/>
                    <a:pt x="617" y="14179"/>
                  </a:cubicBezTo>
                  <a:cubicBezTo>
                    <a:pt x="823" y="12854"/>
                    <a:pt x="1029" y="12191"/>
                    <a:pt x="1440" y="12258"/>
                  </a:cubicBezTo>
                  <a:cubicBezTo>
                    <a:pt x="1851" y="12324"/>
                    <a:pt x="2469" y="13119"/>
                    <a:pt x="3291" y="14444"/>
                  </a:cubicBezTo>
                  <a:cubicBezTo>
                    <a:pt x="4114" y="15769"/>
                    <a:pt x="5143" y="17625"/>
                    <a:pt x="6069" y="19016"/>
                  </a:cubicBezTo>
                  <a:cubicBezTo>
                    <a:pt x="6994" y="20407"/>
                    <a:pt x="7817" y="21335"/>
                    <a:pt x="8331" y="21467"/>
                  </a:cubicBezTo>
                  <a:cubicBezTo>
                    <a:pt x="8846" y="21600"/>
                    <a:pt x="9051" y="20937"/>
                    <a:pt x="8331" y="18817"/>
                  </a:cubicBezTo>
                  <a:cubicBezTo>
                    <a:pt x="7611" y="16697"/>
                    <a:pt x="5966" y="13119"/>
                    <a:pt x="5554" y="10270"/>
                  </a:cubicBezTo>
                  <a:cubicBezTo>
                    <a:pt x="5143" y="7421"/>
                    <a:pt x="5966" y="5301"/>
                    <a:pt x="8846" y="3710"/>
                  </a:cubicBezTo>
                  <a:cubicBezTo>
                    <a:pt x="11726" y="2120"/>
                    <a:pt x="16663" y="10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871171" y="3155950"/>
              <a:ext cx="214680" cy="211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19" fill="norm" stroke="1" extrusionOk="0">
                  <a:moveTo>
                    <a:pt x="10678" y="0"/>
                  </a:moveTo>
                  <a:cubicBezTo>
                    <a:pt x="10043" y="4705"/>
                    <a:pt x="9407" y="9410"/>
                    <a:pt x="8560" y="12725"/>
                  </a:cubicBezTo>
                  <a:cubicBezTo>
                    <a:pt x="7713" y="16040"/>
                    <a:pt x="6654" y="17964"/>
                    <a:pt x="5490" y="19354"/>
                  </a:cubicBezTo>
                  <a:cubicBezTo>
                    <a:pt x="4325" y="20745"/>
                    <a:pt x="3054" y="21600"/>
                    <a:pt x="2102" y="21386"/>
                  </a:cubicBezTo>
                  <a:cubicBezTo>
                    <a:pt x="1149" y="21172"/>
                    <a:pt x="513" y="19889"/>
                    <a:pt x="196" y="18606"/>
                  </a:cubicBezTo>
                  <a:cubicBezTo>
                    <a:pt x="-122" y="17323"/>
                    <a:pt x="-122" y="16040"/>
                    <a:pt x="725" y="14863"/>
                  </a:cubicBezTo>
                  <a:cubicBezTo>
                    <a:pt x="1572" y="13687"/>
                    <a:pt x="3266" y="12618"/>
                    <a:pt x="6654" y="12832"/>
                  </a:cubicBezTo>
                  <a:cubicBezTo>
                    <a:pt x="10043" y="13046"/>
                    <a:pt x="15125" y="14543"/>
                    <a:pt x="17878" y="15826"/>
                  </a:cubicBezTo>
                  <a:cubicBezTo>
                    <a:pt x="20631" y="17109"/>
                    <a:pt x="21054" y="18178"/>
                    <a:pt x="21478" y="192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1096433" y="3022600"/>
              <a:ext cx="46568" cy="53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1609"/>
                    <a:pt x="9818" y="3219"/>
                    <a:pt x="5891" y="5252"/>
                  </a:cubicBezTo>
                  <a:cubicBezTo>
                    <a:pt x="1964" y="7285"/>
                    <a:pt x="0" y="9741"/>
                    <a:pt x="0" y="12536"/>
                  </a:cubicBezTo>
                  <a:cubicBezTo>
                    <a:pt x="0" y="15332"/>
                    <a:pt x="1964" y="18466"/>
                    <a:pt x="392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1168400" y="3230807"/>
              <a:ext cx="393700" cy="240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0" y="2912"/>
                  </a:moveTo>
                  <a:cubicBezTo>
                    <a:pt x="581" y="1794"/>
                    <a:pt x="1161" y="677"/>
                    <a:pt x="2148" y="212"/>
                  </a:cubicBezTo>
                  <a:cubicBezTo>
                    <a:pt x="3135" y="-254"/>
                    <a:pt x="4529" y="-68"/>
                    <a:pt x="5226" y="1980"/>
                  </a:cubicBezTo>
                  <a:cubicBezTo>
                    <a:pt x="5923" y="4029"/>
                    <a:pt x="5923" y="7939"/>
                    <a:pt x="5516" y="11012"/>
                  </a:cubicBezTo>
                  <a:cubicBezTo>
                    <a:pt x="5110" y="14084"/>
                    <a:pt x="4297" y="16318"/>
                    <a:pt x="3774" y="17901"/>
                  </a:cubicBezTo>
                  <a:cubicBezTo>
                    <a:pt x="3252" y="19484"/>
                    <a:pt x="3019" y="20415"/>
                    <a:pt x="3310" y="20880"/>
                  </a:cubicBezTo>
                  <a:cubicBezTo>
                    <a:pt x="3600" y="21346"/>
                    <a:pt x="4413" y="21346"/>
                    <a:pt x="6794" y="20322"/>
                  </a:cubicBezTo>
                  <a:cubicBezTo>
                    <a:pt x="9174" y="19298"/>
                    <a:pt x="13123" y="17249"/>
                    <a:pt x="15852" y="15760"/>
                  </a:cubicBezTo>
                  <a:cubicBezTo>
                    <a:pt x="18581" y="14270"/>
                    <a:pt x="20090" y="13339"/>
                    <a:pt x="21600" y="124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4273550" y="2298700"/>
              <a:ext cx="15684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1079" y="8400"/>
                    <a:pt x="2157" y="6000"/>
                    <a:pt x="3250" y="4200"/>
                  </a:cubicBezTo>
                  <a:cubicBezTo>
                    <a:pt x="4343" y="2400"/>
                    <a:pt x="5451" y="1200"/>
                    <a:pt x="6646" y="600"/>
                  </a:cubicBezTo>
                  <a:cubicBezTo>
                    <a:pt x="7841" y="0"/>
                    <a:pt x="9124" y="0"/>
                    <a:pt x="10290" y="0"/>
                  </a:cubicBezTo>
                  <a:cubicBezTo>
                    <a:pt x="11456" y="0"/>
                    <a:pt x="12505" y="0"/>
                    <a:pt x="13569" y="0"/>
                  </a:cubicBezTo>
                  <a:cubicBezTo>
                    <a:pt x="14633" y="0"/>
                    <a:pt x="15712" y="0"/>
                    <a:pt x="16747" y="1800"/>
                  </a:cubicBezTo>
                  <a:cubicBezTo>
                    <a:pt x="17781" y="3600"/>
                    <a:pt x="18772" y="7200"/>
                    <a:pt x="19574" y="10800"/>
                  </a:cubicBezTo>
                  <a:cubicBezTo>
                    <a:pt x="20376" y="14400"/>
                    <a:pt x="20988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3524250" y="2800350"/>
              <a:ext cx="2846917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8" y="19800"/>
                    <a:pt x="1156" y="18000"/>
                    <a:pt x="1710" y="16200"/>
                  </a:cubicBezTo>
                  <a:cubicBezTo>
                    <a:pt x="2264" y="14400"/>
                    <a:pt x="2794" y="12600"/>
                    <a:pt x="3397" y="10800"/>
                  </a:cubicBezTo>
                  <a:cubicBezTo>
                    <a:pt x="3999" y="9000"/>
                    <a:pt x="4673" y="7200"/>
                    <a:pt x="5316" y="5850"/>
                  </a:cubicBezTo>
                  <a:cubicBezTo>
                    <a:pt x="5958" y="4500"/>
                    <a:pt x="6568" y="3600"/>
                    <a:pt x="7211" y="3150"/>
                  </a:cubicBezTo>
                  <a:cubicBezTo>
                    <a:pt x="7853" y="2700"/>
                    <a:pt x="8528" y="2700"/>
                    <a:pt x="9202" y="2250"/>
                  </a:cubicBezTo>
                  <a:cubicBezTo>
                    <a:pt x="9877" y="1800"/>
                    <a:pt x="10551" y="900"/>
                    <a:pt x="11226" y="450"/>
                  </a:cubicBezTo>
                  <a:cubicBezTo>
                    <a:pt x="11900" y="0"/>
                    <a:pt x="12575" y="0"/>
                    <a:pt x="13265" y="0"/>
                  </a:cubicBezTo>
                  <a:cubicBezTo>
                    <a:pt x="13956" y="0"/>
                    <a:pt x="14662" y="0"/>
                    <a:pt x="15345" y="0"/>
                  </a:cubicBezTo>
                  <a:cubicBezTo>
                    <a:pt x="16027" y="0"/>
                    <a:pt x="16686" y="0"/>
                    <a:pt x="17368" y="450"/>
                  </a:cubicBezTo>
                  <a:cubicBezTo>
                    <a:pt x="18051" y="900"/>
                    <a:pt x="18757" y="1800"/>
                    <a:pt x="19384" y="3150"/>
                  </a:cubicBezTo>
                  <a:cubicBezTo>
                    <a:pt x="20010" y="4500"/>
                    <a:pt x="20556" y="6300"/>
                    <a:pt x="20885" y="7200"/>
                  </a:cubicBezTo>
                  <a:cubicBezTo>
                    <a:pt x="21215" y="8100"/>
                    <a:pt x="21327" y="8100"/>
                    <a:pt x="21423" y="9450"/>
                  </a:cubicBezTo>
                  <a:cubicBezTo>
                    <a:pt x="21520" y="10800"/>
                    <a:pt x="21600" y="13500"/>
                    <a:pt x="21600" y="15300"/>
                  </a:cubicBezTo>
                  <a:cubicBezTo>
                    <a:pt x="21600" y="17100"/>
                    <a:pt x="21520" y="18000"/>
                    <a:pt x="21439" y="189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3035300" y="3194050"/>
              <a:ext cx="3737065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600" fill="norm" stroke="1" extrusionOk="0">
                  <a:moveTo>
                    <a:pt x="0" y="21600"/>
                  </a:moveTo>
                  <a:cubicBezTo>
                    <a:pt x="220" y="18982"/>
                    <a:pt x="440" y="16364"/>
                    <a:pt x="764" y="15055"/>
                  </a:cubicBezTo>
                  <a:cubicBezTo>
                    <a:pt x="1089" y="13745"/>
                    <a:pt x="1517" y="13745"/>
                    <a:pt x="1981" y="13418"/>
                  </a:cubicBezTo>
                  <a:cubicBezTo>
                    <a:pt x="2446" y="13091"/>
                    <a:pt x="2948" y="12436"/>
                    <a:pt x="3443" y="11782"/>
                  </a:cubicBezTo>
                  <a:cubicBezTo>
                    <a:pt x="3938" y="11127"/>
                    <a:pt x="4428" y="10473"/>
                    <a:pt x="4929" y="9491"/>
                  </a:cubicBezTo>
                  <a:cubicBezTo>
                    <a:pt x="5431" y="8509"/>
                    <a:pt x="5944" y="7200"/>
                    <a:pt x="6391" y="6545"/>
                  </a:cubicBezTo>
                  <a:cubicBezTo>
                    <a:pt x="6837" y="5891"/>
                    <a:pt x="7216" y="5891"/>
                    <a:pt x="7602" y="5564"/>
                  </a:cubicBezTo>
                  <a:cubicBezTo>
                    <a:pt x="7987" y="5236"/>
                    <a:pt x="8378" y="4582"/>
                    <a:pt x="8770" y="3927"/>
                  </a:cubicBezTo>
                  <a:cubicBezTo>
                    <a:pt x="9161" y="3273"/>
                    <a:pt x="9552" y="2618"/>
                    <a:pt x="9974" y="2291"/>
                  </a:cubicBezTo>
                  <a:cubicBezTo>
                    <a:pt x="10396" y="1964"/>
                    <a:pt x="10849" y="1964"/>
                    <a:pt x="11399" y="1636"/>
                  </a:cubicBezTo>
                  <a:cubicBezTo>
                    <a:pt x="11950" y="1309"/>
                    <a:pt x="12598" y="655"/>
                    <a:pt x="13130" y="327"/>
                  </a:cubicBezTo>
                  <a:cubicBezTo>
                    <a:pt x="13662" y="0"/>
                    <a:pt x="14078" y="0"/>
                    <a:pt x="14500" y="0"/>
                  </a:cubicBezTo>
                  <a:cubicBezTo>
                    <a:pt x="14922" y="0"/>
                    <a:pt x="15350" y="0"/>
                    <a:pt x="15821" y="0"/>
                  </a:cubicBezTo>
                  <a:cubicBezTo>
                    <a:pt x="16292" y="0"/>
                    <a:pt x="16805" y="0"/>
                    <a:pt x="17289" y="0"/>
                  </a:cubicBezTo>
                  <a:cubicBezTo>
                    <a:pt x="17772" y="0"/>
                    <a:pt x="18224" y="0"/>
                    <a:pt x="18720" y="0"/>
                  </a:cubicBezTo>
                  <a:cubicBezTo>
                    <a:pt x="19215" y="0"/>
                    <a:pt x="19753" y="0"/>
                    <a:pt x="20218" y="0"/>
                  </a:cubicBezTo>
                  <a:cubicBezTo>
                    <a:pt x="20683" y="0"/>
                    <a:pt x="21074" y="0"/>
                    <a:pt x="21300" y="655"/>
                  </a:cubicBezTo>
                  <a:cubicBezTo>
                    <a:pt x="21527" y="1309"/>
                    <a:pt x="21588" y="2618"/>
                    <a:pt x="21594" y="4255"/>
                  </a:cubicBezTo>
                  <a:cubicBezTo>
                    <a:pt x="21600" y="5891"/>
                    <a:pt x="21551" y="7855"/>
                    <a:pt x="21490" y="9491"/>
                  </a:cubicBezTo>
                  <a:cubicBezTo>
                    <a:pt x="21429" y="11127"/>
                    <a:pt x="21355" y="12436"/>
                    <a:pt x="21282" y="1374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2755900" y="3708400"/>
              <a:ext cx="41084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389" y="7200"/>
                    <a:pt x="779" y="3600"/>
                    <a:pt x="1168" y="1800"/>
                  </a:cubicBezTo>
                  <a:cubicBezTo>
                    <a:pt x="1558" y="0"/>
                    <a:pt x="1947" y="0"/>
                    <a:pt x="2365" y="0"/>
                  </a:cubicBezTo>
                  <a:cubicBezTo>
                    <a:pt x="2782" y="0"/>
                    <a:pt x="3227" y="0"/>
                    <a:pt x="3689" y="0"/>
                  </a:cubicBezTo>
                  <a:cubicBezTo>
                    <a:pt x="4151" y="0"/>
                    <a:pt x="4629" y="0"/>
                    <a:pt x="5036" y="600"/>
                  </a:cubicBezTo>
                  <a:cubicBezTo>
                    <a:pt x="5442" y="1200"/>
                    <a:pt x="5776" y="2400"/>
                    <a:pt x="6126" y="3000"/>
                  </a:cubicBezTo>
                  <a:cubicBezTo>
                    <a:pt x="6477" y="3600"/>
                    <a:pt x="6844" y="3600"/>
                    <a:pt x="7200" y="4200"/>
                  </a:cubicBezTo>
                  <a:cubicBezTo>
                    <a:pt x="7556" y="4800"/>
                    <a:pt x="7901" y="6000"/>
                    <a:pt x="8263" y="6600"/>
                  </a:cubicBezTo>
                  <a:cubicBezTo>
                    <a:pt x="8624" y="7200"/>
                    <a:pt x="9003" y="7200"/>
                    <a:pt x="9398" y="7800"/>
                  </a:cubicBezTo>
                  <a:cubicBezTo>
                    <a:pt x="9793" y="8400"/>
                    <a:pt x="10205" y="9600"/>
                    <a:pt x="10605" y="10200"/>
                  </a:cubicBezTo>
                  <a:cubicBezTo>
                    <a:pt x="11006" y="10800"/>
                    <a:pt x="11395" y="10800"/>
                    <a:pt x="11790" y="11400"/>
                  </a:cubicBezTo>
                  <a:cubicBezTo>
                    <a:pt x="12185" y="12000"/>
                    <a:pt x="12586" y="13200"/>
                    <a:pt x="12998" y="13800"/>
                  </a:cubicBezTo>
                  <a:cubicBezTo>
                    <a:pt x="13410" y="14400"/>
                    <a:pt x="13832" y="14400"/>
                    <a:pt x="14222" y="15000"/>
                  </a:cubicBezTo>
                  <a:cubicBezTo>
                    <a:pt x="14611" y="15600"/>
                    <a:pt x="14968" y="16800"/>
                    <a:pt x="15324" y="17400"/>
                  </a:cubicBezTo>
                  <a:cubicBezTo>
                    <a:pt x="15680" y="18000"/>
                    <a:pt x="16036" y="18000"/>
                    <a:pt x="16442" y="18600"/>
                  </a:cubicBezTo>
                  <a:cubicBezTo>
                    <a:pt x="16848" y="19200"/>
                    <a:pt x="17304" y="20400"/>
                    <a:pt x="17733" y="21000"/>
                  </a:cubicBezTo>
                  <a:cubicBezTo>
                    <a:pt x="18161" y="21600"/>
                    <a:pt x="18562" y="21600"/>
                    <a:pt x="19013" y="21600"/>
                  </a:cubicBezTo>
                  <a:cubicBezTo>
                    <a:pt x="19463" y="21600"/>
                    <a:pt x="19964" y="21600"/>
                    <a:pt x="20381" y="21000"/>
                  </a:cubicBezTo>
                  <a:cubicBezTo>
                    <a:pt x="20799" y="20400"/>
                    <a:pt x="21133" y="19200"/>
                    <a:pt x="21333" y="18000"/>
                  </a:cubicBezTo>
                  <a:cubicBezTo>
                    <a:pt x="21533" y="16800"/>
                    <a:pt x="21600" y="15600"/>
                    <a:pt x="21600" y="14400"/>
                  </a:cubicBezTo>
                  <a:cubicBezTo>
                    <a:pt x="21600" y="13200"/>
                    <a:pt x="21533" y="12000"/>
                    <a:pt x="21472" y="11400"/>
                  </a:cubicBezTo>
                  <a:cubicBezTo>
                    <a:pt x="21411" y="10800"/>
                    <a:pt x="21355" y="10800"/>
                    <a:pt x="21300" y="108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3035300" y="3943350"/>
              <a:ext cx="3613150" cy="164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5" fill="norm" stroke="1" extrusionOk="0">
                  <a:moveTo>
                    <a:pt x="0" y="0"/>
                  </a:moveTo>
                  <a:cubicBezTo>
                    <a:pt x="418" y="2769"/>
                    <a:pt x="835" y="5538"/>
                    <a:pt x="1259" y="7477"/>
                  </a:cubicBezTo>
                  <a:cubicBezTo>
                    <a:pt x="1683" y="9415"/>
                    <a:pt x="2113" y="10523"/>
                    <a:pt x="2594" y="11354"/>
                  </a:cubicBezTo>
                  <a:cubicBezTo>
                    <a:pt x="3075" y="12185"/>
                    <a:pt x="3606" y="12738"/>
                    <a:pt x="4125" y="13015"/>
                  </a:cubicBezTo>
                  <a:cubicBezTo>
                    <a:pt x="4644" y="13292"/>
                    <a:pt x="5150" y="13292"/>
                    <a:pt x="5593" y="13292"/>
                  </a:cubicBezTo>
                  <a:cubicBezTo>
                    <a:pt x="6036" y="13292"/>
                    <a:pt x="6415" y="13292"/>
                    <a:pt x="6814" y="13292"/>
                  </a:cubicBezTo>
                  <a:cubicBezTo>
                    <a:pt x="7213" y="13292"/>
                    <a:pt x="7630" y="13292"/>
                    <a:pt x="8079" y="13292"/>
                  </a:cubicBezTo>
                  <a:cubicBezTo>
                    <a:pt x="8529" y="13292"/>
                    <a:pt x="9009" y="13292"/>
                    <a:pt x="9490" y="13292"/>
                  </a:cubicBezTo>
                  <a:cubicBezTo>
                    <a:pt x="9971" y="13292"/>
                    <a:pt x="10452" y="13292"/>
                    <a:pt x="10939" y="13569"/>
                  </a:cubicBezTo>
                  <a:cubicBezTo>
                    <a:pt x="11426" y="13846"/>
                    <a:pt x="11920" y="14400"/>
                    <a:pt x="12394" y="14954"/>
                  </a:cubicBezTo>
                  <a:cubicBezTo>
                    <a:pt x="12869" y="15508"/>
                    <a:pt x="13324" y="16062"/>
                    <a:pt x="13799" y="16754"/>
                  </a:cubicBezTo>
                  <a:cubicBezTo>
                    <a:pt x="14273" y="17446"/>
                    <a:pt x="14767" y="18277"/>
                    <a:pt x="15210" y="18969"/>
                  </a:cubicBezTo>
                  <a:cubicBezTo>
                    <a:pt x="15653" y="19662"/>
                    <a:pt x="16045" y="20215"/>
                    <a:pt x="16513" y="20631"/>
                  </a:cubicBezTo>
                  <a:cubicBezTo>
                    <a:pt x="16981" y="21046"/>
                    <a:pt x="17525" y="21323"/>
                    <a:pt x="18095" y="21462"/>
                  </a:cubicBezTo>
                  <a:cubicBezTo>
                    <a:pt x="18664" y="21600"/>
                    <a:pt x="19259" y="21600"/>
                    <a:pt x="19803" y="21462"/>
                  </a:cubicBezTo>
                  <a:cubicBezTo>
                    <a:pt x="20347" y="21323"/>
                    <a:pt x="20841" y="21046"/>
                    <a:pt x="21132" y="20769"/>
                  </a:cubicBezTo>
                  <a:cubicBezTo>
                    <a:pt x="21423" y="20492"/>
                    <a:pt x="21511" y="20215"/>
                    <a:pt x="21600" y="1993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3473450" y="1587500"/>
              <a:ext cx="764117" cy="698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35" y="851"/>
                    <a:pt x="3470" y="1702"/>
                    <a:pt x="5355" y="2782"/>
                  </a:cubicBezTo>
                  <a:cubicBezTo>
                    <a:pt x="7240" y="3862"/>
                    <a:pt x="9274" y="5171"/>
                    <a:pt x="11219" y="6513"/>
                  </a:cubicBezTo>
                  <a:cubicBezTo>
                    <a:pt x="13163" y="7855"/>
                    <a:pt x="15018" y="9229"/>
                    <a:pt x="16634" y="10767"/>
                  </a:cubicBezTo>
                  <a:cubicBezTo>
                    <a:pt x="18249" y="12305"/>
                    <a:pt x="19625" y="14007"/>
                    <a:pt x="20463" y="15513"/>
                  </a:cubicBezTo>
                  <a:cubicBezTo>
                    <a:pt x="21301" y="17018"/>
                    <a:pt x="21600" y="18327"/>
                    <a:pt x="21600" y="19309"/>
                  </a:cubicBezTo>
                  <a:cubicBezTo>
                    <a:pt x="21600" y="20291"/>
                    <a:pt x="21301" y="20945"/>
                    <a:pt x="21002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3446462" y="1517650"/>
              <a:ext cx="192088" cy="332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600" fill="norm" stroke="1" extrusionOk="0">
                  <a:moveTo>
                    <a:pt x="9929" y="12795"/>
                  </a:moveTo>
                  <a:cubicBezTo>
                    <a:pt x="9464" y="12107"/>
                    <a:pt x="9000" y="11419"/>
                    <a:pt x="8303" y="10869"/>
                  </a:cubicBezTo>
                  <a:cubicBezTo>
                    <a:pt x="7606" y="10318"/>
                    <a:pt x="6677" y="9906"/>
                    <a:pt x="6212" y="10387"/>
                  </a:cubicBezTo>
                  <a:cubicBezTo>
                    <a:pt x="5748" y="10869"/>
                    <a:pt x="5748" y="12245"/>
                    <a:pt x="5980" y="14033"/>
                  </a:cubicBezTo>
                  <a:cubicBezTo>
                    <a:pt x="6212" y="15822"/>
                    <a:pt x="6677" y="18023"/>
                    <a:pt x="7142" y="19468"/>
                  </a:cubicBezTo>
                  <a:cubicBezTo>
                    <a:pt x="7606" y="20912"/>
                    <a:pt x="8071" y="21600"/>
                    <a:pt x="7954" y="21600"/>
                  </a:cubicBezTo>
                  <a:cubicBezTo>
                    <a:pt x="7838" y="21600"/>
                    <a:pt x="7142" y="20912"/>
                    <a:pt x="5400" y="19192"/>
                  </a:cubicBezTo>
                  <a:cubicBezTo>
                    <a:pt x="3658" y="17473"/>
                    <a:pt x="871" y="14721"/>
                    <a:pt x="174" y="12107"/>
                  </a:cubicBezTo>
                  <a:cubicBezTo>
                    <a:pt x="-523" y="9493"/>
                    <a:pt x="871" y="7017"/>
                    <a:pt x="4354" y="5022"/>
                  </a:cubicBezTo>
                  <a:cubicBezTo>
                    <a:pt x="7838" y="3027"/>
                    <a:pt x="13412" y="1513"/>
                    <a:pt x="16548" y="757"/>
                  </a:cubicBezTo>
                  <a:cubicBezTo>
                    <a:pt x="19683" y="0"/>
                    <a:pt x="20380" y="0"/>
                    <a:pt x="21077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2971884" y="1124093"/>
              <a:ext cx="190416" cy="408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71" fill="norm" stroke="1" extrusionOk="0">
                  <a:moveTo>
                    <a:pt x="8535" y="1315"/>
                  </a:moveTo>
                  <a:cubicBezTo>
                    <a:pt x="7823" y="764"/>
                    <a:pt x="7111" y="213"/>
                    <a:pt x="6162" y="47"/>
                  </a:cubicBezTo>
                  <a:cubicBezTo>
                    <a:pt x="5212" y="-118"/>
                    <a:pt x="4026" y="102"/>
                    <a:pt x="2839" y="1425"/>
                  </a:cubicBezTo>
                  <a:cubicBezTo>
                    <a:pt x="1652" y="2747"/>
                    <a:pt x="465" y="5172"/>
                    <a:pt x="109" y="8202"/>
                  </a:cubicBezTo>
                  <a:cubicBezTo>
                    <a:pt x="-247" y="11233"/>
                    <a:pt x="228" y="14870"/>
                    <a:pt x="2127" y="17294"/>
                  </a:cubicBezTo>
                  <a:cubicBezTo>
                    <a:pt x="4026" y="19719"/>
                    <a:pt x="7349" y="20931"/>
                    <a:pt x="10790" y="21206"/>
                  </a:cubicBezTo>
                  <a:cubicBezTo>
                    <a:pt x="14232" y="21482"/>
                    <a:pt x="17793" y="20821"/>
                    <a:pt x="21353" y="2016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3174999" y="1158789"/>
              <a:ext cx="114301" cy="231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5015"/>
                  </a:moveTo>
                  <a:cubicBezTo>
                    <a:pt x="0" y="4034"/>
                    <a:pt x="0" y="3052"/>
                    <a:pt x="200" y="2070"/>
                  </a:cubicBezTo>
                  <a:cubicBezTo>
                    <a:pt x="400" y="1088"/>
                    <a:pt x="800" y="106"/>
                    <a:pt x="1800" y="8"/>
                  </a:cubicBezTo>
                  <a:cubicBezTo>
                    <a:pt x="2800" y="-90"/>
                    <a:pt x="4400" y="695"/>
                    <a:pt x="7200" y="3935"/>
                  </a:cubicBezTo>
                  <a:cubicBezTo>
                    <a:pt x="10000" y="7175"/>
                    <a:pt x="14000" y="12870"/>
                    <a:pt x="16600" y="16208"/>
                  </a:cubicBezTo>
                  <a:cubicBezTo>
                    <a:pt x="19200" y="19546"/>
                    <a:pt x="20400" y="20528"/>
                    <a:pt x="21600" y="2151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3359150" y="1200150"/>
              <a:ext cx="1714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8831"/>
                    <a:pt x="4800" y="16062"/>
                    <a:pt x="8400" y="12462"/>
                  </a:cubicBezTo>
                  <a:cubicBezTo>
                    <a:pt x="12000" y="8862"/>
                    <a:pt x="16800" y="44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3582772" y="1022350"/>
              <a:ext cx="208178" cy="217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346" fill="norm" stroke="1" extrusionOk="0">
                  <a:moveTo>
                    <a:pt x="16222" y="0"/>
                  </a:moveTo>
                  <a:cubicBezTo>
                    <a:pt x="15567" y="2077"/>
                    <a:pt x="14913" y="4154"/>
                    <a:pt x="14040" y="7062"/>
                  </a:cubicBezTo>
                  <a:cubicBezTo>
                    <a:pt x="13167" y="9969"/>
                    <a:pt x="12076" y="13708"/>
                    <a:pt x="10985" y="16200"/>
                  </a:cubicBezTo>
                  <a:cubicBezTo>
                    <a:pt x="9894" y="18692"/>
                    <a:pt x="8803" y="19938"/>
                    <a:pt x="7713" y="20665"/>
                  </a:cubicBezTo>
                  <a:cubicBezTo>
                    <a:pt x="6622" y="21392"/>
                    <a:pt x="5531" y="21600"/>
                    <a:pt x="4222" y="20977"/>
                  </a:cubicBezTo>
                  <a:cubicBezTo>
                    <a:pt x="2913" y="20354"/>
                    <a:pt x="1385" y="18900"/>
                    <a:pt x="622" y="17342"/>
                  </a:cubicBezTo>
                  <a:cubicBezTo>
                    <a:pt x="-142" y="15785"/>
                    <a:pt x="-142" y="14123"/>
                    <a:pt x="294" y="12981"/>
                  </a:cubicBezTo>
                  <a:cubicBezTo>
                    <a:pt x="731" y="11838"/>
                    <a:pt x="1603" y="11215"/>
                    <a:pt x="3349" y="10904"/>
                  </a:cubicBezTo>
                  <a:cubicBezTo>
                    <a:pt x="5094" y="10592"/>
                    <a:pt x="7713" y="10592"/>
                    <a:pt x="10876" y="11631"/>
                  </a:cubicBezTo>
                  <a:cubicBezTo>
                    <a:pt x="14040" y="12669"/>
                    <a:pt x="17749" y="14746"/>
                    <a:pt x="21458" y="1682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3860800" y="914399"/>
              <a:ext cx="99213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600" fill="norm" stroke="1" extrusionOk="0">
                  <a:moveTo>
                    <a:pt x="0" y="0"/>
                  </a:moveTo>
                  <a:cubicBezTo>
                    <a:pt x="5731" y="1560"/>
                    <a:pt x="11461" y="3120"/>
                    <a:pt x="15429" y="5460"/>
                  </a:cubicBezTo>
                  <a:cubicBezTo>
                    <a:pt x="19396" y="7800"/>
                    <a:pt x="21600" y="10920"/>
                    <a:pt x="20278" y="13740"/>
                  </a:cubicBezTo>
                  <a:cubicBezTo>
                    <a:pt x="18955" y="16560"/>
                    <a:pt x="14106" y="19080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2794911" y="555538"/>
              <a:ext cx="189590" cy="215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326" fill="norm" stroke="1" extrusionOk="0">
                  <a:moveTo>
                    <a:pt x="9257" y="2211"/>
                  </a:moveTo>
                  <a:cubicBezTo>
                    <a:pt x="8057" y="1162"/>
                    <a:pt x="6857" y="114"/>
                    <a:pt x="5777" y="9"/>
                  </a:cubicBezTo>
                  <a:cubicBezTo>
                    <a:pt x="4697" y="-96"/>
                    <a:pt x="3737" y="743"/>
                    <a:pt x="2777" y="3679"/>
                  </a:cubicBezTo>
                  <a:cubicBezTo>
                    <a:pt x="1817" y="6615"/>
                    <a:pt x="857" y="11648"/>
                    <a:pt x="377" y="14688"/>
                  </a:cubicBezTo>
                  <a:cubicBezTo>
                    <a:pt x="-103" y="17729"/>
                    <a:pt x="-103" y="18778"/>
                    <a:pt x="257" y="19721"/>
                  </a:cubicBezTo>
                  <a:cubicBezTo>
                    <a:pt x="617" y="20665"/>
                    <a:pt x="1337" y="21504"/>
                    <a:pt x="2657" y="21294"/>
                  </a:cubicBezTo>
                  <a:cubicBezTo>
                    <a:pt x="3977" y="21085"/>
                    <a:pt x="5897" y="19826"/>
                    <a:pt x="7097" y="17415"/>
                  </a:cubicBezTo>
                  <a:cubicBezTo>
                    <a:pt x="8297" y="15003"/>
                    <a:pt x="8777" y="11438"/>
                    <a:pt x="9017" y="9131"/>
                  </a:cubicBezTo>
                  <a:cubicBezTo>
                    <a:pt x="9257" y="6824"/>
                    <a:pt x="9257" y="5776"/>
                    <a:pt x="9737" y="6090"/>
                  </a:cubicBezTo>
                  <a:cubicBezTo>
                    <a:pt x="10217" y="6405"/>
                    <a:pt x="11177" y="8083"/>
                    <a:pt x="12017" y="9446"/>
                  </a:cubicBezTo>
                  <a:cubicBezTo>
                    <a:pt x="12857" y="10809"/>
                    <a:pt x="13577" y="11857"/>
                    <a:pt x="14657" y="12696"/>
                  </a:cubicBezTo>
                  <a:cubicBezTo>
                    <a:pt x="15737" y="13535"/>
                    <a:pt x="17177" y="14164"/>
                    <a:pt x="18377" y="14164"/>
                  </a:cubicBezTo>
                  <a:cubicBezTo>
                    <a:pt x="19577" y="14164"/>
                    <a:pt x="20537" y="13535"/>
                    <a:pt x="21497" y="1290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3020012" y="491280"/>
              <a:ext cx="91489" cy="195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018" fill="norm" stroke="1" extrusionOk="0">
                  <a:moveTo>
                    <a:pt x="12382" y="1114"/>
                  </a:moveTo>
                  <a:cubicBezTo>
                    <a:pt x="9927" y="432"/>
                    <a:pt x="7473" y="-250"/>
                    <a:pt x="5509" y="91"/>
                  </a:cubicBezTo>
                  <a:cubicBezTo>
                    <a:pt x="3545" y="432"/>
                    <a:pt x="2073" y="1796"/>
                    <a:pt x="1091" y="4297"/>
                  </a:cubicBezTo>
                  <a:cubicBezTo>
                    <a:pt x="109" y="6798"/>
                    <a:pt x="-382" y="10436"/>
                    <a:pt x="354" y="13392"/>
                  </a:cubicBezTo>
                  <a:cubicBezTo>
                    <a:pt x="1091" y="16348"/>
                    <a:pt x="3054" y="18622"/>
                    <a:pt x="5263" y="19872"/>
                  </a:cubicBezTo>
                  <a:cubicBezTo>
                    <a:pt x="7473" y="21123"/>
                    <a:pt x="9927" y="21350"/>
                    <a:pt x="12627" y="20554"/>
                  </a:cubicBezTo>
                  <a:cubicBezTo>
                    <a:pt x="15327" y="19758"/>
                    <a:pt x="18273" y="17939"/>
                    <a:pt x="21218" y="1612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3156893" y="431800"/>
              <a:ext cx="94307" cy="190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92" fill="norm" stroke="1" extrusionOk="0">
                  <a:moveTo>
                    <a:pt x="12746" y="0"/>
                  </a:moveTo>
                  <a:cubicBezTo>
                    <a:pt x="9386" y="475"/>
                    <a:pt x="6026" y="949"/>
                    <a:pt x="3626" y="4154"/>
                  </a:cubicBezTo>
                  <a:cubicBezTo>
                    <a:pt x="1226" y="7358"/>
                    <a:pt x="-214" y="13292"/>
                    <a:pt x="26" y="16853"/>
                  </a:cubicBezTo>
                  <a:cubicBezTo>
                    <a:pt x="266" y="20413"/>
                    <a:pt x="2186" y="21600"/>
                    <a:pt x="6026" y="21363"/>
                  </a:cubicBezTo>
                  <a:cubicBezTo>
                    <a:pt x="9866" y="21125"/>
                    <a:pt x="15626" y="19464"/>
                    <a:pt x="21386" y="1780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3282950" y="420546"/>
              <a:ext cx="114300" cy="188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9095"/>
                  </a:moveTo>
                  <a:cubicBezTo>
                    <a:pt x="2000" y="9095"/>
                    <a:pt x="4000" y="9095"/>
                    <a:pt x="5600" y="8146"/>
                  </a:cubicBezTo>
                  <a:cubicBezTo>
                    <a:pt x="7200" y="7196"/>
                    <a:pt x="8400" y="5297"/>
                    <a:pt x="9000" y="3754"/>
                  </a:cubicBezTo>
                  <a:cubicBezTo>
                    <a:pt x="9600" y="2212"/>
                    <a:pt x="9600" y="1025"/>
                    <a:pt x="8600" y="431"/>
                  </a:cubicBezTo>
                  <a:cubicBezTo>
                    <a:pt x="7600" y="-162"/>
                    <a:pt x="5600" y="-162"/>
                    <a:pt x="4200" y="550"/>
                  </a:cubicBezTo>
                  <a:cubicBezTo>
                    <a:pt x="2800" y="1262"/>
                    <a:pt x="2000" y="2686"/>
                    <a:pt x="2000" y="5535"/>
                  </a:cubicBezTo>
                  <a:cubicBezTo>
                    <a:pt x="2000" y="8383"/>
                    <a:pt x="2800" y="12656"/>
                    <a:pt x="5000" y="15623"/>
                  </a:cubicBezTo>
                  <a:cubicBezTo>
                    <a:pt x="7200" y="18590"/>
                    <a:pt x="10800" y="20251"/>
                    <a:pt x="13800" y="20845"/>
                  </a:cubicBezTo>
                  <a:cubicBezTo>
                    <a:pt x="16800" y="21438"/>
                    <a:pt x="19200" y="20963"/>
                    <a:pt x="21600" y="2048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3366679" y="366359"/>
              <a:ext cx="97506" cy="440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399" fill="norm" stroke="1" extrusionOk="0">
                  <a:moveTo>
                    <a:pt x="12153" y="6883"/>
                  </a:moveTo>
                  <a:cubicBezTo>
                    <a:pt x="11693" y="9352"/>
                    <a:pt x="11233" y="11820"/>
                    <a:pt x="12153" y="14083"/>
                  </a:cubicBezTo>
                  <a:cubicBezTo>
                    <a:pt x="13072" y="16346"/>
                    <a:pt x="15370" y="18403"/>
                    <a:pt x="16748" y="19689"/>
                  </a:cubicBezTo>
                  <a:cubicBezTo>
                    <a:pt x="18127" y="20975"/>
                    <a:pt x="18587" y="21489"/>
                    <a:pt x="18587" y="21386"/>
                  </a:cubicBezTo>
                  <a:cubicBezTo>
                    <a:pt x="18587" y="21283"/>
                    <a:pt x="18127" y="20563"/>
                    <a:pt x="15829" y="18660"/>
                  </a:cubicBezTo>
                  <a:cubicBezTo>
                    <a:pt x="13531" y="16758"/>
                    <a:pt x="9395" y="13672"/>
                    <a:pt x="6408" y="10638"/>
                  </a:cubicBezTo>
                  <a:cubicBezTo>
                    <a:pt x="3421" y="7603"/>
                    <a:pt x="1582" y="4620"/>
                    <a:pt x="663" y="2872"/>
                  </a:cubicBezTo>
                  <a:cubicBezTo>
                    <a:pt x="-256" y="1123"/>
                    <a:pt x="-256" y="609"/>
                    <a:pt x="893" y="300"/>
                  </a:cubicBezTo>
                  <a:cubicBezTo>
                    <a:pt x="2042" y="-8"/>
                    <a:pt x="4340" y="-111"/>
                    <a:pt x="7557" y="146"/>
                  </a:cubicBezTo>
                  <a:cubicBezTo>
                    <a:pt x="10774" y="403"/>
                    <a:pt x="14910" y="1020"/>
                    <a:pt x="17438" y="2100"/>
                  </a:cubicBezTo>
                  <a:cubicBezTo>
                    <a:pt x="19965" y="3180"/>
                    <a:pt x="20884" y="4723"/>
                    <a:pt x="21114" y="5803"/>
                  </a:cubicBezTo>
                  <a:cubicBezTo>
                    <a:pt x="21344" y="6883"/>
                    <a:pt x="20884" y="7500"/>
                    <a:pt x="19506" y="7963"/>
                  </a:cubicBezTo>
                  <a:cubicBezTo>
                    <a:pt x="18127" y="8426"/>
                    <a:pt x="15829" y="8735"/>
                    <a:pt x="14221" y="8529"/>
                  </a:cubicBezTo>
                  <a:cubicBezTo>
                    <a:pt x="12612" y="8323"/>
                    <a:pt x="11693" y="7603"/>
                    <a:pt x="10774" y="688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3454400" y="95249"/>
              <a:ext cx="285750" cy="390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0" y="0"/>
                  </a:moveTo>
                  <a:cubicBezTo>
                    <a:pt x="640" y="4086"/>
                    <a:pt x="1280" y="8173"/>
                    <a:pt x="2240" y="11617"/>
                  </a:cubicBezTo>
                  <a:cubicBezTo>
                    <a:pt x="3200" y="15062"/>
                    <a:pt x="4480" y="17864"/>
                    <a:pt x="5360" y="19498"/>
                  </a:cubicBezTo>
                  <a:cubicBezTo>
                    <a:pt x="6240" y="21133"/>
                    <a:pt x="6720" y="21600"/>
                    <a:pt x="6880" y="21542"/>
                  </a:cubicBezTo>
                  <a:cubicBezTo>
                    <a:pt x="7040" y="21483"/>
                    <a:pt x="6880" y="20899"/>
                    <a:pt x="6240" y="19907"/>
                  </a:cubicBezTo>
                  <a:cubicBezTo>
                    <a:pt x="5600" y="18915"/>
                    <a:pt x="4480" y="17514"/>
                    <a:pt x="3520" y="16638"/>
                  </a:cubicBezTo>
                  <a:cubicBezTo>
                    <a:pt x="2560" y="15762"/>
                    <a:pt x="1760" y="15412"/>
                    <a:pt x="1760" y="15295"/>
                  </a:cubicBezTo>
                  <a:cubicBezTo>
                    <a:pt x="1760" y="15178"/>
                    <a:pt x="2560" y="15295"/>
                    <a:pt x="3280" y="15178"/>
                  </a:cubicBezTo>
                  <a:cubicBezTo>
                    <a:pt x="4000" y="15062"/>
                    <a:pt x="4640" y="14711"/>
                    <a:pt x="5440" y="14128"/>
                  </a:cubicBezTo>
                  <a:cubicBezTo>
                    <a:pt x="6240" y="13544"/>
                    <a:pt x="7200" y="12726"/>
                    <a:pt x="7360" y="12668"/>
                  </a:cubicBezTo>
                  <a:cubicBezTo>
                    <a:pt x="7520" y="12610"/>
                    <a:pt x="6880" y="13310"/>
                    <a:pt x="6480" y="14303"/>
                  </a:cubicBezTo>
                  <a:cubicBezTo>
                    <a:pt x="6080" y="15295"/>
                    <a:pt x="5920" y="16579"/>
                    <a:pt x="5920" y="17572"/>
                  </a:cubicBezTo>
                  <a:cubicBezTo>
                    <a:pt x="5920" y="18564"/>
                    <a:pt x="6080" y="19265"/>
                    <a:pt x="6560" y="19615"/>
                  </a:cubicBezTo>
                  <a:cubicBezTo>
                    <a:pt x="7040" y="19965"/>
                    <a:pt x="7840" y="19965"/>
                    <a:pt x="8240" y="19674"/>
                  </a:cubicBezTo>
                  <a:cubicBezTo>
                    <a:pt x="8640" y="19382"/>
                    <a:pt x="8640" y="18798"/>
                    <a:pt x="8640" y="18156"/>
                  </a:cubicBezTo>
                  <a:cubicBezTo>
                    <a:pt x="8640" y="17514"/>
                    <a:pt x="8640" y="16813"/>
                    <a:pt x="8720" y="16054"/>
                  </a:cubicBezTo>
                  <a:cubicBezTo>
                    <a:pt x="8800" y="15295"/>
                    <a:pt x="8960" y="14478"/>
                    <a:pt x="9280" y="14419"/>
                  </a:cubicBezTo>
                  <a:cubicBezTo>
                    <a:pt x="9600" y="14361"/>
                    <a:pt x="10080" y="15062"/>
                    <a:pt x="10480" y="15704"/>
                  </a:cubicBezTo>
                  <a:cubicBezTo>
                    <a:pt x="10880" y="16346"/>
                    <a:pt x="11200" y="16930"/>
                    <a:pt x="11680" y="17397"/>
                  </a:cubicBezTo>
                  <a:cubicBezTo>
                    <a:pt x="12160" y="17864"/>
                    <a:pt x="12800" y="18214"/>
                    <a:pt x="13280" y="18097"/>
                  </a:cubicBezTo>
                  <a:cubicBezTo>
                    <a:pt x="13760" y="17981"/>
                    <a:pt x="14080" y="17397"/>
                    <a:pt x="14240" y="16813"/>
                  </a:cubicBezTo>
                  <a:cubicBezTo>
                    <a:pt x="14400" y="16229"/>
                    <a:pt x="14400" y="15645"/>
                    <a:pt x="14400" y="15003"/>
                  </a:cubicBezTo>
                  <a:cubicBezTo>
                    <a:pt x="14400" y="14361"/>
                    <a:pt x="14400" y="13661"/>
                    <a:pt x="14560" y="13661"/>
                  </a:cubicBezTo>
                  <a:cubicBezTo>
                    <a:pt x="14720" y="13661"/>
                    <a:pt x="15040" y="14361"/>
                    <a:pt x="15200" y="15120"/>
                  </a:cubicBezTo>
                  <a:cubicBezTo>
                    <a:pt x="15360" y="15879"/>
                    <a:pt x="15360" y="16696"/>
                    <a:pt x="15520" y="17455"/>
                  </a:cubicBezTo>
                  <a:cubicBezTo>
                    <a:pt x="15680" y="18214"/>
                    <a:pt x="16000" y="18915"/>
                    <a:pt x="16160" y="18973"/>
                  </a:cubicBezTo>
                  <a:cubicBezTo>
                    <a:pt x="16320" y="19031"/>
                    <a:pt x="16320" y="18448"/>
                    <a:pt x="16240" y="17163"/>
                  </a:cubicBezTo>
                  <a:cubicBezTo>
                    <a:pt x="16160" y="15879"/>
                    <a:pt x="16000" y="13894"/>
                    <a:pt x="16160" y="12668"/>
                  </a:cubicBezTo>
                  <a:cubicBezTo>
                    <a:pt x="16320" y="11442"/>
                    <a:pt x="16800" y="10975"/>
                    <a:pt x="17360" y="10917"/>
                  </a:cubicBezTo>
                  <a:cubicBezTo>
                    <a:pt x="17920" y="10858"/>
                    <a:pt x="18560" y="11209"/>
                    <a:pt x="19120" y="12084"/>
                  </a:cubicBezTo>
                  <a:cubicBezTo>
                    <a:pt x="19680" y="12960"/>
                    <a:pt x="20160" y="14361"/>
                    <a:pt x="20560" y="15237"/>
                  </a:cubicBezTo>
                  <a:cubicBezTo>
                    <a:pt x="20960" y="16112"/>
                    <a:pt x="21280" y="16463"/>
                    <a:pt x="21600" y="1681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3753383" y="230716"/>
              <a:ext cx="202667" cy="192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147" fill="norm" stroke="1" extrusionOk="0">
                  <a:moveTo>
                    <a:pt x="5343" y="6735"/>
                  </a:moveTo>
                  <a:cubicBezTo>
                    <a:pt x="3768" y="6039"/>
                    <a:pt x="2193" y="5342"/>
                    <a:pt x="1293" y="5574"/>
                  </a:cubicBezTo>
                  <a:cubicBezTo>
                    <a:pt x="393" y="5806"/>
                    <a:pt x="168" y="6968"/>
                    <a:pt x="56" y="8826"/>
                  </a:cubicBezTo>
                  <a:cubicBezTo>
                    <a:pt x="-57" y="10684"/>
                    <a:pt x="-57" y="13239"/>
                    <a:pt x="618" y="15561"/>
                  </a:cubicBezTo>
                  <a:cubicBezTo>
                    <a:pt x="1293" y="17884"/>
                    <a:pt x="2643" y="19974"/>
                    <a:pt x="3881" y="20787"/>
                  </a:cubicBezTo>
                  <a:cubicBezTo>
                    <a:pt x="5118" y="21600"/>
                    <a:pt x="6243" y="21135"/>
                    <a:pt x="7931" y="18348"/>
                  </a:cubicBezTo>
                  <a:cubicBezTo>
                    <a:pt x="9618" y="15561"/>
                    <a:pt x="11868" y="10452"/>
                    <a:pt x="13105" y="7316"/>
                  </a:cubicBezTo>
                  <a:cubicBezTo>
                    <a:pt x="14343" y="4181"/>
                    <a:pt x="14568" y="3019"/>
                    <a:pt x="14343" y="1974"/>
                  </a:cubicBezTo>
                  <a:cubicBezTo>
                    <a:pt x="14118" y="929"/>
                    <a:pt x="13443" y="0"/>
                    <a:pt x="12656" y="0"/>
                  </a:cubicBezTo>
                  <a:cubicBezTo>
                    <a:pt x="11868" y="0"/>
                    <a:pt x="10968" y="929"/>
                    <a:pt x="10293" y="3135"/>
                  </a:cubicBezTo>
                  <a:cubicBezTo>
                    <a:pt x="9618" y="5342"/>
                    <a:pt x="9168" y="8826"/>
                    <a:pt x="9393" y="11032"/>
                  </a:cubicBezTo>
                  <a:cubicBezTo>
                    <a:pt x="9618" y="13239"/>
                    <a:pt x="10518" y="14168"/>
                    <a:pt x="12656" y="14284"/>
                  </a:cubicBezTo>
                  <a:cubicBezTo>
                    <a:pt x="14793" y="14400"/>
                    <a:pt x="18168" y="13703"/>
                    <a:pt x="21543" y="1300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4089400" y="86382"/>
              <a:ext cx="326644" cy="391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54" fill="norm" stroke="1" extrusionOk="0">
                  <a:moveTo>
                    <a:pt x="0" y="5681"/>
                  </a:moveTo>
                  <a:cubicBezTo>
                    <a:pt x="1394" y="6721"/>
                    <a:pt x="2787" y="7761"/>
                    <a:pt x="3554" y="8569"/>
                  </a:cubicBezTo>
                  <a:cubicBezTo>
                    <a:pt x="4320" y="9378"/>
                    <a:pt x="4459" y="9955"/>
                    <a:pt x="4459" y="10533"/>
                  </a:cubicBezTo>
                  <a:cubicBezTo>
                    <a:pt x="4459" y="11110"/>
                    <a:pt x="4320" y="11688"/>
                    <a:pt x="4111" y="11688"/>
                  </a:cubicBezTo>
                  <a:cubicBezTo>
                    <a:pt x="3902" y="11688"/>
                    <a:pt x="3623" y="11110"/>
                    <a:pt x="3763" y="9782"/>
                  </a:cubicBezTo>
                  <a:cubicBezTo>
                    <a:pt x="3902" y="8454"/>
                    <a:pt x="4459" y="6374"/>
                    <a:pt x="5365" y="5104"/>
                  </a:cubicBezTo>
                  <a:cubicBezTo>
                    <a:pt x="6271" y="3833"/>
                    <a:pt x="7525" y="3371"/>
                    <a:pt x="8501" y="3140"/>
                  </a:cubicBezTo>
                  <a:cubicBezTo>
                    <a:pt x="9476" y="2909"/>
                    <a:pt x="10173" y="2909"/>
                    <a:pt x="10243" y="2736"/>
                  </a:cubicBezTo>
                  <a:cubicBezTo>
                    <a:pt x="10312" y="2563"/>
                    <a:pt x="9755" y="2216"/>
                    <a:pt x="9197" y="2447"/>
                  </a:cubicBezTo>
                  <a:cubicBezTo>
                    <a:pt x="8640" y="2678"/>
                    <a:pt x="8083" y="3487"/>
                    <a:pt x="7804" y="4238"/>
                  </a:cubicBezTo>
                  <a:cubicBezTo>
                    <a:pt x="7525" y="4988"/>
                    <a:pt x="7525" y="5681"/>
                    <a:pt x="7874" y="6374"/>
                  </a:cubicBezTo>
                  <a:cubicBezTo>
                    <a:pt x="8222" y="7067"/>
                    <a:pt x="8919" y="7761"/>
                    <a:pt x="9615" y="8107"/>
                  </a:cubicBezTo>
                  <a:cubicBezTo>
                    <a:pt x="10312" y="8454"/>
                    <a:pt x="11009" y="8454"/>
                    <a:pt x="11985" y="7703"/>
                  </a:cubicBezTo>
                  <a:cubicBezTo>
                    <a:pt x="12960" y="6952"/>
                    <a:pt x="14214" y="5450"/>
                    <a:pt x="14911" y="4353"/>
                  </a:cubicBezTo>
                  <a:cubicBezTo>
                    <a:pt x="15608" y="3256"/>
                    <a:pt x="15747" y="2563"/>
                    <a:pt x="15886" y="1927"/>
                  </a:cubicBezTo>
                  <a:cubicBezTo>
                    <a:pt x="16026" y="1292"/>
                    <a:pt x="16165" y="715"/>
                    <a:pt x="15886" y="368"/>
                  </a:cubicBezTo>
                  <a:cubicBezTo>
                    <a:pt x="15608" y="22"/>
                    <a:pt x="14911" y="-94"/>
                    <a:pt x="14354" y="79"/>
                  </a:cubicBezTo>
                  <a:cubicBezTo>
                    <a:pt x="13796" y="253"/>
                    <a:pt x="13378" y="715"/>
                    <a:pt x="13517" y="1870"/>
                  </a:cubicBezTo>
                  <a:cubicBezTo>
                    <a:pt x="13657" y="3025"/>
                    <a:pt x="14354" y="4873"/>
                    <a:pt x="15747" y="7241"/>
                  </a:cubicBezTo>
                  <a:cubicBezTo>
                    <a:pt x="17141" y="9609"/>
                    <a:pt x="19231" y="12496"/>
                    <a:pt x="20346" y="14576"/>
                  </a:cubicBezTo>
                  <a:cubicBezTo>
                    <a:pt x="21461" y="16655"/>
                    <a:pt x="21600" y="17925"/>
                    <a:pt x="21461" y="18907"/>
                  </a:cubicBezTo>
                  <a:cubicBezTo>
                    <a:pt x="21321" y="19889"/>
                    <a:pt x="20903" y="20582"/>
                    <a:pt x="20346" y="20986"/>
                  </a:cubicBezTo>
                  <a:cubicBezTo>
                    <a:pt x="19788" y="21390"/>
                    <a:pt x="19092" y="21506"/>
                    <a:pt x="18116" y="21102"/>
                  </a:cubicBezTo>
                  <a:cubicBezTo>
                    <a:pt x="17141" y="20697"/>
                    <a:pt x="15886" y="19773"/>
                    <a:pt x="15259" y="18330"/>
                  </a:cubicBezTo>
                  <a:cubicBezTo>
                    <a:pt x="14632" y="16886"/>
                    <a:pt x="14632" y="14922"/>
                    <a:pt x="14632" y="1295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4400549" y="0"/>
              <a:ext cx="24675" cy="222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22" fill="norm" stroke="1" extrusionOk="0">
                  <a:moveTo>
                    <a:pt x="5400" y="11615"/>
                  </a:moveTo>
                  <a:cubicBezTo>
                    <a:pt x="7200" y="14264"/>
                    <a:pt x="9000" y="16913"/>
                    <a:pt x="11700" y="18747"/>
                  </a:cubicBezTo>
                  <a:cubicBezTo>
                    <a:pt x="14400" y="20581"/>
                    <a:pt x="18000" y="21600"/>
                    <a:pt x="19800" y="21396"/>
                  </a:cubicBezTo>
                  <a:cubicBezTo>
                    <a:pt x="21600" y="21192"/>
                    <a:pt x="21600" y="19766"/>
                    <a:pt x="18000" y="15996"/>
                  </a:cubicBezTo>
                  <a:cubicBezTo>
                    <a:pt x="14400" y="12226"/>
                    <a:pt x="7200" y="6113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4451784" y="23283"/>
              <a:ext cx="272617" cy="212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36" fill="norm" stroke="1" extrusionOk="0">
                  <a:moveTo>
                    <a:pt x="2458" y="2780"/>
                  </a:moveTo>
                  <a:cubicBezTo>
                    <a:pt x="1462" y="3422"/>
                    <a:pt x="465" y="4063"/>
                    <a:pt x="132" y="6844"/>
                  </a:cubicBezTo>
                  <a:cubicBezTo>
                    <a:pt x="-200" y="9624"/>
                    <a:pt x="132" y="14543"/>
                    <a:pt x="714" y="17430"/>
                  </a:cubicBezTo>
                  <a:cubicBezTo>
                    <a:pt x="1295" y="20317"/>
                    <a:pt x="2126" y="21172"/>
                    <a:pt x="2957" y="21386"/>
                  </a:cubicBezTo>
                  <a:cubicBezTo>
                    <a:pt x="3788" y="21600"/>
                    <a:pt x="4618" y="21172"/>
                    <a:pt x="5283" y="19248"/>
                  </a:cubicBezTo>
                  <a:cubicBezTo>
                    <a:pt x="5948" y="17323"/>
                    <a:pt x="6446" y="13901"/>
                    <a:pt x="6280" y="11549"/>
                  </a:cubicBezTo>
                  <a:cubicBezTo>
                    <a:pt x="6114" y="9196"/>
                    <a:pt x="5283" y="7913"/>
                    <a:pt x="5200" y="6950"/>
                  </a:cubicBezTo>
                  <a:cubicBezTo>
                    <a:pt x="5117" y="5988"/>
                    <a:pt x="5782" y="5347"/>
                    <a:pt x="6363" y="5453"/>
                  </a:cubicBezTo>
                  <a:cubicBezTo>
                    <a:pt x="6945" y="5560"/>
                    <a:pt x="7443" y="6416"/>
                    <a:pt x="8191" y="7913"/>
                  </a:cubicBezTo>
                  <a:cubicBezTo>
                    <a:pt x="8938" y="9410"/>
                    <a:pt x="9935" y="11549"/>
                    <a:pt x="10683" y="13366"/>
                  </a:cubicBezTo>
                  <a:cubicBezTo>
                    <a:pt x="11431" y="15184"/>
                    <a:pt x="11929" y="16681"/>
                    <a:pt x="11846" y="17002"/>
                  </a:cubicBezTo>
                  <a:cubicBezTo>
                    <a:pt x="11763" y="17323"/>
                    <a:pt x="11098" y="16467"/>
                    <a:pt x="10600" y="13794"/>
                  </a:cubicBezTo>
                  <a:cubicBezTo>
                    <a:pt x="10102" y="11121"/>
                    <a:pt x="9769" y="6630"/>
                    <a:pt x="10018" y="3850"/>
                  </a:cubicBezTo>
                  <a:cubicBezTo>
                    <a:pt x="10268" y="1069"/>
                    <a:pt x="11098" y="0"/>
                    <a:pt x="12345" y="0"/>
                  </a:cubicBezTo>
                  <a:cubicBezTo>
                    <a:pt x="13591" y="0"/>
                    <a:pt x="15252" y="1069"/>
                    <a:pt x="16831" y="2887"/>
                  </a:cubicBezTo>
                  <a:cubicBezTo>
                    <a:pt x="18409" y="4705"/>
                    <a:pt x="19905" y="7271"/>
                    <a:pt x="21400" y="983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9132242" y="2798147"/>
              <a:ext cx="403342" cy="281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284" fill="norm" stroke="1" extrusionOk="0">
                  <a:moveTo>
                    <a:pt x="629" y="8326"/>
                  </a:moveTo>
                  <a:cubicBezTo>
                    <a:pt x="289" y="7526"/>
                    <a:pt x="-50" y="6726"/>
                    <a:pt x="7" y="6086"/>
                  </a:cubicBezTo>
                  <a:cubicBezTo>
                    <a:pt x="63" y="5446"/>
                    <a:pt x="515" y="4966"/>
                    <a:pt x="1307" y="4646"/>
                  </a:cubicBezTo>
                  <a:cubicBezTo>
                    <a:pt x="2099" y="4326"/>
                    <a:pt x="3230" y="4166"/>
                    <a:pt x="4247" y="4486"/>
                  </a:cubicBezTo>
                  <a:cubicBezTo>
                    <a:pt x="5265" y="4806"/>
                    <a:pt x="6170" y="5606"/>
                    <a:pt x="6566" y="6886"/>
                  </a:cubicBezTo>
                  <a:cubicBezTo>
                    <a:pt x="6962" y="8166"/>
                    <a:pt x="6848" y="9926"/>
                    <a:pt x="6509" y="10886"/>
                  </a:cubicBezTo>
                  <a:cubicBezTo>
                    <a:pt x="6170" y="11846"/>
                    <a:pt x="5604" y="12006"/>
                    <a:pt x="5209" y="11686"/>
                  </a:cubicBezTo>
                  <a:cubicBezTo>
                    <a:pt x="4813" y="11366"/>
                    <a:pt x="4587" y="10566"/>
                    <a:pt x="4756" y="8966"/>
                  </a:cubicBezTo>
                  <a:cubicBezTo>
                    <a:pt x="4926" y="7366"/>
                    <a:pt x="5491" y="4966"/>
                    <a:pt x="6113" y="3606"/>
                  </a:cubicBezTo>
                  <a:cubicBezTo>
                    <a:pt x="6735" y="2246"/>
                    <a:pt x="7414" y="1926"/>
                    <a:pt x="8036" y="1766"/>
                  </a:cubicBezTo>
                  <a:cubicBezTo>
                    <a:pt x="8658" y="1606"/>
                    <a:pt x="9223" y="1606"/>
                    <a:pt x="9676" y="1926"/>
                  </a:cubicBezTo>
                  <a:cubicBezTo>
                    <a:pt x="10128" y="2246"/>
                    <a:pt x="10467" y="2886"/>
                    <a:pt x="10750" y="3846"/>
                  </a:cubicBezTo>
                  <a:cubicBezTo>
                    <a:pt x="11033" y="4806"/>
                    <a:pt x="11259" y="6086"/>
                    <a:pt x="11655" y="6726"/>
                  </a:cubicBezTo>
                  <a:cubicBezTo>
                    <a:pt x="12051" y="7366"/>
                    <a:pt x="12616" y="7366"/>
                    <a:pt x="13068" y="7046"/>
                  </a:cubicBezTo>
                  <a:cubicBezTo>
                    <a:pt x="13521" y="6726"/>
                    <a:pt x="13860" y="6086"/>
                    <a:pt x="14199" y="5286"/>
                  </a:cubicBezTo>
                  <a:cubicBezTo>
                    <a:pt x="14538" y="4486"/>
                    <a:pt x="14878" y="3526"/>
                    <a:pt x="15104" y="2646"/>
                  </a:cubicBezTo>
                  <a:cubicBezTo>
                    <a:pt x="15330" y="1766"/>
                    <a:pt x="15443" y="966"/>
                    <a:pt x="15217" y="486"/>
                  </a:cubicBezTo>
                  <a:cubicBezTo>
                    <a:pt x="14991" y="6"/>
                    <a:pt x="14425" y="-154"/>
                    <a:pt x="14030" y="166"/>
                  </a:cubicBezTo>
                  <a:cubicBezTo>
                    <a:pt x="13634" y="486"/>
                    <a:pt x="13408" y="1286"/>
                    <a:pt x="13295" y="2246"/>
                  </a:cubicBezTo>
                  <a:cubicBezTo>
                    <a:pt x="13181" y="3206"/>
                    <a:pt x="13181" y="4326"/>
                    <a:pt x="13238" y="5286"/>
                  </a:cubicBezTo>
                  <a:cubicBezTo>
                    <a:pt x="13295" y="6246"/>
                    <a:pt x="13408" y="7046"/>
                    <a:pt x="13747" y="7446"/>
                  </a:cubicBezTo>
                  <a:cubicBezTo>
                    <a:pt x="14086" y="7846"/>
                    <a:pt x="14652" y="7846"/>
                    <a:pt x="15669" y="6806"/>
                  </a:cubicBezTo>
                  <a:cubicBezTo>
                    <a:pt x="16687" y="5766"/>
                    <a:pt x="18157" y="3686"/>
                    <a:pt x="19119" y="2246"/>
                  </a:cubicBezTo>
                  <a:cubicBezTo>
                    <a:pt x="20080" y="806"/>
                    <a:pt x="20532" y="6"/>
                    <a:pt x="20758" y="6"/>
                  </a:cubicBezTo>
                  <a:cubicBezTo>
                    <a:pt x="20985" y="6"/>
                    <a:pt x="20985" y="806"/>
                    <a:pt x="21041" y="3286"/>
                  </a:cubicBezTo>
                  <a:cubicBezTo>
                    <a:pt x="21098" y="5766"/>
                    <a:pt x="21211" y="9926"/>
                    <a:pt x="21324" y="12886"/>
                  </a:cubicBezTo>
                  <a:cubicBezTo>
                    <a:pt x="21437" y="15846"/>
                    <a:pt x="21550" y="17606"/>
                    <a:pt x="21550" y="18886"/>
                  </a:cubicBezTo>
                  <a:cubicBezTo>
                    <a:pt x="21550" y="20166"/>
                    <a:pt x="21437" y="20966"/>
                    <a:pt x="21098" y="21206"/>
                  </a:cubicBezTo>
                  <a:cubicBezTo>
                    <a:pt x="20758" y="21446"/>
                    <a:pt x="20193" y="21126"/>
                    <a:pt x="19627" y="20246"/>
                  </a:cubicBezTo>
                  <a:cubicBezTo>
                    <a:pt x="19062" y="19366"/>
                    <a:pt x="18497" y="17926"/>
                    <a:pt x="17931" y="164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9537699" y="269875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9594850" y="2721275"/>
              <a:ext cx="82550" cy="14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7" fill="norm" stroke="1" extrusionOk="0">
                  <a:moveTo>
                    <a:pt x="0" y="12634"/>
                  </a:moveTo>
                  <a:cubicBezTo>
                    <a:pt x="3877" y="10443"/>
                    <a:pt x="7754" y="8251"/>
                    <a:pt x="10800" y="5903"/>
                  </a:cubicBezTo>
                  <a:cubicBezTo>
                    <a:pt x="13846" y="3556"/>
                    <a:pt x="16062" y="1051"/>
                    <a:pt x="15785" y="269"/>
                  </a:cubicBezTo>
                  <a:cubicBezTo>
                    <a:pt x="15508" y="-514"/>
                    <a:pt x="12738" y="425"/>
                    <a:pt x="9969" y="2929"/>
                  </a:cubicBezTo>
                  <a:cubicBezTo>
                    <a:pt x="7200" y="5434"/>
                    <a:pt x="4431" y="9503"/>
                    <a:pt x="3046" y="12477"/>
                  </a:cubicBezTo>
                  <a:cubicBezTo>
                    <a:pt x="1662" y="15451"/>
                    <a:pt x="1662" y="17329"/>
                    <a:pt x="2769" y="18738"/>
                  </a:cubicBezTo>
                  <a:cubicBezTo>
                    <a:pt x="3877" y="20147"/>
                    <a:pt x="6092" y="21086"/>
                    <a:pt x="9415" y="20929"/>
                  </a:cubicBezTo>
                  <a:cubicBezTo>
                    <a:pt x="12738" y="20773"/>
                    <a:pt x="17169" y="19521"/>
                    <a:pt x="21600" y="182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9740370" y="2679136"/>
              <a:ext cx="89430" cy="165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070" fill="norm" stroke="1" extrusionOk="0">
                  <a:moveTo>
                    <a:pt x="21223" y="882"/>
                  </a:moveTo>
                  <a:cubicBezTo>
                    <a:pt x="18711" y="342"/>
                    <a:pt x="16200" y="-198"/>
                    <a:pt x="12935" y="72"/>
                  </a:cubicBezTo>
                  <a:cubicBezTo>
                    <a:pt x="9670" y="342"/>
                    <a:pt x="5651" y="1422"/>
                    <a:pt x="3139" y="4257"/>
                  </a:cubicBezTo>
                  <a:cubicBezTo>
                    <a:pt x="628" y="7092"/>
                    <a:pt x="-377" y="11682"/>
                    <a:pt x="125" y="15057"/>
                  </a:cubicBezTo>
                  <a:cubicBezTo>
                    <a:pt x="628" y="18432"/>
                    <a:pt x="2637" y="20592"/>
                    <a:pt x="6404" y="20997"/>
                  </a:cubicBezTo>
                  <a:cubicBezTo>
                    <a:pt x="10172" y="21402"/>
                    <a:pt x="15697" y="20052"/>
                    <a:pt x="21223" y="187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9859433" y="2393950"/>
              <a:ext cx="211667" cy="341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11880" y="0"/>
                  </a:moveTo>
                  <a:cubicBezTo>
                    <a:pt x="10800" y="133"/>
                    <a:pt x="9720" y="265"/>
                    <a:pt x="8640" y="994"/>
                  </a:cubicBezTo>
                  <a:cubicBezTo>
                    <a:pt x="7560" y="1723"/>
                    <a:pt x="6480" y="3048"/>
                    <a:pt x="5724" y="5698"/>
                  </a:cubicBezTo>
                  <a:cubicBezTo>
                    <a:pt x="4968" y="8348"/>
                    <a:pt x="4536" y="12324"/>
                    <a:pt x="4428" y="14709"/>
                  </a:cubicBezTo>
                  <a:cubicBezTo>
                    <a:pt x="4320" y="17094"/>
                    <a:pt x="4536" y="17890"/>
                    <a:pt x="5076" y="18883"/>
                  </a:cubicBezTo>
                  <a:cubicBezTo>
                    <a:pt x="5616" y="19877"/>
                    <a:pt x="6480" y="21070"/>
                    <a:pt x="7020" y="21335"/>
                  </a:cubicBezTo>
                  <a:cubicBezTo>
                    <a:pt x="7560" y="21600"/>
                    <a:pt x="7776" y="20937"/>
                    <a:pt x="6912" y="19745"/>
                  </a:cubicBezTo>
                  <a:cubicBezTo>
                    <a:pt x="6048" y="18552"/>
                    <a:pt x="4104" y="16829"/>
                    <a:pt x="2592" y="15769"/>
                  </a:cubicBezTo>
                  <a:cubicBezTo>
                    <a:pt x="1080" y="14709"/>
                    <a:pt x="0" y="14312"/>
                    <a:pt x="0" y="14047"/>
                  </a:cubicBezTo>
                  <a:cubicBezTo>
                    <a:pt x="0" y="13782"/>
                    <a:pt x="1080" y="13649"/>
                    <a:pt x="3024" y="13583"/>
                  </a:cubicBezTo>
                  <a:cubicBezTo>
                    <a:pt x="4968" y="13517"/>
                    <a:pt x="7776" y="13517"/>
                    <a:pt x="10044" y="14047"/>
                  </a:cubicBezTo>
                  <a:cubicBezTo>
                    <a:pt x="12312" y="14577"/>
                    <a:pt x="14040" y="15637"/>
                    <a:pt x="15012" y="16564"/>
                  </a:cubicBezTo>
                  <a:cubicBezTo>
                    <a:pt x="15984" y="17492"/>
                    <a:pt x="16200" y="18287"/>
                    <a:pt x="16308" y="18287"/>
                  </a:cubicBezTo>
                  <a:cubicBezTo>
                    <a:pt x="16416" y="18287"/>
                    <a:pt x="16416" y="17492"/>
                    <a:pt x="16416" y="16034"/>
                  </a:cubicBezTo>
                  <a:cubicBezTo>
                    <a:pt x="16416" y="14577"/>
                    <a:pt x="16416" y="12456"/>
                    <a:pt x="16632" y="11065"/>
                  </a:cubicBezTo>
                  <a:cubicBezTo>
                    <a:pt x="16848" y="9674"/>
                    <a:pt x="17280" y="9011"/>
                    <a:pt x="18144" y="8812"/>
                  </a:cubicBezTo>
                  <a:cubicBezTo>
                    <a:pt x="19008" y="8613"/>
                    <a:pt x="20304" y="8879"/>
                    <a:pt x="21600" y="91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10091091" y="2544233"/>
              <a:ext cx="49859" cy="102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04" fill="norm" stroke="1" extrusionOk="0">
                  <a:moveTo>
                    <a:pt x="7700" y="7053"/>
                  </a:moveTo>
                  <a:cubicBezTo>
                    <a:pt x="6800" y="9257"/>
                    <a:pt x="5900" y="11461"/>
                    <a:pt x="4100" y="13445"/>
                  </a:cubicBezTo>
                  <a:cubicBezTo>
                    <a:pt x="2300" y="15429"/>
                    <a:pt x="-400" y="17192"/>
                    <a:pt x="50" y="18735"/>
                  </a:cubicBezTo>
                  <a:cubicBezTo>
                    <a:pt x="500" y="20278"/>
                    <a:pt x="4100" y="21600"/>
                    <a:pt x="7250" y="21380"/>
                  </a:cubicBezTo>
                  <a:cubicBezTo>
                    <a:pt x="10400" y="21159"/>
                    <a:pt x="13100" y="19396"/>
                    <a:pt x="14900" y="16310"/>
                  </a:cubicBezTo>
                  <a:cubicBezTo>
                    <a:pt x="16700" y="13224"/>
                    <a:pt x="17600" y="8816"/>
                    <a:pt x="17600" y="5510"/>
                  </a:cubicBezTo>
                  <a:cubicBezTo>
                    <a:pt x="17600" y="2204"/>
                    <a:pt x="16700" y="0"/>
                    <a:pt x="17150" y="0"/>
                  </a:cubicBezTo>
                  <a:cubicBezTo>
                    <a:pt x="17600" y="0"/>
                    <a:pt x="19400" y="2204"/>
                    <a:pt x="21200" y="44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10160000" y="2528490"/>
              <a:ext cx="165100" cy="124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0" fill="norm" stroke="1" extrusionOk="0">
                  <a:moveTo>
                    <a:pt x="0" y="6175"/>
                  </a:moveTo>
                  <a:cubicBezTo>
                    <a:pt x="831" y="7591"/>
                    <a:pt x="1662" y="9008"/>
                    <a:pt x="2077" y="10601"/>
                  </a:cubicBezTo>
                  <a:cubicBezTo>
                    <a:pt x="2492" y="12195"/>
                    <a:pt x="2492" y="13965"/>
                    <a:pt x="2492" y="16090"/>
                  </a:cubicBezTo>
                  <a:cubicBezTo>
                    <a:pt x="2492" y="18214"/>
                    <a:pt x="2492" y="20693"/>
                    <a:pt x="2769" y="20870"/>
                  </a:cubicBezTo>
                  <a:cubicBezTo>
                    <a:pt x="3046" y="21047"/>
                    <a:pt x="3600" y="18922"/>
                    <a:pt x="4292" y="15558"/>
                  </a:cubicBezTo>
                  <a:cubicBezTo>
                    <a:pt x="4985" y="12195"/>
                    <a:pt x="5815" y="7591"/>
                    <a:pt x="6785" y="4404"/>
                  </a:cubicBezTo>
                  <a:cubicBezTo>
                    <a:pt x="7754" y="1217"/>
                    <a:pt x="8862" y="-553"/>
                    <a:pt x="10938" y="155"/>
                  </a:cubicBezTo>
                  <a:cubicBezTo>
                    <a:pt x="13015" y="863"/>
                    <a:pt x="16062" y="4050"/>
                    <a:pt x="18000" y="7768"/>
                  </a:cubicBezTo>
                  <a:cubicBezTo>
                    <a:pt x="19938" y="11486"/>
                    <a:pt x="20769" y="15736"/>
                    <a:pt x="21600" y="199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10567105" y="2463800"/>
              <a:ext cx="158046" cy="17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758" y="7902"/>
                  </a:moveTo>
                  <a:cubicBezTo>
                    <a:pt x="189" y="6059"/>
                    <a:pt x="-379" y="4215"/>
                    <a:pt x="332" y="3161"/>
                  </a:cubicBezTo>
                  <a:cubicBezTo>
                    <a:pt x="1042" y="2107"/>
                    <a:pt x="3032" y="1844"/>
                    <a:pt x="4879" y="2898"/>
                  </a:cubicBezTo>
                  <a:cubicBezTo>
                    <a:pt x="6726" y="3951"/>
                    <a:pt x="8432" y="6322"/>
                    <a:pt x="9568" y="9220"/>
                  </a:cubicBezTo>
                  <a:cubicBezTo>
                    <a:pt x="10705" y="12117"/>
                    <a:pt x="11274" y="15541"/>
                    <a:pt x="10563" y="17912"/>
                  </a:cubicBezTo>
                  <a:cubicBezTo>
                    <a:pt x="9853" y="20283"/>
                    <a:pt x="7863" y="21600"/>
                    <a:pt x="6726" y="21600"/>
                  </a:cubicBezTo>
                  <a:cubicBezTo>
                    <a:pt x="5589" y="21600"/>
                    <a:pt x="5305" y="20283"/>
                    <a:pt x="6442" y="17122"/>
                  </a:cubicBezTo>
                  <a:cubicBezTo>
                    <a:pt x="7579" y="13961"/>
                    <a:pt x="10137" y="8956"/>
                    <a:pt x="12837" y="5795"/>
                  </a:cubicBezTo>
                  <a:cubicBezTo>
                    <a:pt x="15537" y="2634"/>
                    <a:pt x="18379" y="1317"/>
                    <a:pt x="2122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10744200" y="2452819"/>
              <a:ext cx="164250" cy="333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29" fill="norm" stroke="1" extrusionOk="0">
                  <a:moveTo>
                    <a:pt x="0" y="1520"/>
                  </a:moveTo>
                  <a:cubicBezTo>
                    <a:pt x="277" y="2199"/>
                    <a:pt x="554" y="2879"/>
                    <a:pt x="1385" y="3082"/>
                  </a:cubicBezTo>
                  <a:cubicBezTo>
                    <a:pt x="2215" y="3286"/>
                    <a:pt x="3600" y="3015"/>
                    <a:pt x="4985" y="2675"/>
                  </a:cubicBezTo>
                  <a:cubicBezTo>
                    <a:pt x="6369" y="2335"/>
                    <a:pt x="7754" y="1928"/>
                    <a:pt x="8723" y="1384"/>
                  </a:cubicBezTo>
                  <a:cubicBezTo>
                    <a:pt x="9692" y="841"/>
                    <a:pt x="10246" y="162"/>
                    <a:pt x="9692" y="26"/>
                  </a:cubicBezTo>
                  <a:cubicBezTo>
                    <a:pt x="9138" y="-110"/>
                    <a:pt x="7477" y="298"/>
                    <a:pt x="5815" y="1248"/>
                  </a:cubicBezTo>
                  <a:cubicBezTo>
                    <a:pt x="4154" y="2199"/>
                    <a:pt x="2492" y="3694"/>
                    <a:pt x="1662" y="4781"/>
                  </a:cubicBezTo>
                  <a:cubicBezTo>
                    <a:pt x="831" y="5867"/>
                    <a:pt x="831" y="6547"/>
                    <a:pt x="1800" y="7362"/>
                  </a:cubicBezTo>
                  <a:cubicBezTo>
                    <a:pt x="2769" y="8177"/>
                    <a:pt x="4708" y="9128"/>
                    <a:pt x="7062" y="9060"/>
                  </a:cubicBezTo>
                  <a:cubicBezTo>
                    <a:pt x="9415" y="8992"/>
                    <a:pt x="12185" y="7905"/>
                    <a:pt x="14262" y="6886"/>
                  </a:cubicBezTo>
                  <a:cubicBezTo>
                    <a:pt x="16338" y="5867"/>
                    <a:pt x="17723" y="4916"/>
                    <a:pt x="18831" y="4101"/>
                  </a:cubicBezTo>
                  <a:cubicBezTo>
                    <a:pt x="19938" y="3286"/>
                    <a:pt x="20769" y="2607"/>
                    <a:pt x="20492" y="2335"/>
                  </a:cubicBezTo>
                  <a:cubicBezTo>
                    <a:pt x="20215" y="2064"/>
                    <a:pt x="18831" y="2199"/>
                    <a:pt x="17862" y="2607"/>
                  </a:cubicBezTo>
                  <a:cubicBezTo>
                    <a:pt x="16892" y="3015"/>
                    <a:pt x="16338" y="3694"/>
                    <a:pt x="16754" y="4781"/>
                  </a:cubicBezTo>
                  <a:cubicBezTo>
                    <a:pt x="17169" y="5867"/>
                    <a:pt x="18554" y="7362"/>
                    <a:pt x="19523" y="9264"/>
                  </a:cubicBezTo>
                  <a:cubicBezTo>
                    <a:pt x="20492" y="11165"/>
                    <a:pt x="21046" y="13475"/>
                    <a:pt x="21323" y="15377"/>
                  </a:cubicBezTo>
                  <a:cubicBezTo>
                    <a:pt x="21600" y="17279"/>
                    <a:pt x="21600" y="18773"/>
                    <a:pt x="20769" y="19792"/>
                  </a:cubicBezTo>
                  <a:cubicBezTo>
                    <a:pt x="19938" y="20811"/>
                    <a:pt x="18277" y="21354"/>
                    <a:pt x="16892" y="21422"/>
                  </a:cubicBezTo>
                  <a:cubicBezTo>
                    <a:pt x="15508" y="21490"/>
                    <a:pt x="14400" y="21082"/>
                    <a:pt x="14262" y="19860"/>
                  </a:cubicBezTo>
                  <a:cubicBezTo>
                    <a:pt x="14123" y="18637"/>
                    <a:pt x="14954" y="16599"/>
                    <a:pt x="15785" y="145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10985499" y="2402001"/>
              <a:ext cx="38101" cy="141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2" fill="norm" stroke="1" extrusionOk="0">
                  <a:moveTo>
                    <a:pt x="0" y="12712"/>
                  </a:moveTo>
                  <a:cubicBezTo>
                    <a:pt x="2400" y="16106"/>
                    <a:pt x="4800" y="19501"/>
                    <a:pt x="7200" y="20426"/>
                  </a:cubicBezTo>
                  <a:cubicBezTo>
                    <a:pt x="9600" y="21352"/>
                    <a:pt x="12000" y="19809"/>
                    <a:pt x="13800" y="16569"/>
                  </a:cubicBezTo>
                  <a:cubicBezTo>
                    <a:pt x="15600" y="13329"/>
                    <a:pt x="16800" y="8392"/>
                    <a:pt x="17400" y="5152"/>
                  </a:cubicBezTo>
                  <a:cubicBezTo>
                    <a:pt x="18000" y="1912"/>
                    <a:pt x="18000" y="369"/>
                    <a:pt x="18600" y="61"/>
                  </a:cubicBezTo>
                  <a:cubicBezTo>
                    <a:pt x="19200" y="-248"/>
                    <a:pt x="20400" y="678"/>
                    <a:pt x="21600" y="160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11039681" y="2474419"/>
              <a:ext cx="256969" cy="173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335" fill="norm" stroke="1" extrusionOk="0">
                  <a:moveTo>
                    <a:pt x="6091" y="2598"/>
                  </a:moveTo>
                  <a:cubicBezTo>
                    <a:pt x="5383" y="1817"/>
                    <a:pt x="4674" y="1036"/>
                    <a:pt x="3878" y="516"/>
                  </a:cubicBezTo>
                  <a:cubicBezTo>
                    <a:pt x="3081" y="-5"/>
                    <a:pt x="2196" y="-265"/>
                    <a:pt x="1576" y="386"/>
                  </a:cubicBezTo>
                  <a:cubicBezTo>
                    <a:pt x="956" y="1036"/>
                    <a:pt x="602" y="2598"/>
                    <a:pt x="337" y="4940"/>
                  </a:cubicBezTo>
                  <a:cubicBezTo>
                    <a:pt x="71" y="7282"/>
                    <a:pt x="-106" y="10405"/>
                    <a:pt x="71" y="12487"/>
                  </a:cubicBezTo>
                  <a:cubicBezTo>
                    <a:pt x="248" y="14569"/>
                    <a:pt x="779" y="15610"/>
                    <a:pt x="1842" y="15610"/>
                  </a:cubicBezTo>
                  <a:cubicBezTo>
                    <a:pt x="2904" y="15610"/>
                    <a:pt x="4497" y="14569"/>
                    <a:pt x="5383" y="12487"/>
                  </a:cubicBezTo>
                  <a:cubicBezTo>
                    <a:pt x="6268" y="10405"/>
                    <a:pt x="6445" y="7282"/>
                    <a:pt x="6445" y="5070"/>
                  </a:cubicBezTo>
                  <a:cubicBezTo>
                    <a:pt x="6445" y="2858"/>
                    <a:pt x="6268" y="1557"/>
                    <a:pt x="6710" y="906"/>
                  </a:cubicBezTo>
                  <a:cubicBezTo>
                    <a:pt x="7153" y="255"/>
                    <a:pt x="8215" y="255"/>
                    <a:pt x="9012" y="906"/>
                  </a:cubicBezTo>
                  <a:cubicBezTo>
                    <a:pt x="9809" y="1557"/>
                    <a:pt x="10340" y="2858"/>
                    <a:pt x="10694" y="4810"/>
                  </a:cubicBezTo>
                  <a:cubicBezTo>
                    <a:pt x="11048" y="6762"/>
                    <a:pt x="11225" y="9364"/>
                    <a:pt x="11048" y="11576"/>
                  </a:cubicBezTo>
                  <a:cubicBezTo>
                    <a:pt x="10871" y="13788"/>
                    <a:pt x="10340" y="15610"/>
                    <a:pt x="10074" y="15870"/>
                  </a:cubicBezTo>
                  <a:cubicBezTo>
                    <a:pt x="9809" y="16130"/>
                    <a:pt x="9809" y="14829"/>
                    <a:pt x="10694" y="12227"/>
                  </a:cubicBezTo>
                  <a:cubicBezTo>
                    <a:pt x="11579" y="9624"/>
                    <a:pt x="13350" y="5721"/>
                    <a:pt x="14678" y="3508"/>
                  </a:cubicBezTo>
                  <a:cubicBezTo>
                    <a:pt x="16005" y="1296"/>
                    <a:pt x="16891" y="776"/>
                    <a:pt x="17687" y="1166"/>
                  </a:cubicBezTo>
                  <a:cubicBezTo>
                    <a:pt x="18484" y="1557"/>
                    <a:pt x="19192" y="2858"/>
                    <a:pt x="19812" y="6371"/>
                  </a:cubicBezTo>
                  <a:cubicBezTo>
                    <a:pt x="20432" y="9884"/>
                    <a:pt x="20963" y="15610"/>
                    <a:pt x="21494" y="213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0" y="5867400"/>
              <a:ext cx="6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19050" y="5695950"/>
              <a:ext cx="135955" cy="590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532" fill="norm" stroke="1" extrusionOk="0">
                  <a:moveTo>
                    <a:pt x="982" y="4860"/>
                  </a:moveTo>
                  <a:cubicBezTo>
                    <a:pt x="1964" y="5709"/>
                    <a:pt x="2945" y="6557"/>
                    <a:pt x="3109" y="8409"/>
                  </a:cubicBezTo>
                  <a:cubicBezTo>
                    <a:pt x="3273" y="10260"/>
                    <a:pt x="2618" y="13114"/>
                    <a:pt x="2127" y="15274"/>
                  </a:cubicBezTo>
                  <a:cubicBezTo>
                    <a:pt x="1636" y="17434"/>
                    <a:pt x="1309" y="18900"/>
                    <a:pt x="982" y="19903"/>
                  </a:cubicBezTo>
                  <a:cubicBezTo>
                    <a:pt x="655" y="20906"/>
                    <a:pt x="327" y="21446"/>
                    <a:pt x="164" y="21523"/>
                  </a:cubicBezTo>
                  <a:cubicBezTo>
                    <a:pt x="0" y="21600"/>
                    <a:pt x="0" y="21214"/>
                    <a:pt x="0" y="19633"/>
                  </a:cubicBezTo>
                  <a:cubicBezTo>
                    <a:pt x="0" y="18051"/>
                    <a:pt x="0" y="15274"/>
                    <a:pt x="818" y="12459"/>
                  </a:cubicBezTo>
                  <a:cubicBezTo>
                    <a:pt x="1636" y="9643"/>
                    <a:pt x="3273" y="6789"/>
                    <a:pt x="5236" y="4783"/>
                  </a:cubicBezTo>
                  <a:cubicBezTo>
                    <a:pt x="7200" y="2777"/>
                    <a:pt x="9491" y="1620"/>
                    <a:pt x="11291" y="926"/>
                  </a:cubicBezTo>
                  <a:cubicBezTo>
                    <a:pt x="13091" y="231"/>
                    <a:pt x="14400" y="0"/>
                    <a:pt x="15709" y="0"/>
                  </a:cubicBezTo>
                  <a:cubicBezTo>
                    <a:pt x="17018" y="0"/>
                    <a:pt x="18327" y="231"/>
                    <a:pt x="19473" y="887"/>
                  </a:cubicBezTo>
                  <a:cubicBezTo>
                    <a:pt x="20618" y="1543"/>
                    <a:pt x="21600" y="2623"/>
                    <a:pt x="20618" y="3703"/>
                  </a:cubicBezTo>
                  <a:cubicBezTo>
                    <a:pt x="19636" y="4783"/>
                    <a:pt x="16691" y="5863"/>
                    <a:pt x="13091" y="6711"/>
                  </a:cubicBezTo>
                  <a:cubicBezTo>
                    <a:pt x="9491" y="7560"/>
                    <a:pt x="5236" y="8177"/>
                    <a:pt x="982" y="8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114300" y="5962650"/>
              <a:ext cx="152400" cy="235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4014"/>
                  </a:moveTo>
                  <a:cubicBezTo>
                    <a:pt x="1200" y="3441"/>
                    <a:pt x="2400" y="2867"/>
                    <a:pt x="4350" y="3823"/>
                  </a:cubicBezTo>
                  <a:cubicBezTo>
                    <a:pt x="6300" y="4779"/>
                    <a:pt x="9000" y="7264"/>
                    <a:pt x="10800" y="9844"/>
                  </a:cubicBezTo>
                  <a:cubicBezTo>
                    <a:pt x="12600" y="12425"/>
                    <a:pt x="13500" y="15101"/>
                    <a:pt x="13800" y="17012"/>
                  </a:cubicBezTo>
                  <a:cubicBezTo>
                    <a:pt x="14100" y="18924"/>
                    <a:pt x="13800" y="20071"/>
                    <a:pt x="12900" y="20740"/>
                  </a:cubicBezTo>
                  <a:cubicBezTo>
                    <a:pt x="12000" y="21409"/>
                    <a:pt x="10500" y="21600"/>
                    <a:pt x="9000" y="20071"/>
                  </a:cubicBezTo>
                  <a:cubicBezTo>
                    <a:pt x="7500" y="18542"/>
                    <a:pt x="6000" y="15292"/>
                    <a:pt x="7350" y="11756"/>
                  </a:cubicBezTo>
                  <a:cubicBezTo>
                    <a:pt x="8700" y="8219"/>
                    <a:pt x="12900" y="4396"/>
                    <a:pt x="15750" y="2389"/>
                  </a:cubicBezTo>
                  <a:cubicBezTo>
                    <a:pt x="18600" y="382"/>
                    <a:pt x="20100" y="1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382852" y="5791316"/>
              <a:ext cx="169599" cy="476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99" fill="norm" stroke="1" extrusionOk="0">
                  <a:moveTo>
                    <a:pt x="21106" y="2862"/>
                  </a:moveTo>
                  <a:cubicBezTo>
                    <a:pt x="21106" y="2288"/>
                    <a:pt x="21106" y="1715"/>
                    <a:pt x="21106" y="1189"/>
                  </a:cubicBezTo>
                  <a:cubicBezTo>
                    <a:pt x="21106" y="664"/>
                    <a:pt x="21106" y="186"/>
                    <a:pt x="20447" y="42"/>
                  </a:cubicBezTo>
                  <a:cubicBezTo>
                    <a:pt x="19789" y="-101"/>
                    <a:pt x="18472" y="90"/>
                    <a:pt x="15969" y="1046"/>
                  </a:cubicBezTo>
                  <a:cubicBezTo>
                    <a:pt x="13467" y="2002"/>
                    <a:pt x="9779" y="3722"/>
                    <a:pt x="6618" y="6159"/>
                  </a:cubicBezTo>
                  <a:cubicBezTo>
                    <a:pt x="3457" y="8596"/>
                    <a:pt x="823" y="11750"/>
                    <a:pt x="165" y="14187"/>
                  </a:cubicBezTo>
                  <a:cubicBezTo>
                    <a:pt x="-494" y="16625"/>
                    <a:pt x="823" y="18345"/>
                    <a:pt x="4116" y="19444"/>
                  </a:cubicBezTo>
                  <a:cubicBezTo>
                    <a:pt x="7408" y="20543"/>
                    <a:pt x="12677" y="21021"/>
                    <a:pt x="17945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755649" y="5886450"/>
              <a:ext cx="3175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154"/>
                    <a:pt x="15840" y="8308"/>
                    <a:pt x="12240" y="11908"/>
                  </a:cubicBezTo>
                  <a:cubicBezTo>
                    <a:pt x="8640" y="15508"/>
                    <a:pt x="4320" y="185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615950" y="5822950"/>
              <a:ext cx="3492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110"/>
                    <a:pt x="0" y="18621"/>
                    <a:pt x="1375" y="16138"/>
                  </a:cubicBezTo>
                  <a:cubicBezTo>
                    <a:pt x="2749" y="13655"/>
                    <a:pt x="5498" y="10179"/>
                    <a:pt x="9098" y="7324"/>
                  </a:cubicBezTo>
                  <a:cubicBezTo>
                    <a:pt x="12698" y="4469"/>
                    <a:pt x="17149" y="22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848748" y="6053104"/>
              <a:ext cx="122803" cy="156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260" fill="norm" stroke="1" extrusionOk="0">
                  <a:moveTo>
                    <a:pt x="2526" y="9293"/>
                  </a:moveTo>
                  <a:cubicBezTo>
                    <a:pt x="5766" y="7565"/>
                    <a:pt x="9006" y="5837"/>
                    <a:pt x="10986" y="4253"/>
                  </a:cubicBezTo>
                  <a:cubicBezTo>
                    <a:pt x="12966" y="2669"/>
                    <a:pt x="13686" y="1229"/>
                    <a:pt x="13146" y="509"/>
                  </a:cubicBezTo>
                  <a:cubicBezTo>
                    <a:pt x="12606" y="-211"/>
                    <a:pt x="10806" y="-211"/>
                    <a:pt x="8646" y="797"/>
                  </a:cubicBezTo>
                  <a:cubicBezTo>
                    <a:pt x="6486" y="1805"/>
                    <a:pt x="3966" y="3821"/>
                    <a:pt x="2166" y="7133"/>
                  </a:cubicBezTo>
                  <a:cubicBezTo>
                    <a:pt x="366" y="10445"/>
                    <a:pt x="-714" y="15053"/>
                    <a:pt x="546" y="17789"/>
                  </a:cubicBezTo>
                  <a:cubicBezTo>
                    <a:pt x="1806" y="20525"/>
                    <a:pt x="5406" y="21389"/>
                    <a:pt x="9186" y="21245"/>
                  </a:cubicBezTo>
                  <a:cubicBezTo>
                    <a:pt x="12966" y="21101"/>
                    <a:pt x="16926" y="19949"/>
                    <a:pt x="20886" y="18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990600" y="6070600"/>
              <a:ext cx="825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0"/>
                    <a:pt x="16062" y="0"/>
                    <a:pt x="12738" y="0"/>
                  </a:cubicBezTo>
                  <a:cubicBezTo>
                    <a:pt x="9415" y="0"/>
                    <a:pt x="5538" y="0"/>
                    <a:pt x="4154" y="831"/>
                  </a:cubicBezTo>
                  <a:cubicBezTo>
                    <a:pt x="2769" y="1662"/>
                    <a:pt x="3877" y="3323"/>
                    <a:pt x="6369" y="5262"/>
                  </a:cubicBezTo>
                  <a:cubicBezTo>
                    <a:pt x="8862" y="7200"/>
                    <a:pt x="12738" y="9415"/>
                    <a:pt x="14954" y="11215"/>
                  </a:cubicBezTo>
                  <a:cubicBezTo>
                    <a:pt x="17169" y="13015"/>
                    <a:pt x="17723" y="14400"/>
                    <a:pt x="14954" y="16062"/>
                  </a:cubicBezTo>
                  <a:cubicBezTo>
                    <a:pt x="12185" y="17723"/>
                    <a:pt x="6092" y="196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1182546" y="5854700"/>
              <a:ext cx="81105" cy="357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33" fill="norm" stroke="1" extrusionOk="0">
                  <a:moveTo>
                    <a:pt x="16237" y="0"/>
                  </a:moveTo>
                  <a:cubicBezTo>
                    <a:pt x="14022" y="3176"/>
                    <a:pt x="11807" y="6353"/>
                    <a:pt x="9037" y="9339"/>
                  </a:cubicBezTo>
                  <a:cubicBezTo>
                    <a:pt x="6268" y="12325"/>
                    <a:pt x="2945" y="15120"/>
                    <a:pt x="1284" y="17089"/>
                  </a:cubicBezTo>
                  <a:cubicBezTo>
                    <a:pt x="-378" y="19059"/>
                    <a:pt x="-378" y="20202"/>
                    <a:pt x="1007" y="20838"/>
                  </a:cubicBezTo>
                  <a:cubicBezTo>
                    <a:pt x="2391" y="21473"/>
                    <a:pt x="5160" y="21600"/>
                    <a:pt x="8760" y="21219"/>
                  </a:cubicBezTo>
                  <a:cubicBezTo>
                    <a:pt x="12360" y="20838"/>
                    <a:pt x="16791" y="19948"/>
                    <a:pt x="21222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1117600" y="6019800"/>
              <a:ext cx="2032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5" y="18400"/>
                    <a:pt x="1350" y="15200"/>
                    <a:pt x="4950" y="11600"/>
                  </a:cubicBezTo>
                  <a:cubicBezTo>
                    <a:pt x="8550" y="8000"/>
                    <a:pt x="15075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1638300" y="6000750"/>
              <a:ext cx="171450" cy="192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2113"/>
                  </a:moveTo>
                  <a:cubicBezTo>
                    <a:pt x="1333" y="1409"/>
                    <a:pt x="2667" y="704"/>
                    <a:pt x="4667" y="1174"/>
                  </a:cubicBezTo>
                  <a:cubicBezTo>
                    <a:pt x="6667" y="1643"/>
                    <a:pt x="9333" y="3287"/>
                    <a:pt x="10533" y="6339"/>
                  </a:cubicBezTo>
                  <a:cubicBezTo>
                    <a:pt x="11733" y="9391"/>
                    <a:pt x="11467" y="13852"/>
                    <a:pt x="10800" y="16552"/>
                  </a:cubicBezTo>
                  <a:cubicBezTo>
                    <a:pt x="10133" y="19252"/>
                    <a:pt x="9067" y="20191"/>
                    <a:pt x="7733" y="20778"/>
                  </a:cubicBezTo>
                  <a:cubicBezTo>
                    <a:pt x="6400" y="21365"/>
                    <a:pt x="4800" y="21600"/>
                    <a:pt x="3867" y="21130"/>
                  </a:cubicBezTo>
                  <a:cubicBezTo>
                    <a:pt x="2933" y="20661"/>
                    <a:pt x="2667" y="19487"/>
                    <a:pt x="4133" y="16200"/>
                  </a:cubicBezTo>
                  <a:cubicBezTo>
                    <a:pt x="5600" y="12913"/>
                    <a:pt x="8800" y="7513"/>
                    <a:pt x="12000" y="4461"/>
                  </a:cubicBezTo>
                  <a:cubicBezTo>
                    <a:pt x="15200" y="1409"/>
                    <a:pt x="18400" y="7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1791642" y="6035396"/>
              <a:ext cx="145024" cy="285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281" fill="norm" stroke="1" extrusionOk="0">
                  <a:moveTo>
                    <a:pt x="1714" y="2149"/>
                  </a:moveTo>
                  <a:cubicBezTo>
                    <a:pt x="789" y="2780"/>
                    <a:pt x="-137" y="3410"/>
                    <a:pt x="17" y="3489"/>
                  </a:cubicBezTo>
                  <a:cubicBezTo>
                    <a:pt x="172" y="3568"/>
                    <a:pt x="1406" y="3095"/>
                    <a:pt x="2794" y="2307"/>
                  </a:cubicBezTo>
                  <a:cubicBezTo>
                    <a:pt x="4183" y="1518"/>
                    <a:pt x="5726" y="415"/>
                    <a:pt x="5880" y="99"/>
                  </a:cubicBezTo>
                  <a:cubicBezTo>
                    <a:pt x="6034" y="-216"/>
                    <a:pt x="4800" y="257"/>
                    <a:pt x="3874" y="966"/>
                  </a:cubicBezTo>
                  <a:cubicBezTo>
                    <a:pt x="2949" y="1676"/>
                    <a:pt x="2332" y="2622"/>
                    <a:pt x="2023" y="3489"/>
                  </a:cubicBezTo>
                  <a:cubicBezTo>
                    <a:pt x="1714" y="4356"/>
                    <a:pt x="1714" y="5145"/>
                    <a:pt x="2640" y="5696"/>
                  </a:cubicBezTo>
                  <a:cubicBezTo>
                    <a:pt x="3566" y="6248"/>
                    <a:pt x="5417" y="6564"/>
                    <a:pt x="8503" y="6012"/>
                  </a:cubicBezTo>
                  <a:cubicBezTo>
                    <a:pt x="11589" y="5460"/>
                    <a:pt x="15909" y="4041"/>
                    <a:pt x="18377" y="2858"/>
                  </a:cubicBezTo>
                  <a:cubicBezTo>
                    <a:pt x="20846" y="1676"/>
                    <a:pt x="21463" y="730"/>
                    <a:pt x="21000" y="572"/>
                  </a:cubicBezTo>
                  <a:cubicBezTo>
                    <a:pt x="20537" y="415"/>
                    <a:pt x="18994" y="1045"/>
                    <a:pt x="17606" y="2780"/>
                  </a:cubicBezTo>
                  <a:cubicBezTo>
                    <a:pt x="16217" y="4514"/>
                    <a:pt x="14983" y="7352"/>
                    <a:pt x="14829" y="9796"/>
                  </a:cubicBezTo>
                  <a:cubicBezTo>
                    <a:pt x="14674" y="12239"/>
                    <a:pt x="15600" y="14289"/>
                    <a:pt x="16372" y="15945"/>
                  </a:cubicBezTo>
                  <a:cubicBezTo>
                    <a:pt x="17143" y="17600"/>
                    <a:pt x="17760" y="18861"/>
                    <a:pt x="17452" y="19729"/>
                  </a:cubicBezTo>
                  <a:cubicBezTo>
                    <a:pt x="17143" y="20596"/>
                    <a:pt x="15909" y="21069"/>
                    <a:pt x="14520" y="21226"/>
                  </a:cubicBezTo>
                  <a:cubicBezTo>
                    <a:pt x="13132" y="21384"/>
                    <a:pt x="11589" y="21226"/>
                    <a:pt x="10200" y="20359"/>
                  </a:cubicBezTo>
                  <a:cubicBezTo>
                    <a:pt x="8812" y="19492"/>
                    <a:pt x="7577" y="17915"/>
                    <a:pt x="6343" y="16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1917700" y="6013450"/>
              <a:ext cx="254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1995270" y="5996354"/>
              <a:ext cx="123240" cy="163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344" fill="norm" stroke="1" extrusionOk="0">
                  <a:moveTo>
                    <a:pt x="4087" y="8882"/>
                  </a:moveTo>
                  <a:cubicBezTo>
                    <a:pt x="9127" y="7221"/>
                    <a:pt x="14167" y="5559"/>
                    <a:pt x="17227" y="4036"/>
                  </a:cubicBezTo>
                  <a:cubicBezTo>
                    <a:pt x="20287" y="2513"/>
                    <a:pt x="21367" y="1129"/>
                    <a:pt x="20827" y="436"/>
                  </a:cubicBezTo>
                  <a:cubicBezTo>
                    <a:pt x="20287" y="-256"/>
                    <a:pt x="18127" y="-256"/>
                    <a:pt x="14887" y="1406"/>
                  </a:cubicBezTo>
                  <a:cubicBezTo>
                    <a:pt x="11647" y="3067"/>
                    <a:pt x="7327" y="6390"/>
                    <a:pt x="4627" y="9021"/>
                  </a:cubicBezTo>
                  <a:cubicBezTo>
                    <a:pt x="1927" y="11652"/>
                    <a:pt x="847" y="13590"/>
                    <a:pt x="307" y="15390"/>
                  </a:cubicBezTo>
                  <a:cubicBezTo>
                    <a:pt x="-233" y="17190"/>
                    <a:pt x="-233" y="18852"/>
                    <a:pt x="1747" y="19821"/>
                  </a:cubicBezTo>
                  <a:cubicBezTo>
                    <a:pt x="3727" y="20790"/>
                    <a:pt x="7687" y="21067"/>
                    <a:pt x="11647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2129542" y="6015427"/>
              <a:ext cx="105659" cy="143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0858" fill="norm" stroke="1" extrusionOk="0">
                  <a:moveTo>
                    <a:pt x="19870" y="637"/>
                  </a:moveTo>
                  <a:cubicBezTo>
                    <a:pt x="17753" y="20"/>
                    <a:pt x="15635" y="-597"/>
                    <a:pt x="12247" y="1100"/>
                  </a:cubicBezTo>
                  <a:cubicBezTo>
                    <a:pt x="8859" y="2797"/>
                    <a:pt x="4200" y="6809"/>
                    <a:pt x="1870" y="9894"/>
                  </a:cubicBezTo>
                  <a:cubicBezTo>
                    <a:pt x="-459" y="12980"/>
                    <a:pt x="-459" y="15140"/>
                    <a:pt x="1023" y="17146"/>
                  </a:cubicBezTo>
                  <a:cubicBezTo>
                    <a:pt x="2506" y="19152"/>
                    <a:pt x="5470" y="21003"/>
                    <a:pt x="9070" y="20849"/>
                  </a:cubicBezTo>
                  <a:cubicBezTo>
                    <a:pt x="12670" y="20694"/>
                    <a:pt x="16906" y="18534"/>
                    <a:pt x="21141" y="16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2271220" y="5772150"/>
              <a:ext cx="90980" cy="381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510" fill="norm" stroke="1" extrusionOk="0">
                  <a:moveTo>
                    <a:pt x="21100" y="0"/>
                  </a:moveTo>
                  <a:cubicBezTo>
                    <a:pt x="16191" y="2148"/>
                    <a:pt x="11282" y="4296"/>
                    <a:pt x="7600" y="7220"/>
                  </a:cubicBezTo>
                  <a:cubicBezTo>
                    <a:pt x="3918" y="10144"/>
                    <a:pt x="1464" y="13843"/>
                    <a:pt x="482" y="16290"/>
                  </a:cubicBezTo>
                  <a:cubicBezTo>
                    <a:pt x="-500" y="18736"/>
                    <a:pt x="-9" y="19929"/>
                    <a:pt x="2200" y="20645"/>
                  </a:cubicBezTo>
                  <a:cubicBezTo>
                    <a:pt x="4409" y="21361"/>
                    <a:pt x="8336" y="21600"/>
                    <a:pt x="11282" y="21481"/>
                  </a:cubicBezTo>
                  <a:cubicBezTo>
                    <a:pt x="14227" y="21361"/>
                    <a:pt x="16191" y="20884"/>
                    <a:pt x="18155" y="20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2228849" y="6013450"/>
              <a:ext cx="152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2381250" y="6000750"/>
              <a:ext cx="10795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728"/>
                  </a:moveTo>
                  <a:cubicBezTo>
                    <a:pt x="19906" y="864"/>
                    <a:pt x="18212" y="0"/>
                    <a:pt x="14824" y="0"/>
                  </a:cubicBezTo>
                  <a:cubicBezTo>
                    <a:pt x="11435" y="0"/>
                    <a:pt x="6353" y="864"/>
                    <a:pt x="3812" y="2160"/>
                  </a:cubicBezTo>
                  <a:cubicBezTo>
                    <a:pt x="1271" y="3456"/>
                    <a:pt x="1271" y="5184"/>
                    <a:pt x="3176" y="6912"/>
                  </a:cubicBezTo>
                  <a:cubicBezTo>
                    <a:pt x="5082" y="8640"/>
                    <a:pt x="8894" y="10368"/>
                    <a:pt x="11859" y="12096"/>
                  </a:cubicBezTo>
                  <a:cubicBezTo>
                    <a:pt x="14824" y="13824"/>
                    <a:pt x="16941" y="15552"/>
                    <a:pt x="16941" y="16992"/>
                  </a:cubicBezTo>
                  <a:cubicBezTo>
                    <a:pt x="16941" y="18432"/>
                    <a:pt x="14824" y="19584"/>
                    <a:pt x="11647" y="20304"/>
                  </a:cubicBezTo>
                  <a:cubicBezTo>
                    <a:pt x="8471" y="21024"/>
                    <a:pt x="4235" y="213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2814058" y="5784850"/>
              <a:ext cx="224123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4143" y="0"/>
                  </a:moveTo>
                  <a:cubicBezTo>
                    <a:pt x="4143" y="4839"/>
                    <a:pt x="4143" y="9679"/>
                    <a:pt x="4244" y="12925"/>
                  </a:cubicBezTo>
                  <a:cubicBezTo>
                    <a:pt x="4345" y="16170"/>
                    <a:pt x="4547" y="17823"/>
                    <a:pt x="4547" y="19180"/>
                  </a:cubicBezTo>
                  <a:cubicBezTo>
                    <a:pt x="4547" y="20538"/>
                    <a:pt x="4345" y="21600"/>
                    <a:pt x="3840" y="21600"/>
                  </a:cubicBezTo>
                  <a:cubicBezTo>
                    <a:pt x="3336" y="21600"/>
                    <a:pt x="2528" y="20538"/>
                    <a:pt x="1822" y="19298"/>
                  </a:cubicBezTo>
                  <a:cubicBezTo>
                    <a:pt x="1115" y="18059"/>
                    <a:pt x="510" y="16643"/>
                    <a:pt x="207" y="15639"/>
                  </a:cubicBezTo>
                  <a:cubicBezTo>
                    <a:pt x="-96" y="14636"/>
                    <a:pt x="-96" y="14046"/>
                    <a:pt x="409" y="13928"/>
                  </a:cubicBezTo>
                  <a:cubicBezTo>
                    <a:pt x="913" y="13810"/>
                    <a:pt x="1923" y="14164"/>
                    <a:pt x="3639" y="14341"/>
                  </a:cubicBezTo>
                  <a:cubicBezTo>
                    <a:pt x="5354" y="14518"/>
                    <a:pt x="7777" y="14518"/>
                    <a:pt x="10098" y="13928"/>
                  </a:cubicBezTo>
                  <a:cubicBezTo>
                    <a:pt x="12420" y="13338"/>
                    <a:pt x="14640" y="12157"/>
                    <a:pt x="16457" y="10387"/>
                  </a:cubicBezTo>
                  <a:cubicBezTo>
                    <a:pt x="18274" y="8616"/>
                    <a:pt x="19687" y="6256"/>
                    <a:pt x="20495" y="4662"/>
                  </a:cubicBezTo>
                  <a:cubicBezTo>
                    <a:pt x="21302" y="3069"/>
                    <a:pt x="21504" y="2243"/>
                    <a:pt x="21302" y="2302"/>
                  </a:cubicBezTo>
                  <a:cubicBezTo>
                    <a:pt x="21100" y="2361"/>
                    <a:pt x="20495" y="3305"/>
                    <a:pt x="19687" y="5784"/>
                  </a:cubicBezTo>
                  <a:cubicBezTo>
                    <a:pt x="18880" y="8262"/>
                    <a:pt x="17870" y="12275"/>
                    <a:pt x="17467" y="15049"/>
                  </a:cubicBezTo>
                  <a:cubicBezTo>
                    <a:pt x="17063" y="17823"/>
                    <a:pt x="17265" y="19357"/>
                    <a:pt x="17467" y="20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3069404" y="6102350"/>
              <a:ext cx="78312" cy="134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1" h="21125" fill="norm" stroke="1" extrusionOk="0">
                  <a:moveTo>
                    <a:pt x="7692" y="1994"/>
                  </a:moveTo>
                  <a:cubicBezTo>
                    <a:pt x="4369" y="5317"/>
                    <a:pt x="1046" y="8640"/>
                    <a:pt x="215" y="11797"/>
                  </a:cubicBezTo>
                  <a:cubicBezTo>
                    <a:pt x="-616" y="14954"/>
                    <a:pt x="1046" y="17945"/>
                    <a:pt x="3815" y="19606"/>
                  </a:cubicBezTo>
                  <a:cubicBezTo>
                    <a:pt x="6584" y="21268"/>
                    <a:pt x="10461" y="21600"/>
                    <a:pt x="14061" y="20437"/>
                  </a:cubicBezTo>
                  <a:cubicBezTo>
                    <a:pt x="17661" y="19274"/>
                    <a:pt x="20984" y="16615"/>
                    <a:pt x="20430" y="12960"/>
                  </a:cubicBezTo>
                  <a:cubicBezTo>
                    <a:pt x="19876" y="9305"/>
                    <a:pt x="15446" y="4652"/>
                    <a:pt x="110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3429000" y="5511800"/>
              <a:ext cx="120650" cy="958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84" y="1717"/>
                    <a:pt x="18568" y="3433"/>
                    <a:pt x="17053" y="5150"/>
                  </a:cubicBezTo>
                  <a:cubicBezTo>
                    <a:pt x="15537" y="6866"/>
                    <a:pt x="14021" y="8583"/>
                    <a:pt x="12505" y="10371"/>
                  </a:cubicBezTo>
                  <a:cubicBezTo>
                    <a:pt x="10989" y="12159"/>
                    <a:pt x="9474" y="14019"/>
                    <a:pt x="7389" y="15902"/>
                  </a:cubicBezTo>
                  <a:cubicBezTo>
                    <a:pt x="5305" y="17785"/>
                    <a:pt x="2653" y="196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3714750" y="5822950"/>
              <a:ext cx="250531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600" fill="norm" stroke="1" extrusionOk="0">
                  <a:moveTo>
                    <a:pt x="3267" y="0"/>
                  </a:moveTo>
                  <a:cubicBezTo>
                    <a:pt x="2904" y="4800"/>
                    <a:pt x="2541" y="9600"/>
                    <a:pt x="2178" y="12800"/>
                  </a:cubicBezTo>
                  <a:cubicBezTo>
                    <a:pt x="1815" y="16000"/>
                    <a:pt x="1452" y="17600"/>
                    <a:pt x="1089" y="18743"/>
                  </a:cubicBezTo>
                  <a:cubicBezTo>
                    <a:pt x="726" y="19886"/>
                    <a:pt x="363" y="20571"/>
                    <a:pt x="182" y="20571"/>
                  </a:cubicBezTo>
                  <a:cubicBezTo>
                    <a:pt x="0" y="20571"/>
                    <a:pt x="0" y="19886"/>
                    <a:pt x="0" y="18571"/>
                  </a:cubicBezTo>
                  <a:cubicBezTo>
                    <a:pt x="0" y="17257"/>
                    <a:pt x="0" y="15314"/>
                    <a:pt x="272" y="14114"/>
                  </a:cubicBezTo>
                  <a:cubicBezTo>
                    <a:pt x="545" y="12914"/>
                    <a:pt x="1089" y="12457"/>
                    <a:pt x="2360" y="12057"/>
                  </a:cubicBezTo>
                  <a:cubicBezTo>
                    <a:pt x="3630" y="11657"/>
                    <a:pt x="5627" y="11314"/>
                    <a:pt x="8259" y="10457"/>
                  </a:cubicBezTo>
                  <a:cubicBezTo>
                    <a:pt x="10891" y="9600"/>
                    <a:pt x="14158" y="8229"/>
                    <a:pt x="16427" y="6857"/>
                  </a:cubicBezTo>
                  <a:cubicBezTo>
                    <a:pt x="18696" y="5486"/>
                    <a:pt x="19966" y="4114"/>
                    <a:pt x="20692" y="3029"/>
                  </a:cubicBezTo>
                  <a:cubicBezTo>
                    <a:pt x="21418" y="1943"/>
                    <a:pt x="21600" y="1143"/>
                    <a:pt x="21418" y="1086"/>
                  </a:cubicBezTo>
                  <a:cubicBezTo>
                    <a:pt x="21237" y="1029"/>
                    <a:pt x="20692" y="1714"/>
                    <a:pt x="19785" y="3543"/>
                  </a:cubicBezTo>
                  <a:cubicBezTo>
                    <a:pt x="18877" y="5371"/>
                    <a:pt x="17607" y="8343"/>
                    <a:pt x="17244" y="11543"/>
                  </a:cubicBezTo>
                  <a:cubicBezTo>
                    <a:pt x="16881" y="14743"/>
                    <a:pt x="17425" y="18171"/>
                    <a:pt x="179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4001033" y="6115050"/>
              <a:ext cx="80063" cy="116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1180" fill="norm" stroke="1" extrusionOk="0">
                  <a:moveTo>
                    <a:pt x="9829" y="0"/>
                  </a:moveTo>
                  <a:cubicBezTo>
                    <a:pt x="6506" y="3471"/>
                    <a:pt x="3183" y="6943"/>
                    <a:pt x="1522" y="9643"/>
                  </a:cubicBezTo>
                  <a:cubicBezTo>
                    <a:pt x="-140" y="12343"/>
                    <a:pt x="-140" y="14271"/>
                    <a:pt x="137" y="16200"/>
                  </a:cubicBezTo>
                  <a:cubicBezTo>
                    <a:pt x="414" y="18129"/>
                    <a:pt x="968" y="20057"/>
                    <a:pt x="4568" y="20829"/>
                  </a:cubicBezTo>
                  <a:cubicBezTo>
                    <a:pt x="8168" y="21600"/>
                    <a:pt x="14814" y="21214"/>
                    <a:pt x="18137" y="18514"/>
                  </a:cubicBezTo>
                  <a:cubicBezTo>
                    <a:pt x="21460" y="15814"/>
                    <a:pt x="21460" y="10800"/>
                    <a:pt x="20075" y="7329"/>
                  </a:cubicBezTo>
                  <a:cubicBezTo>
                    <a:pt x="18691" y="3857"/>
                    <a:pt x="15922" y="1929"/>
                    <a:pt x="131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4516866" y="5765800"/>
              <a:ext cx="105935" cy="442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417" fill="norm" stroke="1" extrusionOk="0">
                  <a:moveTo>
                    <a:pt x="21197" y="0"/>
                  </a:moveTo>
                  <a:cubicBezTo>
                    <a:pt x="16538" y="2662"/>
                    <a:pt x="11879" y="5323"/>
                    <a:pt x="8279" y="8599"/>
                  </a:cubicBezTo>
                  <a:cubicBezTo>
                    <a:pt x="4679" y="11875"/>
                    <a:pt x="2138" y="15765"/>
                    <a:pt x="868" y="17966"/>
                  </a:cubicBezTo>
                  <a:cubicBezTo>
                    <a:pt x="-403" y="20167"/>
                    <a:pt x="-403" y="20679"/>
                    <a:pt x="1715" y="21037"/>
                  </a:cubicBezTo>
                  <a:cubicBezTo>
                    <a:pt x="3832" y="21395"/>
                    <a:pt x="8068" y="21600"/>
                    <a:pt x="11456" y="21191"/>
                  </a:cubicBezTo>
                  <a:cubicBezTo>
                    <a:pt x="14844" y="20781"/>
                    <a:pt x="17385" y="19757"/>
                    <a:pt x="19926" y="18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4476749" y="5971316"/>
              <a:ext cx="603251" cy="198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7" fill="norm" stroke="1" extrusionOk="0">
                  <a:moveTo>
                    <a:pt x="0" y="5101"/>
                  </a:moveTo>
                  <a:cubicBezTo>
                    <a:pt x="0" y="3988"/>
                    <a:pt x="0" y="2874"/>
                    <a:pt x="606" y="1761"/>
                  </a:cubicBezTo>
                  <a:cubicBezTo>
                    <a:pt x="1213" y="647"/>
                    <a:pt x="2425" y="-466"/>
                    <a:pt x="3676" y="202"/>
                  </a:cubicBezTo>
                  <a:cubicBezTo>
                    <a:pt x="4926" y="870"/>
                    <a:pt x="6215" y="3320"/>
                    <a:pt x="6973" y="6214"/>
                  </a:cubicBezTo>
                  <a:cubicBezTo>
                    <a:pt x="7731" y="9109"/>
                    <a:pt x="7958" y="12449"/>
                    <a:pt x="7958" y="14788"/>
                  </a:cubicBezTo>
                  <a:cubicBezTo>
                    <a:pt x="7958" y="17126"/>
                    <a:pt x="7731" y="18462"/>
                    <a:pt x="7427" y="19464"/>
                  </a:cubicBezTo>
                  <a:cubicBezTo>
                    <a:pt x="7124" y="20466"/>
                    <a:pt x="6745" y="21134"/>
                    <a:pt x="6556" y="20800"/>
                  </a:cubicBezTo>
                  <a:cubicBezTo>
                    <a:pt x="6366" y="20466"/>
                    <a:pt x="6366" y="19130"/>
                    <a:pt x="6707" y="16792"/>
                  </a:cubicBezTo>
                  <a:cubicBezTo>
                    <a:pt x="7048" y="14454"/>
                    <a:pt x="7731" y="11113"/>
                    <a:pt x="8223" y="8998"/>
                  </a:cubicBezTo>
                  <a:cubicBezTo>
                    <a:pt x="8716" y="6882"/>
                    <a:pt x="9019" y="5992"/>
                    <a:pt x="9360" y="5212"/>
                  </a:cubicBezTo>
                  <a:cubicBezTo>
                    <a:pt x="9701" y="4433"/>
                    <a:pt x="10080" y="3765"/>
                    <a:pt x="10383" y="3988"/>
                  </a:cubicBezTo>
                  <a:cubicBezTo>
                    <a:pt x="10686" y="4210"/>
                    <a:pt x="10914" y="5324"/>
                    <a:pt x="10952" y="7216"/>
                  </a:cubicBezTo>
                  <a:cubicBezTo>
                    <a:pt x="10989" y="9109"/>
                    <a:pt x="10838" y="11781"/>
                    <a:pt x="10762" y="13674"/>
                  </a:cubicBezTo>
                  <a:cubicBezTo>
                    <a:pt x="10686" y="15567"/>
                    <a:pt x="10686" y="16680"/>
                    <a:pt x="10876" y="16792"/>
                  </a:cubicBezTo>
                  <a:cubicBezTo>
                    <a:pt x="11065" y="16903"/>
                    <a:pt x="11444" y="16012"/>
                    <a:pt x="11747" y="15122"/>
                  </a:cubicBezTo>
                  <a:cubicBezTo>
                    <a:pt x="12051" y="14231"/>
                    <a:pt x="12278" y="13340"/>
                    <a:pt x="12619" y="12115"/>
                  </a:cubicBezTo>
                  <a:cubicBezTo>
                    <a:pt x="12960" y="10891"/>
                    <a:pt x="13415" y="9332"/>
                    <a:pt x="13642" y="9109"/>
                  </a:cubicBezTo>
                  <a:cubicBezTo>
                    <a:pt x="13869" y="8887"/>
                    <a:pt x="13869" y="10000"/>
                    <a:pt x="13869" y="11113"/>
                  </a:cubicBezTo>
                  <a:cubicBezTo>
                    <a:pt x="13869" y="12227"/>
                    <a:pt x="13869" y="13340"/>
                    <a:pt x="14059" y="14342"/>
                  </a:cubicBezTo>
                  <a:cubicBezTo>
                    <a:pt x="14248" y="15344"/>
                    <a:pt x="14627" y="16235"/>
                    <a:pt x="15006" y="16569"/>
                  </a:cubicBezTo>
                  <a:cubicBezTo>
                    <a:pt x="15385" y="16903"/>
                    <a:pt x="15764" y="16680"/>
                    <a:pt x="16371" y="15122"/>
                  </a:cubicBezTo>
                  <a:cubicBezTo>
                    <a:pt x="16977" y="13563"/>
                    <a:pt x="17811" y="10668"/>
                    <a:pt x="18265" y="8664"/>
                  </a:cubicBezTo>
                  <a:cubicBezTo>
                    <a:pt x="18720" y="6660"/>
                    <a:pt x="18796" y="5546"/>
                    <a:pt x="18644" y="4990"/>
                  </a:cubicBezTo>
                  <a:cubicBezTo>
                    <a:pt x="18493" y="4433"/>
                    <a:pt x="18114" y="4433"/>
                    <a:pt x="17621" y="5546"/>
                  </a:cubicBezTo>
                  <a:cubicBezTo>
                    <a:pt x="17128" y="6660"/>
                    <a:pt x="16522" y="8887"/>
                    <a:pt x="16219" y="10891"/>
                  </a:cubicBezTo>
                  <a:cubicBezTo>
                    <a:pt x="15916" y="12895"/>
                    <a:pt x="15916" y="14676"/>
                    <a:pt x="16522" y="16124"/>
                  </a:cubicBezTo>
                  <a:cubicBezTo>
                    <a:pt x="17128" y="17571"/>
                    <a:pt x="18341" y="18685"/>
                    <a:pt x="19288" y="18685"/>
                  </a:cubicBezTo>
                  <a:cubicBezTo>
                    <a:pt x="20236" y="18685"/>
                    <a:pt x="20918" y="17571"/>
                    <a:pt x="21600" y="16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5080000" y="5740400"/>
              <a:ext cx="110467" cy="552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6" h="21600" fill="norm" stroke="1" extrusionOk="0">
                  <a:moveTo>
                    <a:pt x="3535" y="0"/>
                  </a:moveTo>
                  <a:cubicBezTo>
                    <a:pt x="8247" y="2483"/>
                    <a:pt x="12960" y="4966"/>
                    <a:pt x="16298" y="7655"/>
                  </a:cubicBezTo>
                  <a:cubicBezTo>
                    <a:pt x="19636" y="10345"/>
                    <a:pt x="21600" y="13241"/>
                    <a:pt x="19833" y="15559"/>
                  </a:cubicBezTo>
                  <a:cubicBezTo>
                    <a:pt x="18065" y="17876"/>
                    <a:pt x="12567" y="19614"/>
                    <a:pt x="8640" y="20524"/>
                  </a:cubicBezTo>
                  <a:cubicBezTo>
                    <a:pt x="4713" y="21434"/>
                    <a:pt x="2356" y="215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5480050" y="6020742"/>
              <a:ext cx="1905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560" y="6132"/>
                    <a:pt x="9120" y="-1068"/>
                    <a:pt x="12720" y="132"/>
                  </a:cubicBezTo>
                  <a:cubicBezTo>
                    <a:pt x="16320" y="1332"/>
                    <a:pt x="1896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5435600" y="6159500"/>
              <a:ext cx="266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57" y="21600"/>
                    <a:pt x="8914" y="21600"/>
                    <a:pt x="12514" y="18000"/>
                  </a:cubicBezTo>
                  <a:cubicBezTo>
                    <a:pt x="16114" y="14400"/>
                    <a:pt x="18857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6106288" y="5822950"/>
              <a:ext cx="427862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20550" y="0"/>
                  </a:moveTo>
                  <a:cubicBezTo>
                    <a:pt x="19912" y="2939"/>
                    <a:pt x="19274" y="5878"/>
                    <a:pt x="18156" y="8816"/>
                  </a:cubicBezTo>
                  <a:cubicBezTo>
                    <a:pt x="17039" y="11755"/>
                    <a:pt x="15443" y="14694"/>
                    <a:pt x="13581" y="16678"/>
                  </a:cubicBezTo>
                  <a:cubicBezTo>
                    <a:pt x="11719" y="18661"/>
                    <a:pt x="9591" y="19690"/>
                    <a:pt x="7782" y="20057"/>
                  </a:cubicBezTo>
                  <a:cubicBezTo>
                    <a:pt x="5973" y="20424"/>
                    <a:pt x="4483" y="20131"/>
                    <a:pt x="3260" y="19176"/>
                  </a:cubicBezTo>
                  <a:cubicBezTo>
                    <a:pt x="2036" y="18220"/>
                    <a:pt x="1078" y="16604"/>
                    <a:pt x="546" y="15208"/>
                  </a:cubicBezTo>
                  <a:cubicBezTo>
                    <a:pt x="14" y="13812"/>
                    <a:pt x="-92" y="12637"/>
                    <a:pt x="68" y="11829"/>
                  </a:cubicBezTo>
                  <a:cubicBezTo>
                    <a:pt x="227" y="11020"/>
                    <a:pt x="653" y="10580"/>
                    <a:pt x="1930" y="10433"/>
                  </a:cubicBezTo>
                  <a:cubicBezTo>
                    <a:pt x="3207" y="10286"/>
                    <a:pt x="5335" y="10433"/>
                    <a:pt x="7675" y="11682"/>
                  </a:cubicBezTo>
                  <a:cubicBezTo>
                    <a:pt x="10016" y="12931"/>
                    <a:pt x="12570" y="15282"/>
                    <a:pt x="14911" y="17118"/>
                  </a:cubicBezTo>
                  <a:cubicBezTo>
                    <a:pt x="17252" y="18955"/>
                    <a:pt x="19380" y="20278"/>
                    <a:pt x="215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1540605" y="6477000"/>
              <a:ext cx="4371245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600" fill="norm" stroke="1" extrusionOk="0">
                  <a:moveTo>
                    <a:pt x="12" y="10800"/>
                  </a:moveTo>
                  <a:cubicBezTo>
                    <a:pt x="1" y="7800"/>
                    <a:pt x="-9" y="4800"/>
                    <a:pt x="12" y="4500"/>
                  </a:cubicBezTo>
                  <a:cubicBezTo>
                    <a:pt x="33" y="4200"/>
                    <a:pt x="85" y="6600"/>
                    <a:pt x="263" y="8400"/>
                  </a:cubicBezTo>
                  <a:cubicBezTo>
                    <a:pt x="441" y="10200"/>
                    <a:pt x="744" y="11400"/>
                    <a:pt x="1120" y="12600"/>
                  </a:cubicBezTo>
                  <a:cubicBezTo>
                    <a:pt x="1497" y="13800"/>
                    <a:pt x="1946" y="15000"/>
                    <a:pt x="2380" y="15600"/>
                  </a:cubicBezTo>
                  <a:cubicBezTo>
                    <a:pt x="2814" y="16200"/>
                    <a:pt x="3232" y="16200"/>
                    <a:pt x="3645" y="16200"/>
                  </a:cubicBezTo>
                  <a:cubicBezTo>
                    <a:pt x="4058" y="16200"/>
                    <a:pt x="4466" y="16200"/>
                    <a:pt x="4889" y="16200"/>
                  </a:cubicBezTo>
                  <a:cubicBezTo>
                    <a:pt x="5313" y="16200"/>
                    <a:pt x="5752" y="16200"/>
                    <a:pt x="6212" y="16200"/>
                  </a:cubicBezTo>
                  <a:cubicBezTo>
                    <a:pt x="6672" y="16200"/>
                    <a:pt x="7153" y="16200"/>
                    <a:pt x="7545" y="16500"/>
                  </a:cubicBezTo>
                  <a:cubicBezTo>
                    <a:pt x="7937" y="16800"/>
                    <a:pt x="8240" y="17400"/>
                    <a:pt x="8564" y="18000"/>
                  </a:cubicBezTo>
                  <a:cubicBezTo>
                    <a:pt x="8888" y="18600"/>
                    <a:pt x="9233" y="19200"/>
                    <a:pt x="9578" y="19800"/>
                  </a:cubicBezTo>
                  <a:cubicBezTo>
                    <a:pt x="9923" y="20400"/>
                    <a:pt x="10268" y="21000"/>
                    <a:pt x="10603" y="21300"/>
                  </a:cubicBezTo>
                  <a:cubicBezTo>
                    <a:pt x="10937" y="21600"/>
                    <a:pt x="11261" y="21600"/>
                    <a:pt x="11674" y="21600"/>
                  </a:cubicBezTo>
                  <a:cubicBezTo>
                    <a:pt x="12087" y="21600"/>
                    <a:pt x="12589" y="21600"/>
                    <a:pt x="13002" y="21300"/>
                  </a:cubicBezTo>
                  <a:cubicBezTo>
                    <a:pt x="13415" y="21000"/>
                    <a:pt x="13739" y="20400"/>
                    <a:pt x="14058" y="19800"/>
                  </a:cubicBezTo>
                  <a:cubicBezTo>
                    <a:pt x="14377" y="19200"/>
                    <a:pt x="14691" y="18600"/>
                    <a:pt x="15072" y="18000"/>
                  </a:cubicBezTo>
                  <a:cubicBezTo>
                    <a:pt x="15454" y="17400"/>
                    <a:pt x="15903" y="16800"/>
                    <a:pt x="16332" y="16500"/>
                  </a:cubicBezTo>
                  <a:cubicBezTo>
                    <a:pt x="16761" y="16200"/>
                    <a:pt x="17169" y="16200"/>
                    <a:pt x="17561" y="15900"/>
                  </a:cubicBezTo>
                  <a:cubicBezTo>
                    <a:pt x="17953" y="15600"/>
                    <a:pt x="18329" y="15000"/>
                    <a:pt x="18711" y="14100"/>
                  </a:cubicBezTo>
                  <a:cubicBezTo>
                    <a:pt x="19092" y="13200"/>
                    <a:pt x="19479" y="12000"/>
                    <a:pt x="19855" y="10200"/>
                  </a:cubicBezTo>
                  <a:cubicBezTo>
                    <a:pt x="20232" y="8400"/>
                    <a:pt x="20598" y="6000"/>
                    <a:pt x="20885" y="4200"/>
                  </a:cubicBezTo>
                  <a:cubicBezTo>
                    <a:pt x="21173" y="2400"/>
                    <a:pt x="21382" y="1200"/>
                    <a:pt x="215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9" name="Drawing"/>
          <p:cNvGrpSpPr/>
          <p:nvPr/>
        </p:nvGrpSpPr>
        <p:grpSpPr>
          <a:xfrm>
            <a:off x="943842" y="1682798"/>
            <a:ext cx="10793370" cy="5905452"/>
            <a:chOff x="0" y="0"/>
            <a:chExt cx="10793368" cy="5905452"/>
          </a:xfrm>
        </p:grpSpPr>
        <p:sp>
          <p:nvSpPr>
            <p:cNvPr id="679" name="Line"/>
            <p:cNvSpPr/>
            <p:nvPr/>
          </p:nvSpPr>
          <p:spPr>
            <a:xfrm>
              <a:off x="0" y="228552"/>
              <a:ext cx="154708" cy="468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527" fill="norm" stroke="1" extrusionOk="0">
                  <a:moveTo>
                    <a:pt x="13453" y="0"/>
                  </a:moveTo>
                  <a:cubicBezTo>
                    <a:pt x="12577" y="2432"/>
                    <a:pt x="11702" y="4865"/>
                    <a:pt x="9950" y="7881"/>
                  </a:cubicBezTo>
                  <a:cubicBezTo>
                    <a:pt x="8199" y="10897"/>
                    <a:pt x="5572" y="14497"/>
                    <a:pt x="3820" y="16589"/>
                  </a:cubicBezTo>
                  <a:cubicBezTo>
                    <a:pt x="2069" y="18681"/>
                    <a:pt x="1193" y="19265"/>
                    <a:pt x="610" y="19849"/>
                  </a:cubicBezTo>
                  <a:cubicBezTo>
                    <a:pt x="26" y="20432"/>
                    <a:pt x="-266" y="21016"/>
                    <a:pt x="318" y="21308"/>
                  </a:cubicBezTo>
                  <a:cubicBezTo>
                    <a:pt x="902" y="21600"/>
                    <a:pt x="2361" y="21600"/>
                    <a:pt x="6010" y="21308"/>
                  </a:cubicBezTo>
                  <a:cubicBezTo>
                    <a:pt x="9658" y="21016"/>
                    <a:pt x="15496" y="20432"/>
                    <a:pt x="21334" y="19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215034" y="489010"/>
              <a:ext cx="149224" cy="148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0997" fill="norm" stroke="1" extrusionOk="0">
                  <a:moveTo>
                    <a:pt x="2250" y="9885"/>
                  </a:moveTo>
                  <a:cubicBezTo>
                    <a:pt x="5250" y="7785"/>
                    <a:pt x="8250" y="5685"/>
                    <a:pt x="9750" y="3885"/>
                  </a:cubicBezTo>
                  <a:cubicBezTo>
                    <a:pt x="11250" y="2085"/>
                    <a:pt x="11250" y="585"/>
                    <a:pt x="10500" y="135"/>
                  </a:cubicBezTo>
                  <a:cubicBezTo>
                    <a:pt x="9750" y="-315"/>
                    <a:pt x="8250" y="285"/>
                    <a:pt x="6300" y="3135"/>
                  </a:cubicBezTo>
                  <a:cubicBezTo>
                    <a:pt x="4350" y="5985"/>
                    <a:pt x="1950" y="11085"/>
                    <a:pt x="750" y="14385"/>
                  </a:cubicBezTo>
                  <a:cubicBezTo>
                    <a:pt x="-450" y="17685"/>
                    <a:pt x="-450" y="19185"/>
                    <a:pt x="2550" y="20085"/>
                  </a:cubicBezTo>
                  <a:cubicBezTo>
                    <a:pt x="5550" y="20985"/>
                    <a:pt x="11550" y="21285"/>
                    <a:pt x="15150" y="20685"/>
                  </a:cubicBezTo>
                  <a:cubicBezTo>
                    <a:pt x="18750" y="20085"/>
                    <a:pt x="19950" y="18585"/>
                    <a:pt x="21150" y="17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441052" y="146002"/>
              <a:ext cx="62906" cy="437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456" fill="norm" stroke="1" extrusionOk="0">
                  <a:moveTo>
                    <a:pt x="19238" y="0"/>
                  </a:moveTo>
                  <a:cubicBezTo>
                    <a:pt x="12758" y="3635"/>
                    <a:pt x="6278" y="7269"/>
                    <a:pt x="3038" y="10540"/>
                  </a:cubicBezTo>
                  <a:cubicBezTo>
                    <a:pt x="-202" y="13812"/>
                    <a:pt x="-202" y="16719"/>
                    <a:pt x="158" y="18433"/>
                  </a:cubicBezTo>
                  <a:cubicBezTo>
                    <a:pt x="518" y="20146"/>
                    <a:pt x="1238" y="20665"/>
                    <a:pt x="3398" y="21029"/>
                  </a:cubicBezTo>
                  <a:cubicBezTo>
                    <a:pt x="5558" y="21392"/>
                    <a:pt x="9158" y="21600"/>
                    <a:pt x="12398" y="21340"/>
                  </a:cubicBezTo>
                  <a:cubicBezTo>
                    <a:pt x="15638" y="21081"/>
                    <a:pt x="18518" y="20354"/>
                    <a:pt x="21398" y="19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371143" y="387302"/>
              <a:ext cx="253465" cy="9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600" fill="norm" stroke="1" extrusionOk="0">
                  <a:moveTo>
                    <a:pt x="3168" y="19722"/>
                  </a:moveTo>
                  <a:cubicBezTo>
                    <a:pt x="1740" y="20661"/>
                    <a:pt x="312" y="21600"/>
                    <a:pt x="44" y="21600"/>
                  </a:cubicBezTo>
                  <a:cubicBezTo>
                    <a:pt x="-224" y="21600"/>
                    <a:pt x="669" y="20661"/>
                    <a:pt x="4417" y="16904"/>
                  </a:cubicBezTo>
                  <a:cubicBezTo>
                    <a:pt x="8166" y="13148"/>
                    <a:pt x="14771" y="6574"/>
                    <a:pt x="213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1158801" y="368252"/>
              <a:ext cx="170657" cy="203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65" fill="norm" stroke="1" extrusionOk="0">
                  <a:moveTo>
                    <a:pt x="3900" y="0"/>
                  </a:moveTo>
                  <a:cubicBezTo>
                    <a:pt x="2567" y="4008"/>
                    <a:pt x="1233" y="8016"/>
                    <a:pt x="567" y="11134"/>
                  </a:cubicBezTo>
                  <a:cubicBezTo>
                    <a:pt x="-100" y="14252"/>
                    <a:pt x="-100" y="16478"/>
                    <a:pt x="167" y="18148"/>
                  </a:cubicBezTo>
                  <a:cubicBezTo>
                    <a:pt x="433" y="19819"/>
                    <a:pt x="967" y="20932"/>
                    <a:pt x="1900" y="21266"/>
                  </a:cubicBezTo>
                  <a:cubicBezTo>
                    <a:pt x="2833" y="21600"/>
                    <a:pt x="4167" y="21155"/>
                    <a:pt x="5500" y="18928"/>
                  </a:cubicBezTo>
                  <a:cubicBezTo>
                    <a:pt x="6833" y="16701"/>
                    <a:pt x="8167" y="12693"/>
                    <a:pt x="9233" y="9798"/>
                  </a:cubicBezTo>
                  <a:cubicBezTo>
                    <a:pt x="10300" y="6903"/>
                    <a:pt x="11100" y="5122"/>
                    <a:pt x="11367" y="5010"/>
                  </a:cubicBezTo>
                  <a:cubicBezTo>
                    <a:pt x="11633" y="4899"/>
                    <a:pt x="11367" y="6458"/>
                    <a:pt x="11500" y="8907"/>
                  </a:cubicBezTo>
                  <a:cubicBezTo>
                    <a:pt x="11633" y="11357"/>
                    <a:pt x="12167" y="14697"/>
                    <a:pt x="13100" y="16478"/>
                  </a:cubicBezTo>
                  <a:cubicBezTo>
                    <a:pt x="14033" y="18260"/>
                    <a:pt x="15367" y="18482"/>
                    <a:pt x="16833" y="18371"/>
                  </a:cubicBezTo>
                  <a:cubicBezTo>
                    <a:pt x="18300" y="18260"/>
                    <a:pt x="19900" y="17814"/>
                    <a:pt x="21500" y="17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1338770" y="339822"/>
              <a:ext cx="111338" cy="245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236" fill="norm" stroke="1" extrusionOk="0">
                  <a:moveTo>
                    <a:pt x="21040" y="811"/>
                  </a:moveTo>
                  <a:cubicBezTo>
                    <a:pt x="16240" y="262"/>
                    <a:pt x="11440" y="-287"/>
                    <a:pt x="7640" y="171"/>
                  </a:cubicBezTo>
                  <a:cubicBezTo>
                    <a:pt x="3840" y="628"/>
                    <a:pt x="1040" y="2093"/>
                    <a:pt x="240" y="3649"/>
                  </a:cubicBezTo>
                  <a:cubicBezTo>
                    <a:pt x="-560" y="5205"/>
                    <a:pt x="640" y="6852"/>
                    <a:pt x="3840" y="8316"/>
                  </a:cubicBezTo>
                  <a:cubicBezTo>
                    <a:pt x="7040" y="9781"/>
                    <a:pt x="12240" y="11062"/>
                    <a:pt x="15640" y="12069"/>
                  </a:cubicBezTo>
                  <a:cubicBezTo>
                    <a:pt x="19040" y="13076"/>
                    <a:pt x="20640" y="13808"/>
                    <a:pt x="20640" y="15089"/>
                  </a:cubicBezTo>
                  <a:cubicBezTo>
                    <a:pt x="20640" y="16371"/>
                    <a:pt x="19040" y="18201"/>
                    <a:pt x="16040" y="19391"/>
                  </a:cubicBezTo>
                  <a:cubicBezTo>
                    <a:pt x="13040" y="20581"/>
                    <a:pt x="8640" y="21130"/>
                    <a:pt x="5840" y="21221"/>
                  </a:cubicBezTo>
                  <a:cubicBezTo>
                    <a:pt x="3040" y="21313"/>
                    <a:pt x="1840" y="20947"/>
                    <a:pt x="640" y="20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2125324" y="306198"/>
              <a:ext cx="375969" cy="200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265" fill="norm" stroke="1" extrusionOk="0">
                  <a:moveTo>
                    <a:pt x="8616" y="7946"/>
                  </a:moveTo>
                  <a:cubicBezTo>
                    <a:pt x="8373" y="6821"/>
                    <a:pt x="8130" y="5696"/>
                    <a:pt x="7342" y="4796"/>
                  </a:cubicBezTo>
                  <a:cubicBezTo>
                    <a:pt x="6553" y="3896"/>
                    <a:pt x="5218" y="3221"/>
                    <a:pt x="3944" y="5021"/>
                  </a:cubicBezTo>
                  <a:cubicBezTo>
                    <a:pt x="2670" y="6821"/>
                    <a:pt x="1456" y="11096"/>
                    <a:pt x="789" y="13796"/>
                  </a:cubicBezTo>
                  <a:cubicBezTo>
                    <a:pt x="121" y="16496"/>
                    <a:pt x="0" y="17621"/>
                    <a:pt x="0" y="18746"/>
                  </a:cubicBezTo>
                  <a:cubicBezTo>
                    <a:pt x="0" y="19871"/>
                    <a:pt x="121" y="20996"/>
                    <a:pt x="728" y="21221"/>
                  </a:cubicBezTo>
                  <a:cubicBezTo>
                    <a:pt x="1335" y="21446"/>
                    <a:pt x="2427" y="20771"/>
                    <a:pt x="3216" y="19871"/>
                  </a:cubicBezTo>
                  <a:cubicBezTo>
                    <a:pt x="4004" y="18971"/>
                    <a:pt x="4490" y="17846"/>
                    <a:pt x="5036" y="16046"/>
                  </a:cubicBezTo>
                  <a:cubicBezTo>
                    <a:pt x="5582" y="14246"/>
                    <a:pt x="6189" y="11771"/>
                    <a:pt x="6431" y="11321"/>
                  </a:cubicBezTo>
                  <a:cubicBezTo>
                    <a:pt x="6674" y="10871"/>
                    <a:pt x="6553" y="12446"/>
                    <a:pt x="6492" y="13796"/>
                  </a:cubicBezTo>
                  <a:cubicBezTo>
                    <a:pt x="6431" y="15146"/>
                    <a:pt x="6431" y="16271"/>
                    <a:pt x="6735" y="16946"/>
                  </a:cubicBezTo>
                  <a:cubicBezTo>
                    <a:pt x="7038" y="17621"/>
                    <a:pt x="7645" y="17846"/>
                    <a:pt x="8676" y="16834"/>
                  </a:cubicBezTo>
                  <a:cubicBezTo>
                    <a:pt x="9708" y="15821"/>
                    <a:pt x="11164" y="13571"/>
                    <a:pt x="12074" y="11546"/>
                  </a:cubicBezTo>
                  <a:cubicBezTo>
                    <a:pt x="12984" y="9521"/>
                    <a:pt x="13348" y="7721"/>
                    <a:pt x="13591" y="5921"/>
                  </a:cubicBezTo>
                  <a:cubicBezTo>
                    <a:pt x="13834" y="4121"/>
                    <a:pt x="13955" y="2321"/>
                    <a:pt x="13712" y="1309"/>
                  </a:cubicBezTo>
                  <a:cubicBezTo>
                    <a:pt x="13470" y="296"/>
                    <a:pt x="12863" y="71"/>
                    <a:pt x="12378" y="409"/>
                  </a:cubicBezTo>
                  <a:cubicBezTo>
                    <a:pt x="11892" y="746"/>
                    <a:pt x="11528" y="1646"/>
                    <a:pt x="11831" y="4346"/>
                  </a:cubicBezTo>
                  <a:cubicBezTo>
                    <a:pt x="12135" y="7046"/>
                    <a:pt x="13106" y="11546"/>
                    <a:pt x="13591" y="14471"/>
                  </a:cubicBezTo>
                  <a:cubicBezTo>
                    <a:pt x="14076" y="17396"/>
                    <a:pt x="14076" y="18746"/>
                    <a:pt x="13834" y="19758"/>
                  </a:cubicBezTo>
                  <a:cubicBezTo>
                    <a:pt x="13591" y="20771"/>
                    <a:pt x="13106" y="21446"/>
                    <a:pt x="12863" y="21221"/>
                  </a:cubicBezTo>
                  <a:cubicBezTo>
                    <a:pt x="12620" y="20996"/>
                    <a:pt x="12620" y="19871"/>
                    <a:pt x="13348" y="17846"/>
                  </a:cubicBezTo>
                  <a:cubicBezTo>
                    <a:pt x="14076" y="15821"/>
                    <a:pt x="15533" y="12896"/>
                    <a:pt x="16746" y="10421"/>
                  </a:cubicBezTo>
                  <a:cubicBezTo>
                    <a:pt x="17960" y="7946"/>
                    <a:pt x="18930" y="5921"/>
                    <a:pt x="19537" y="4234"/>
                  </a:cubicBezTo>
                  <a:cubicBezTo>
                    <a:pt x="20144" y="2546"/>
                    <a:pt x="20387" y="1196"/>
                    <a:pt x="20083" y="521"/>
                  </a:cubicBezTo>
                  <a:cubicBezTo>
                    <a:pt x="19780" y="-154"/>
                    <a:pt x="18930" y="-154"/>
                    <a:pt x="18445" y="409"/>
                  </a:cubicBezTo>
                  <a:cubicBezTo>
                    <a:pt x="17960" y="971"/>
                    <a:pt x="17838" y="2096"/>
                    <a:pt x="18324" y="4234"/>
                  </a:cubicBezTo>
                  <a:cubicBezTo>
                    <a:pt x="18809" y="6371"/>
                    <a:pt x="19901" y="9521"/>
                    <a:pt x="20569" y="11658"/>
                  </a:cubicBezTo>
                  <a:cubicBezTo>
                    <a:pt x="21236" y="13796"/>
                    <a:pt x="21479" y="14921"/>
                    <a:pt x="21539" y="16046"/>
                  </a:cubicBezTo>
                  <a:cubicBezTo>
                    <a:pt x="21600" y="17171"/>
                    <a:pt x="21479" y="18296"/>
                    <a:pt x="21115" y="18971"/>
                  </a:cubicBezTo>
                  <a:cubicBezTo>
                    <a:pt x="20751" y="19646"/>
                    <a:pt x="20144" y="19871"/>
                    <a:pt x="19598" y="19534"/>
                  </a:cubicBezTo>
                  <a:cubicBezTo>
                    <a:pt x="19052" y="19196"/>
                    <a:pt x="18566" y="18296"/>
                    <a:pt x="18627" y="17058"/>
                  </a:cubicBezTo>
                  <a:cubicBezTo>
                    <a:pt x="18688" y="15821"/>
                    <a:pt x="19294" y="14246"/>
                    <a:pt x="19901" y="12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2542307" y="352109"/>
              <a:ext cx="495301" cy="129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6" fill="norm" stroke="1" extrusionOk="0">
                  <a:moveTo>
                    <a:pt x="0" y="2573"/>
                  </a:moveTo>
                  <a:cubicBezTo>
                    <a:pt x="277" y="6286"/>
                    <a:pt x="554" y="9998"/>
                    <a:pt x="692" y="12867"/>
                  </a:cubicBezTo>
                  <a:cubicBezTo>
                    <a:pt x="831" y="15736"/>
                    <a:pt x="831" y="17761"/>
                    <a:pt x="1062" y="19111"/>
                  </a:cubicBezTo>
                  <a:cubicBezTo>
                    <a:pt x="1292" y="20461"/>
                    <a:pt x="1754" y="21136"/>
                    <a:pt x="2169" y="20461"/>
                  </a:cubicBezTo>
                  <a:cubicBezTo>
                    <a:pt x="2585" y="19786"/>
                    <a:pt x="2954" y="17761"/>
                    <a:pt x="3231" y="15230"/>
                  </a:cubicBezTo>
                  <a:cubicBezTo>
                    <a:pt x="3508" y="12698"/>
                    <a:pt x="3692" y="9661"/>
                    <a:pt x="3831" y="7298"/>
                  </a:cubicBezTo>
                  <a:cubicBezTo>
                    <a:pt x="3969" y="4936"/>
                    <a:pt x="4062" y="3248"/>
                    <a:pt x="4015" y="3248"/>
                  </a:cubicBezTo>
                  <a:cubicBezTo>
                    <a:pt x="3969" y="3248"/>
                    <a:pt x="3785" y="4936"/>
                    <a:pt x="3692" y="6623"/>
                  </a:cubicBezTo>
                  <a:cubicBezTo>
                    <a:pt x="3600" y="8311"/>
                    <a:pt x="3600" y="9998"/>
                    <a:pt x="3692" y="12023"/>
                  </a:cubicBezTo>
                  <a:cubicBezTo>
                    <a:pt x="3785" y="14048"/>
                    <a:pt x="3969" y="16411"/>
                    <a:pt x="4292" y="17592"/>
                  </a:cubicBezTo>
                  <a:cubicBezTo>
                    <a:pt x="4615" y="18773"/>
                    <a:pt x="5077" y="18773"/>
                    <a:pt x="5492" y="17592"/>
                  </a:cubicBezTo>
                  <a:cubicBezTo>
                    <a:pt x="5908" y="16411"/>
                    <a:pt x="6277" y="14048"/>
                    <a:pt x="6646" y="11855"/>
                  </a:cubicBezTo>
                  <a:cubicBezTo>
                    <a:pt x="7015" y="9661"/>
                    <a:pt x="7385" y="7636"/>
                    <a:pt x="7615" y="7467"/>
                  </a:cubicBezTo>
                  <a:cubicBezTo>
                    <a:pt x="7846" y="7298"/>
                    <a:pt x="7938" y="8986"/>
                    <a:pt x="8169" y="9323"/>
                  </a:cubicBezTo>
                  <a:cubicBezTo>
                    <a:pt x="8400" y="9661"/>
                    <a:pt x="8769" y="8648"/>
                    <a:pt x="9092" y="7467"/>
                  </a:cubicBezTo>
                  <a:cubicBezTo>
                    <a:pt x="9415" y="6286"/>
                    <a:pt x="9692" y="4936"/>
                    <a:pt x="9969" y="4936"/>
                  </a:cubicBezTo>
                  <a:cubicBezTo>
                    <a:pt x="10246" y="4936"/>
                    <a:pt x="10523" y="6286"/>
                    <a:pt x="10662" y="7805"/>
                  </a:cubicBezTo>
                  <a:cubicBezTo>
                    <a:pt x="10800" y="9323"/>
                    <a:pt x="10800" y="11011"/>
                    <a:pt x="10938" y="11011"/>
                  </a:cubicBezTo>
                  <a:cubicBezTo>
                    <a:pt x="11077" y="11011"/>
                    <a:pt x="11354" y="9323"/>
                    <a:pt x="11631" y="7805"/>
                  </a:cubicBezTo>
                  <a:cubicBezTo>
                    <a:pt x="11908" y="6286"/>
                    <a:pt x="12185" y="4936"/>
                    <a:pt x="12508" y="4767"/>
                  </a:cubicBezTo>
                  <a:cubicBezTo>
                    <a:pt x="12831" y="4598"/>
                    <a:pt x="13200" y="5611"/>
                    <a:pt x="13431" y="6961"/>
                  </a:cubicBezTo>
                  <a:cubicBezTo>
                    <a:pt x="13662" y="8311"/>
                    <a:pt x="13754" y="9998"/>
                    <a:pt x="13938" y="11517"/>
                  </a:cubicBezTo>
                  <a:cubicBezTo>
                    <a:pt x="14123" y="13036"/>
                    <a:pt x="14400" y="14386"/>
                    <a:pt x="14769" y="14555"/>
                  </a:cubicBezTo>
                  <a:cubicBezTo>
                    <a:pt x="15138" y="14723"/>
                    <a:pt x="15600" y="13711"/>
                    <a:pt x="16108" y="12023"/>
                  </a:cubicBezTo>
                  <a:cubicBezTo>
                    <a:pt x="16615" y="10336"/>
                    <a:pt x="17169" y="7973"/>
                    <a:pt x="17538" y="5611"/>
                  </a:cubicBezTo>
                  <a:cubicBezTo>
                    <a:pt x="17908" y="3248"/>
                    <a:pt x="18092" y="886"/>
                    <a:pt x="17954" y="211"/>
                  </a:cubicBezTo>
                  <a:cubicBezTo>
                    <a:pt x="17815" y="-464"/>
                    <a:pt x="17354" y="548"/>
                    <a:pt x="16892" y="2236"/>
                  </a:cubicBezTo>
                  <a:cubicBezTo>
                    <a:pt x="16431" y="3923"/>
                    <a:pt x="15969" y="6286"/>
                    <a:pt x="15738" y="8480"/>
                  </a:cubicBezTo>
                  <a:cubicBezTo>
                    <a:pt x="15508" y="10673"/>
                    <a:pt x="15508" y="12698"/>
                    <a:pt x="16523" y="14048"/>
                  </a:cubicBezTo>
                  <a:cubicBezTo>
                    <a:pt x="17538" y="15398"/>
                    <a:pt x="19569" y="16073"/>
                    <a:pt x="21600" y="16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4051666" y="61037"/>
              <a:ext cx="256457" cy="394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408" fill="norm" stroke="1" extrusionOk="0">
                  <a:moveTo>
                    <a:pt x="7537" y="475"/>
                  </a:moveTo>
                  <a:cubicBezTo>
                    <a:pt x="6834" y="4037"/>
                    <a:pt x="6132" y="7599"/>
                    <a:pt x="5781" y="10873"/>
                  </a:cubicBezTo>
                  <a:cubicBezTo>
                    <a:pt x="5430" y="14148"/>
                    <a:pt x="5430" y="17135"/>
                    <a:pt x="5342" y="18916"/>
                  </a:cubicBezTo>
                  <a:cubicBezTo>
                    <a:pt x="5254" y="20697"/>
                    <a:pt x="5078" y="21271"/>
                    <a:pt x="4639" y="21386"/>
                  </a:cubicBezTo>
                  <a:cubicBezTo>
                    <a:pt x="4200" y="21501"/>
                    <a:pt x="3498" y="21156"/>
                    <a:pt x="2708" y="20295"/>
                  </a:cubicBezTo>
                  <a:cubicBezTo>
                    <a:pt x="1917" y="19433"/>
                    <a:pt x="1039" y="18054"/>
                    <a:pt x="512" y="17078"/>
                  </a:cubicBezTo>
                  <a:cubicBezTo>
                    <a:pt x="-14" y="16101"/>
                    <a:pt x="-190" y="15527"/>
                    <a:pt x="249" y="15067"/>
                  </a:cubicBezTo>
                  <a:cubicBezTo>
                    <a:pt x="688" y="14607"/>
                    <a:pt x="1742" y="14263"/>
                    <a:pt x="4288" y="13056"/>
                  </a:cubicBezTo>
                  <a:cubicBezTo>
                    <a:pt x="6834" y="11850"/>
                    <a:pt x="10873" y="9782"/>
                    <a:pt x="13859" y="7714"/>
                  </a:cubicBezTo>
                  <a:cubicBezTo>
                    <a:pt x="16844" y="5646"/>
                    <a:pt x="18776" y="3578"/>
                    <a:pt x="19917" y="2199"/>
                  </a:cubicBezTo>
                  <a:cubicBezTo>
                    <a:pt x="21059" y="820"/>
                    <a:pt x="21410" y="131"/>
                    <a:pt x="21234" y="16"/>
                  </a:cubicBezTo>
                  <a:cubicBezTo>
                    <a:pt x="21059" y="-99"/>
                    <a:pt x="20356" y="361"/>
                    <a:pt x="19127" y="2658"/>
                  </a:cubicBezTo>
                  <a:cubicBezTo>
                    <a:pt x="17898" y="4956"/>
                    <a:pt x="16142" y="9092"/>
                    <a:pt x="15439" y="12195"/>
                  </a:cubicBezTo>
                  <a:cubicBezTo>
                    <a:pt x="14737" y="15297"/>
                    <a:pt x="15088" y="17365"/>
                    <a:pt x="15615" y="18571"/>
                  </a:cubicBezTo>
                  <a:cubicBezTo>
                    <a:pt x="16142" y="19778"/>
                    <a:pt x="16844" y="20122"/>
                    <a:pt x="17547" y="20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4290003" y="357253"/>
              <a:ext cx="98509" cy="83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0735" fill="norm" stroke="1" extrusionOk="0">
                  <a:moveTo>
                    <a:pt x="7634" y="1157"/>
                  </a:moveTo>
                  <a:cubicBezTo>
                    <a:pt x="4989" y="3792"/>
                    <a:pt x="2344" y="6426"/>
                    <a:pt x="1021" y="9587"/>
                  </a:cubicBezTo>
                  <a:cubicBezTo>
                    <a:pt x="-301" y="12748"/>
                    <a:pt x="-301" y="16436"/>
                    <a:pt x="801" y="18543"/>
                  </a:cubicBezTo>
                  <a:cubicBezTo>
                    <a:pt x="1903" y="20650"/>
                    <a:pt x="4107" y="21177"/>
                    <a:pt x="7413" y="20387"/>
                  </a:cubicBezTo>
                  <a:cubicBezTo>
                    <a:pt x="10719" y="19597"/>
                    <a:pt x="15128" y="17489"/>
                    <a:pt x="17772" y="14855"/>
                  </a:cubicBezTo>
                  <a:cubicBezTo>
                    <a:pt x="20417" y="12221"/>
                    <a:pt x="21299" y="9060"/>
                    <a:pt x="19756" y="6162"/>
                  </a:cubicBezTo>
                  <a:cubicBezTo>
                    <a:pt x="18213" y="3265"/>
                    <a:pt x="14246" y="631"/>
                    <a:pt x="11381" y="104"/>
                  </a:cubicBezTo>
                  <a:cubicBezTo>
                    <a:pt x="8515" y="-423"/>
                    <a:pt x="6752" y="1157"/>
                    <a:pt x="4989" y="2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4980707" y="292052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5006107" y="194356"/>
              <a:ext cx="25401" cy="2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800" y="11040"/>
                    <a:pt x="3600" y="1783"/>
                    <a:pt x="7200" y="240"/>
                  </a:cubicBezTo>
                  <a:cubicBezTo>
                    <a:pt x="10800" y="-1303"/>
                    <a:pt x="162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5018807" y="174336"/>
              <a:ext cx="126916" cy="200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512" fill="norm" stroke="1" extrusionOk="0">
                  <a:moveTo>
                    <a:pt x="20184" y="1049"/>
                  </a:moveTo>
                  <a:cubicBezTo>
                    <a:pt x="18059" y="594"/>
                    <a:pt x="15934" y="139"/>
                    <a:pt x="13633" y="26"/>
                  </a:cubicBezTo>
                  <a:cubicBezTo>
                    <a:pt x="11331" y="-88"/>
                    <a:pt x="8852" y="139"/>
                    <a:pt x="7436" y="1390"/>
                  </a:cubicBezTo>
                  <a:cubicBezTo>
                    <a:pt x="6020" y="2640"/>
                    <a:pt x="5666" y="4914"/>
                    <a:pt x="7967" y="7415"/>
                  </a:cubicBezTo>
                  <a:cubicBezTo>
                    <a:pt x="10269" y="9916"/>
                    <a:pt x="15226" y="12645"/>
                    <a:pt x="18059" y="14805"/>
                  </a:cubicBezTo>
                  <a:cubicBezTo>
                    <a:pt x="20892" y="16965"/>
                    <a:pt x="21600" y="18556"/>
                    <a:pt x="21069" y="19579"/>
                  </a:cubicBezTo>
                  <a:cubicBezTo>
                    <a:pt x="20538" y="20603"/>
                    <a:pt x="18767" y="21057"/>
                    <a:pt x="15049" y="21285"/>
                  </a:cubicBezTo>
                  <a:cubicBezTo>
                    <a:pt x="11331" y="21512"/>
                    <a:pt x="5666" y="21512"/>
                    <a:pt x="0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5888757" y="0"/>
              <a:ext cx="471113" cy="446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384" fill="norm" stroke="1" extrusionOk="0">
                  <a:moveTo>
                    <a:pt x="9008" y="3344"/>
                  </a:moveTo>
                  <a:cubicBezTo>
                    <a:pt x="8524" y="2330"/>
                    <a:pt x="8039" y="1316"/>
                    <a:pt x="7555" y="707"/>
                  </a:cubicBezTo>
                  <a:cubicBezTo>
                    <a:pt x="7071" y="99"/>
                    <a:pt x="6587" y="-104"/>
                    <a:pt x="6199" y="48"/>
                  </a:cubicBezTo>
                  <a:cubicBezTo>
                    <a:pt x="5812" y="200"/>
                    <a:pt x="5521" y="707"/>
                    <a:pt x="5134" y="2381"/>
                  </a:cubicBezTo>
                  <a:cubicBezTo>
                    <a:pt x="4746" y="4054"/>
                    <a:pt x="4262" y="6893"/>
                    <a:pt x="3971" y="9935"/>
                  </a:cubicBezTo>
                  <a:cubicBezTo>
                    <a:pt x="3681" y="12978"/>
                    <a:pt x="3584" y="16223"/>
                    <a:pt x="3390" y="18150"/>
                  </a:cubicBezTo>
                  <a:cubicBezTo>
                    <a:pt x="3196" y="20076"/>
                    <a:pt x="2906" y="20685"/>
                    <a:pt x="2518" y="21040"/>
                  </a:cubicBezTo>
                  <a:cubicBezTo>
                    <a:pt x="2131" y="21395"/>
                    <a:pt x="1647" y="21496"/>
                    <a:pt x="1211" y="21242"/>
                  </a:cubicBezTo>
                  <a:cubicBezTo>
                    <a:pt x="775" y="20989"/>
                    <a:pt x="387" y="20381"/>
                    <a:pt x="194" y="19772"/>
                  </a:cubicBezTo>
                  <a:cubicBezTo>
                    <a:pt x="0" y="19164"/>
                    <a:pt x="0" y="18555"/>
                    <a:pt x="0" y="17997"/>
                  </a:cubicBezTo>
                  <a:cubicBezTo>
                    <a:pt x="0" y="17440"/>
                    <a:pt x="0" y="16933"/>
                    <a:pt x="194" y="16527"/>
                  </a:cubicBezTo>
                  <a:cubicBezTo>
                    <a:pt x="387" y="16121"/>
                    <a:pt x="775" y="15817"/>
                    <a:pt x="2131" y="15564"/>
                  </a:cubicBezTo>
                  <a:cubicBezTo>
                    <a:pt x="3487" y="15310"/>
                    <a:pt x="5812" y="15107"/>
                    <a:pt x="7797" y="14955"/>
                  </a:cubicBezTo>
                  <a:cubicBezTo>
                    <a:pt x="9783" y="14803"/>
                    <a:pt x="11430" y="14702"/>
                    <a:pt x="12398" y="14448"/>
                  </a:cubicBezTo>
                  <a:cubicBezTo>
                    <a:pt x="13367" y="14195"/>
                    <a:pt x="13657" y="13789"/>
                    <a:pt x="13512" y="13535"/>
                  </a:cubicBezTo>
                  <a:cubicBezTo>
                    <a:pt x="13367" y="13282"/>
                    <a:pt x="12786" y="13181"/>
                    <a:pt x="11914" y="13434"/>
                  </a:cubicBezTo>
                  <a:cubicBezTo>
                    <a:pt x="11042" y="13688"/>
                    <a:pt x="9880" y="14296"/>
                    <a:pt x="9153" y="14803"/>
                  </a:cubicBezTo>
                  <a:cubicBezTo>
                    <a:pt x="8427" y="15310"/>
                    <a:pt x="8136" y="15716"/>
                    <a:pt x="7991" y="16172"/>
                  </a:cubicBezTo>
                  <a:cubicBezTo>
                    <a:pt x="7846" y="16628"/>
                    <a:pt x="7846" y="17135"/>
                    <a:pt x="8136" y="17389"/>
                  </a:cubicBezTo>
                  <a:cubicBezTo>
                    <a:pt x="8427" y="17642"/>
                    <a:pt x="9008" y="17642"/>
                    <a:pt x="9686" y="17440"/>
                  </a:cubicBezTo>
                  <a:cubicBezTo>
                    <a:pt x="10364" y="17237"/>
                    <a:pt x="11139" y="16831"/>
                    <a:pt x="11769" y="16578"/>
                  </a:cubicBezTo>
                  <a:cubicBezTo>
                    <a:pt x="12398" y="16324"/>
                    <a:pt x="12883" y="16223"/>
                    <a:pt x="13173" y="16578"/>
                  </a:cubicBezTo>
                  <a:cubicBezTo>
                    <a:pt x="13464" y="16933"/>
                    <a:pt x="13561" y="17744"/>
                    <a:pt x="13900" y="18048"/>
                  </a:cubicBezTo>
                  <a:cubicBezTo>
                    <a:pt x="14239" y="18352"/>
                    <a:pt x="14820" y="18150"/>
                    <a:pt x="15498" y="16882"/>
                  </a:cubicBezTo>
                  <a:cubicBezTo>
                    <a:pt x="16176" y="15614"/>
                    <a:pt x="16951" y="13282"/>
                    <a:pt x="17919" y="10696"/>
                  </a:cubicBezTo>
                  <a:cubicBezTo>
                    <a:pt x="18888" y="8110"/>
                    <a:pt x="20050" y="5271"/>
                    <a:pt x="20728" y="3395"/>
                  </a:cubicBezTo>
                  <a:cubicBezTo>
                    <a:pt x="21406" y="1519"/>
                    <a:pt x="21600" y="606"/>
                    <a:pt x="21552" y="403"/>
                  </a:cubicBezTo>
                  <a:cubicBezTo>
                    <a:pt x="21503" y="200"/>
                    <a:pt x="21213" y="707"/>
                    <a:pt x="20631" y="2583"/>
                  </a:cubicBezTo>
                  <a:cubicBezTo>
                    <a:pt x="20050" y="4459"/>
                    <a:pt x="19178" y="7704"/>
                    <a:pt x="18743" y="10088"/>
                  </a:cubicBezTo>
                  <a:cubicBezTo>
                    <a:pt x="18307" y="12471"/>
                    <a:pt x="18307" y="13992"/>
                    <a:pt x="18355" y="15006"/>
                  </a:cubicBezTo>
                  <a:cubicBezTo>
                    <a:pt x="18404" y="16020"/>
                    <a:pt x="18500" y="16527"/>
                    <a:pt x="18985" y="16628"/>
                  </a:cubicBezTo>
                  <a:cubicBezTo>
                    <a:pt x="19469" y="16730"/>
                    <a:pt x="20341" y="16426"/>
                    <a:pt x="21213" y="16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6354559" y="190452"/>
              <a:ext cx="78283" cy="196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3" h="21507" fill="norm" stroke="1" extrusionOk="0">
                  <a:moveTo>
                    <a:pt x="17688" y="4877"/>
                  </a:moveTo>
                  <a:cubicBezTo>
                    <a:pt x="18242" y="3716"/>
                    <a:pt x="18796" y="2555"/>
                    <a:pt x="17411" y="1626"/>
                  </a:cubicBezTo>
                  <a:cubicBezTo>
                    <a:pt x="16026" y="697"/>
                    <a:pt x="12703" y="0"/>
                    <a:pt x="9380" y="0"/>
                  </a:cubicBezTo>
                  <a:cubicBezTo>
                    <a:pt x="6057" y="0"/>
                    <a:pt x="2734" y="697"/>
                    <a:pt x="1073" y="1974"/>
                  </a:cubicBezTo>
                  <a:cubicBezTo>
                    <a:pt x="-589" y="3252"/>
                    <a:pt x="-589" y="5110"/>
                    <a:pt x="3011" y="7665"/>
                  </a:cubicBezTo>
                  <a:cubicBezTo>
                    <a:pt x="6611" y="10219"/>
                    <a:pt x="13811" y="13471"/>
                    <a:pt x="17411" y="15677"/>
                  </a:cubicBezTo>
                  <a:cubicBezTo>
                    <a:pt x="21011" y="17884"/>
                    <a:pt x="21011" y="19045"/>
                    <a:pt x="19626" y="19858"/>
                  </a:cubicBezTo>
                  <a:cubicBezTo>
                    <a:pt x="18242" y="20671"/>
                    <a:pt x="15473" y="21135"/>
                    <a:pt x="12426" y="21368"/>
                  </a:cubicBezTo>
                  <a:cubicBezTo>
                    <a:pt x="9380" y="21600"/>
                    <a:pt x="6057" y="21600"/>
                    <a:pt x="4119" y="20903"/>
                  </a:cubicBezTo>
                  <a:cubicBezTo>
                    <a:pt x="2180" y="20206"/>
                    <a:pt x="1626" y="18813"/>
                    <a:pt x="1073" y="17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6499015" y="173418"/>
              <a:ext cx="164443" cy="143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0895" fill="norm" stroke="1" extrusionOk="0">
                  <a:moveTo>
                    <a:pt x="11256" y="14517"/>
                  </a:moveTo>
                  <a:cubicBezTo>
                    <a:pt x="10716" y="12975"/>
                    <a:pt x="10176" y="11432"/>
                    <a:pt x="10176" y="9889"/>
                  </a:cubicBezTo>
                  <a:cubicBezTo>
                    <a:pt x="10176" y="8346"/>
                    <a:pt x="10716" y="6803"/>
                    <a:pt x="11661" y="5106"/>
                  </a:cubicBezTo>
                  <a:cubicBezTo>
                    <a:pt x="12606" y="3409"/>
                    <a:pt x="13956" y="1557"/>
                    <a:pt x="13686" y="632"/>
                  </a:cubicBezTo>
                  <a:cubicBezTo>
                    <a:pt x="13416" y="-294"/>
                    <a:pt x="11526" y="-294"/>
                    <a:pt x="8961" y="1249"/>
                  </a:cubicBezTo>
                  <a:cubicBezTo>
                    <a:pt x="6396" y="2792"/>
                    <a:pt x="3156" y="5877"/>
                    <a:pt x="1401" y="8500"/>
                  </a:cubicBezTo>
                  <a:cubicBezTo>
                    <a:pt x="-354" y="11123"/>
                    <a:pt x="-624" y="13283"/>
                    <a:pt x="1536" y="15443"/>
                  </a:cubicBezTo>
                  <a:cubicBezTo>
                    <a:pt x="3696" y="17603"/>
                    <a:pt x="8286" y="19763"/>
                    <a:pt x="11931" y="20535"/>
                  </a:cubicBezTo>
                  <a:cubicBezTo>
                    <a:pt x="15576" y="21306"/>
                    <a:pt x="18276" y="20689"/>
                    <a:pt x="20976" y="20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656357" y="1457992"/>
              <a:ext cx="495301" cy="78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4" fill="norm" stroke="1" extrusionOk="0">
                  <a:moveTo>
                    <a:pt x="0" y="21124"/>
                  </a:moveTo>
                  <a:cubicBezTo>
                    <a:pt x="92" y="18282"/>
                    <a:pt x="185" y="15440"/>
                    <a:pt x="1292" y="12029"/>
                  </a:cubicBezTo>
                  <a:cubicBezTo>
                    <a:pt x="2400" y="8619"/>
                    <a:pt x="4523" y="4640"/>
                    <a:pt x="7200" y="2366"/>
                  </a:cubicBezTo>
                  <a:cubicBezTo>
                    <a:pt x="9877" y="92"/>
                    <a:pt x="13108" y="-476"/>
                    <a:pt x="15600" y="377"/>
                  </a:cubicBezTo>
                  <a:cubicBezTo>
                    <a:pt x="18092" y="1229"/>
                    <a:pt x="19846" y="3503"/>
                    <a:pt x="21600" y="5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680652" y="1498552"/>
              <a:ext cx="534506" cy="138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354" fill="norm" stroke="1" extrusionOk="0">
                  <a:moveTo>
                    <a:pt x="1325" y="17673"/>
                  </a:moveTo>
                  <a:cubicBezTo>
                    <a:pt x="642" y="18982"/>
                    <a:pt x="-41" y="20291"/>
                    <a:pt x="2" y="20945"/>
                  </a:cubicBezTo>
                  <a:cubicBezTo>
                    <a:pt x="44" y="21600"/>
                    <a:pt x="813" y="21600"/>
                    <a:pt x="2776" y="19964"/>
                  </a:cubicBezTo>
                  <a:cubicBezTo>
                    <a:pt x="4740" y="18327"/>
                    <a:pt x="7899" y="15055"/>
                    <a:pt x="11229" y="11455"/>
                  </a:cubicBezTo>
                  <a:cubicBezTo>
                    <a:pt x="14558" y="7855"/>
                    <a:pt x="18059" y="3927"/>
                    <a:pt x="215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1088157" y="1390602"/>
              <a:ext cx="111885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600" fill="norm" stroke="1" extrusionOk="0">
                  <a:moveTo>
                    <a:pt x="0" y="0"/>
                  </a:moveTo>
                  <a:cubicBezTo>
                    <a:pt x="4320" y="1029"/>
                    <a:pt x="8640" y="2057"/>
                    <a:pt x="12960" y="3909"/>
                  </a:cubicBezTo>
                  <a:cubicBezTo>
                    <a:pt x="17280" y="5760"/>
                    <a:pt x="21600" y="8434"/>
                    <a:pt x="20618" y="11520"/>
                  </a:cubicBezTo>
                  <a:cubicBezTo>
                    <a:pt x="19636" y="14606"/>
                    <a:pt x="13353" y="18103"/>
                    <a:pt x="70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1596157" y="1288214"/>
              <a:ext cx="158720" cy="549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395" fill="norm" stroke="1" extrusionOk="0">
                  <a:moveTo>
                    <a:pt x="8416" y="5719"/>
                  </a:moveTo>
                  <a:cubicBezTo>
                    <a:pt x="8416" y="7863"/>
                    <a:pt x="8416" y="10006"/>
                    <a:pt x="8275" y="12439"/>
                  </a:cubicBezTo>
                  <a:cubicBezTo>
                    <a:pt x="8135" y="14871"/>
                    <a:pt x="7855" y="17591"/>
                    <a:pt x="7434" y="19199"/>
                  </a:cubicBezTo>
                  <a:cubicBezTo>
                    <a:pt x="7013" y="20806"/>
                    <a:pt x="6452" y="21301"/>
                    <a:pt x="5751" y="21384"/>
                  </a:cubicBezTo>
                  <a:cubicBezTo>
                    <a:pt x="5049" y="21466"/>
                    <a:pt x="4208" y="21136"/>
                    <a:pt x="3226" y="19611"/>
                  </a:cubicBezTo>
                  <a:cubicBezTo>
                    <a:pt x="2244" y="18086"/>
                    <a:pt x="1122" y="15365"/>
                    <a:pt x="982" y="12603"/>
                  </a:cubicBezTo>
                  <a:cubicBezTo>
                    <a:pt x="842" y="9842"/>
                    <a:pt x="1683" y="7039"/>
                    <a:pt x="3366" y="4936"/>
                  </a:cubicBezTo>
                  <a:cubicBezTo>
                    <a:pt x="5049" y="2834"/>
                    <a:pt x="7574" y="1432"/>
                    <a:pt x="9678" y="690"/>
                  </a:cubicBezTo>
                  <a:cubicBezTo>
                    <a:pt x="11782" y="-52"/>
                    <a:pt x="13465" y="-134"/>
                    <a:pt x="15288" y="155"/>
                  </a:cubicBezTo>
                  <a:cubicBezTo>
                    <a:pt x="17112" y="443"/>
                    <a:pt x="19075" y="1103"/>
                    <a:pt x="20197" y="2092"/>
                  </a:cubicBezTo>
                  <a:cubicBezTo>
                    <a:pt x="21319" y="3081"/>
                    <a:pt x="21600" y="4400"/>
                    <a:pt x="19216" y="5761"/>
                  </a:cubicBezTo>
                  <a:cubicBezTo>
                    <a:pt x="16831" y="7121"/>
                    <a:pt x="11782" y="8522"/>
                    <a:pt x="8416" y="9306"/>
                  </a:cubicBezTo>
                  <a:cubicBezTo>
                    <a:pt x="5049" y="10089"/>
                    <a:pt x="3366" y="10254"/>
                    <a:pt x="2244" y="10254"/>
                  </a:cubicBezTo>
                  <a:cubicBezTo>
                    <a:pt x="1122" y="10254"/>
                    <a:pt x="561" y="10089"/>
                    <a:pt x="0" y="9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1714363" y="1574752"/>
              <a:ext cx="135795" cy="23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79" fill="norm" stroke="1" extrusionOk="0">
                  <a:moveTo>
                    <a:pt x="384" y="7005"/>
                  </a:moveTo>
                  <a:cubicBezTo>
                    <a:pt x="51" y="6032"/>
                    <a:pt x="-281" y="5059"/>
                    <a:pt x="384" y="4476"/>
                  </a:cubicBezTo>
                  <a:cubicBezTo>
                    <a:pt x="1048" y="3892"/>
                    <a:pt x="2710" y="3697"/>
                    <a:pt x="5202" y="4865"/>
                  </a:cubicBezTo>
                  <a:cubicBezTo>
                    <a:pt x="7694" y="6032"/>
                    <a:pt x="11017" y="8562"/>
                    <a:pt x="12513" y="11384"/>
                  </a:cubicBezTo>
                  <a:cubicBezTo>
                    <a:pt x="14008" y="14205"/>
                    <a:pt x="13676" y="17319"/>
                    <a:pt x="12513" y="19168"/>
                  </a:cubicBezTo>
                  <a:cubicBezTo>
                    <a:pt x="11350" y="21016"/>
                    <a:pt x="9356" y="21600"/>
                    <a:pt x="8193" y="21308"/>
                  </a:cubicBezTo>
                  <a:cubicBezTo>
                    <a:pt x="7030" y="21016"/>
                    <a:pt x="6697" y="19849"/>
                    <a:pt x="8027" y="16638"/>
                  </a:cubicBezTo>
                  <a:cubicBezTo>
                    <a:pt x="9356" y="13427"/>
                    <a:pt x="12347" y="8173"/>
                    <a:pt x="14839" y="5059"/>
                  </a:cubicBezTo>
                  <a:cubicBezTo>
                    <a:pt x="17331" y="1946"/>
                    <a:pt x="19325" y="973"/>
                    <a:pt x="213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1961031" y="1350385"/>
              <a:ext cx="181227" cy="438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408" fill="norm" stroke="1" extrusionOk="0">
                  <a:moveTo>
                    <a:pt x="19542" y="413"/>
                  </a:moveTo>
                  <a:cubicBezTo>
                    <a:pt x="18315" y="207"/>
                    <a:pt x="17088" y="0"/>
                    <a:pt x="15860" y="0"/>
                  </a:cubicBezTo>
                  <a:cubicBezTo>
                    <a:pt x="14633" y="0"/>
                    <a:pt x="13406" y="207"/>
                    <a:pt x="11074" y="1602"/>
                  </a:cubicBezTo>
                  <a:cubicBezTo>
                    <a:pt x="8742" y="2997"/>
                    <a:pt x="5306" y="5581"/>
                    <a:pt x="2974" y="8526"/>
                  </a:cubicBezTo>
                  <a:cubicBezTo>
                    <a:pt x="642" y="11472"/>
                    <a:pt x="-585" y="14779"/>
                    <a:pt x="274" y="17053"/>
                  </a:cubicBezTo>
                  <a:cubicBezTo>
                    <a:pt x="1133" y="19326"/>
                    <a:pt x="4079" y="20567"/>
                    <a:pt x="7883" y="21083"/>
                  </a:cubicBezTo>
                  <a:cubicBezTo>
                    <a:pt x="11688" y="21600"/>
                    <a:pt x="16351" y="21393"/>
                    <a:pt x="21015" y="21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2256557" y="1368664"/>
              <a:ext cx="139701" cy="428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21427"/>
                  </a:moveTo>
                  <a:cubicBezTo>
                    <a:pt x="1636" y="19203"/>
                    <a:pt x="3273" y="16980"/>
                    <a:pt x="5236" y="14121"/>
                  </a:cubicBezTo>
                  <a:cubicBezTo>
                    <a:pt x="7200" y="11262"/>
                    <a:pt x="9491" y="7768"/>
                    <a:pt x="10800" y="5703"/>
                  </a:cubicBezTo>
                  <a:cubicBezTo>
                    <a:pt x="12109" y="3639"/>
                    <a:pt x="12436" y="3003"/>
                    <a:pt x="13255" y="2156"/>
                  </a:cubicBezTo>
                  <a:cubicBezTo>
                    <a:pt x="14073" y="1309"/>
                    <a:pt x="15382" y="251"/>
                    <a:pt x="16200" y="39"/>
                  </a:cubicBezTo>
                  <a:cubicBezTo>
                    <a:pt x="17018" y="-173"/>
                    <a:pt x="17345" y="462"/>
                    <a:pt x="17836" y="2580"/>
                  </a:cubicBezTo>
                  <a:cubicBezTo>
                    <a:pt x="18327" y="4698"/>
                    <a:pt x="18982" y="8298"/>
                    <a:pt x="19636" y="11421"/>
                  </a:cubicBezTo>
                  <a:cubicBezTo>
                    <a:pt x="20291" y="14545"/>
                    <a:pt x="20945" y="17192"/>
                    <a:pt x="21600" y="19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2307357" y="1612852"/>
              <a:ext cx="133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000"/>
                    <a:pt x="0" y="14400"/>
                    <a:pt x="3600" y="10800"/>
                  </a:cubicBezTo>
                  <a:cubicBezTo>
                    <a:pt x="7200" y="7200"/>
                    <a:pt x="144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2474063" y="1568351"/>
              <a:ext cx="93645" cy="158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323" fill="norm" stroke="1" extrusionOk="0">
                  <a:moveTo>
                    <a:pt x="20774" y="860"/>
                  </a:moveTo>
                  <a:cubicBezTo>
                    <a:pt x="18426" y="291"/>
                    <a:pt x="16078" y="-277"/>
                    <a:pt x="12791" y="149"/>
                  </a:cubicBezTo>
                  <a:cubicBezTo>
                    <a:pt x="9504" y="576"/>
                    <a:pt x="5278" y="1997"/>
                    <a:pt x="2696" y="4555"/>
                  </a:cubicBezTo>
                  <a:cubicBezTo>
                    <a:pt x="113" y="7112"/>
                    <a:pt x="-826" y="10807"/>
                    <a:pt x="817" y="13791"/>
                  </a:cubicBezTo>
                  <a:cubicBezTo>
                    <a:pt x="2461" y="16776"/>
                    <a:pt x="6687" y="19049"/>
                    <a:pt x="10913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2582524" y="1553896"/>
              <a:ext cx="86784" cy="154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0988" fill="norm" stroke="1" extrusionOk="0">
                  <a:moveTo>
                    <a:pt x="21086" y="246"/>
                  </a:moveTo>
                  <a:cubicBezTo>
                    <a:pt x="18000" y="-42"/>
                    <a:pt x="14915" y="-330"/>
                    <a:pt x="11315" y="966"/>
                  </a:cubicBezTo>
                  <a:cubicBezTo>
                    <a:pt x="7715" y="2262"/>
                    <a:pt x="3600" y="5142"/>
                    <a:pt x="1543" y="8166"/>
                  </a:cubicBezTo>
                  <a:cubicBezTo>
                    <a:pt x="-514" y="11190"/>
                    <a:pt x="-514" y="14358"/>
                    <a:pt x="1543" y="16662"/>
                  </a:cubicBezTo>
                  <a:cubicBezTo>
                    <a:pt x="3600" y="18966"/>
                    <a:pt x="7715" y="20406"/>
                    <a:pt x="11057" y="20838"/>
                  </a:cubicBezTo>
                  <a:cubicBezTo>
                    <a:pt x="14400" y="21270"/>
                    <a:pt x="16972" y="20694"/>
                    <a:pt x="19543" y="20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2702503" y="1548001"/>
              <a:ext cx="74755" cy="162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223" fill="norm" stroke="1" extrusionOk="0">
                  <a:moveTo>
                    <a:pt x="8590" y="8485"/>
                  </a:moveTo>
                  <a:cubicBezTo>
                    <a:pt x="10390" y="7377"/>
                    <a:pt x="12190" y="6269"/>
                    <a:pt x="13990" y="4746"/>
                  </a:cubicBezTo>
                  <a:cubicBezTo>
                    <a:pt x="15790" y="3223"/>
                    <a:pt x="17590" y="1285"/>
                    <a:pt x="16990" y="454"/>
                  </a:cubicBezTo>
                  <a:cubicBezTo>
                    <a:pt x="16390" y="-377"/>
                    <a:pt x="13390" y="-100"/>
                    <a:pt x="10090" y="1561"/>
                  </a:cubicBezTo>
                  <a:cubicBezTo>
                    <a:pt x="6790" y="3223"/>
                    <a:pt x="3190" y="6269"/>
                    <a:pt x="1390" y="9592"/>
                  </a:cubicBezTo>
                  <a:cubicBezTo>
                    <a:pt x="-410" y="12915"/>
                    <a:pt x="-410" y="16515"/>
                    <a:pt x="1090" y="18592"/>
                  </a:cubicBezTo>
                  <a:cubicBezTo>
                    <a:pt x="2590" y="20669"/>
                    <a:pt x="5590" y="21223"/>
                    <a:pt x="9190" y="21223"/>
                  </a:cubicBezTo>
                  <a:cubicBezTo>
                    <a:pt x="12790" y="21223"/>
                    <a:pt x="16990" y="20669"/>
                    <a:pt x="21190" y="20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2771172" y="1503693"/>
              <a:ext cx="128894" cy="442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507" fill="norm" stroke="1" extrusionOk="0">
                  <a:moveTo>
                    <a:pt x="8317" y="5922"/>
                  </a:moveTo>
                  <a:cubicBezTo>
                    <a:pt x="5879" y="9110"/>
                    <a:pt x="3440" y="12299"/>
                    <a:pt x="2046" y="14613"/>
                  </a:cubicBezTo>
                  <a:cubicBezTo>
                    <a:pt x="653" y="16927"/>
                    <a:pt x="304" y="18367"/>
                    <a:pt x="130" y="19499"/>
                  </a:cubicBezTo>
                  <a:cubicBezTo>
                    <a:pt x="-44" y="20630"/>
                    <a:pt x="-44" y="21453"/>
                    <a:pt x="130" y="21505"/>
                  </a:cubicBezTo>
                  <a:cubicBezTo>
                    <a:pt x="304" y="21556"/>
                    <a:pt x="653" y="20836"/>
                    <a:pt x="1001" y="18676"/>
                  </a:cubicBezTo>
                  <a:cubicBezTo>
                    <a:pt x="1350" y="16516"/>
                    <a:pt x="1698" y="12916"/>
                    <a:pt x="2569" y="9985"/>
                  </a:cubicBezTo>
                  <a:cubicBezTo>
                    <a:pt x="3440" y="7053"/>
                    <a:pt x="4833" y="4790"/>
                    <a:pt x="6401" y="3350"/>
                  </a:cubicBezTo>
                  <a:cubicBezTo>
                    <a:pt x="7969" y="1910"/>
                    <a:pt x="9711" y="1293"/>
                    <a:pt x="11453" y="830"/>
                  </a:cubicBezTo>
                  <a:cubicBezTo>
                    <a:pt x="13195" y="367"/>
                    <a:pt x="14937" y="59"/>
                    <a:pt x="16679" y="7"/>
                  </a:cubicBezTo>
                  <a:cubicBezTo>
                    <a:pt x="18421" y="-44"/>
                    <a:pt x="20162" y="162"/>
                    <a:pt x="20859" y="1087"/>
                  </a:cubicBezTo>
                  <a:cubicBezTo>
                    <a:pt x="21556" y="2013"/>
                    <a:pt x="21208" y="3659"/>
                    <a:pt x="19988" y="4996"/>
                  </a:cubicBezTo>
                  <a:cubicBezTo>
                    <a:pt x="18769" y="6333"/>
                    <a:pt x="16679" y="7362"/>
                    <a:pt x="14762" y="7979"/>
                  </a:cubicBezTo>
                  <a:cubicBezTo>
                    <a:pt x="12846" y="8596"/>
                    <a:pt x="11104" y="8802"/>
                    <a:pt x="10059" y="8596"/>
                  </a:cubicBezTo>
                  <a:cubicBezTo>
                    <a:pt x="9014" y="8390"/>
                    <a:pt x="8666" y="7773"/>
                    <a:pt x="8317" y="7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2915826" y="1308052"/>
              <a:ext cx="172582" cy="385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05" fill="norm" stroke="1" extrusionOk="0">
                  <a:moveTo>
                    <a:pt x="11204" y="0"/>
                  </a:moveTo>
                  <a:cubicBezTo>
                    <a:pt x="9360" y="3305"/>
                    <a:pt x="7516" y="6610"/>
                    <a:pt x="6331" y="9797"/>
                  </a:cubicBezTo>
                  <a:cubicBezTo>
                    <a:pt x="5145" y="12984"/>
                    <a:pt x="4618" y="16052"/>
                    <a:pt x="4355" y="17882"/>
                  </a:cubicBezTo>
                  <a:cubicBezTo>
                    <a:pt x="4092" y="19711"/>
                    <a:pt x="4092" y="20302"/>
                    <a:pt x="4618" y="20774"/>
                  </a:cubicBezTo>
                  <a:cubicBezTo>
                    <a:pt x="5145" y="21246"/>
                    <a:pt x="6199" y="21600"/>
                    <a:pt x="7121" y="21482"/>
                  </a:cubicBezTo>
                  <a:cubicBezTo>
                    <a:pt x="8043" y="21364"/>
                    <a:pt x="8833" y="20774"/>
                    <a:pt x="9360" y="19770"/>
                  </a:cubicBezTo>
                  <a:cubicBezTo>
                    <a:pt x="9887" y="18767"/>
                    <a:pt x="10150" y="17351"/>
                    <a:pt x="10018" y="16348"/>
                  </a:cubicBezTo>
                  <a:cubicBezTo>
                    <a:pt x="9887" y="15344"/>
                    <a:pt x="9360" y="14754"/>
                    <a:pt x="8043" y="14459"/>
                  </a:cubicBezTo>
                  <a:cubicBezTo>
                    <a:pt x="6726" y="14164"/>
                    <a:pt x="4618" y="14164"/>
                    <a:pt x="2906" y="14400"/>
                  </a:cubicBezTo>
                  <a:cubicBezTo>
                    <a:pt x="1194" y="14636"/>
                    <a:pt x="-123" y="15108"/>
                    <a:pt x="9" y="15344"/>
                  </a:cubicBezTo>
                  <a:cubicBezTo>
                    <a:pt x="140" y="15580"/>
                    <a:pt x="1721" y="15580"/>
                    <a:pt x="5540" y="15285"/>
                  </a:cubicBezTo>
                  <a:cubicBezTo>
                    <a:pt x="9360" y="14990"/>
                    <a:pt x="15418" y="14400"/>
                    <a:pt x="21477" y="13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3644944" y="1346152"/>
              <a:ext cx="268529" cy="370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496" fill="norm" stroke="1" extrusionOk="0">
                  <a:moveTo>
                    <a:pt x="3695" y="0"/>
                  </a:moveTo>
                  <a:cubicBezTo>
                    <a:pt x="3695" y="5155"/>
                    <a:pt x="3695" y="10309"/>
                    <a:pt x="3611" y="13623"/>
                  </a:cubicBezTo>
                  <a:cubicBezTo>
                    <a:pt x="3528" y="16936"/>
                    <a:pt x="3360" y="18409"/>
                    <a:pt x="3193" y="19514"/>
                  </a:cubicBezTo>
                  <a:cubicBezTo>
                    <a:pt x="3025" y="20618"/>
                    <a:pt x="2858" y="21355"/>
                    <a:pt x="2439" y="21477"/>
                  </a:cubicBezTo>
                  <a:cubicBezTo>
                    <a:pt x="2021" y="21600"/>
                    <a:pt x="1351" y="21109"/>
                    <a:pt x="932" y="20557"/>
                  </a:cubicBezTo>
                  <a:cubicBezTo>
                    <a:pt x="514" y="20005"/>
                    <a:pt x="346" y="19391"/>
                    <a:pt x="179" y="18655"/>
                  </a:cubicBezTo>
                  <a:cubicBezTo>
                    <a:pt x="11" y="17918"/>
                    <a:pt x="-156" y="17059"/>
                    <a:pt x="263" y="16630"/>
                  </a:cubicBezTo>
                  <a:cubicBezTo>
                    <a:pt x="681" y="16200"/>
                    <a:pt x="1686" y="16200"/>
                    <a:pt x="3109" y="15832"/>
                  </a:cubicBezTo>
                  <a:cubicBezTo>
                    <a:pt x="4532" y="15464"/>
                    <a:pt x="6374" y="14727"/>
                    <a:pt x="8216" y="12764"/>
                  </a:cubicBezTo>
                  <a:cubicBezTo>
                    <a:pt x="10058" y="10800"/>
                    <a:pt x="11900" y="7609"/>
                    <a:pt x="13072" y="5584"/>
                  </a:cubicBezTo>
                  <a:cubicBezTo>
                    <a:pt x="14244" y="3559"/>
                    <a:pt x="14746" y="2700"/>
                    <a:pt x="14830" y="2700"/>
                  </a:cubicBezTo>
                  <a:cubicBezTo>
                    <a:pt x="14914" y="2700"/>
                    <a:pt x="14579" y="3559"/>
                    <a:pt x="14244" y="5768"/>
                  </a:cubicBezTo>
                  <a:cubicBezTo>
                    <a:pt x="13909" y="7977"/>
                    <a:pt x="13574" y="11536"/>
                    <a:pt x="13407" y="13930"/>
                  </a:cubicBezTo>
                  <a:cubicBezTo>
                    <a:pt x="13239" y="16323"/>
                    <a:pt x="13239" y="17550"/>
                    <a:pt x="13574" y="18348"/>
                  </a:cubicBezTo>
                  <a:cubicBezTo>
                    <a:pt x="13909" y="19145"/>
                    <a:pt x="14579" y="19514"/>
                    <a:pt x="15165" y="19452"/>
                  </a:cubicBezTo>
                  <a:cubicBezTo>
                    <a:pt x="15751" y="19391"/>
                    <a:pt x="16253" y="18900"/>
                    <a:pt x="16756" y="18225"/>
                  </a:cubicBezTo>
                  <a:cubicBezTo>
                    <a:pt x="17258" y="17550"/>
                    <a:pt x="17760" y="16691"/>
                    <a:pt x="17760" y="16507"/>
                  </a:cubicBezTo>
                  <a:cubicBezTo>
                    <a:pt x="17760" y="16323"/>
                    <a:pt x="17258" y="16814"/>
                    <a:pt x="17007" y="17427"/>
                  </a:cubicBezTo>
                  <a:cubicBezTo>
                    <a:pt x="16756" y="18041"/>
                    <a:pt x="16756" y="18777"/>
                    <a:pt x="17007" y="19391"/>
                  </a:cubicBezTo>
                  <a:cubicBezTo>
                    <a:pt x="17258" y="20005"/>
                    <a:pt x="17760" y="20495"/>
                    <a:pt x="18430" y="20680"/>
                  </a:cubicBezTo>
                  <a:cubicBezTo>
                    <a:pt x="19100" y="20864"/>
                    <a:pt x="19937" y="20741"/>
                    <a:pt x="20523" y="20373"/>
                  </a:cubicBezTo>
                  <a:cubicBezTo>
                    <a:pt x="21109" y="20005"/>
                    <a:pt x="21444" y="19391"/>
                    <a:pt x="21109" y="18409"/>
                  </a:cubicBezTo>
                  <a:cubicBezTo>
                    <a:pt x="20774" y="17427"/>
                    <a:pt x="19770" y="16077"/>
                    <a:pt x="18765" y="14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4402857" y="1155652"/>
              <a:ext cx="19051" cy="762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760"/>
                    <a:pt x="21600" y="5520"/>
                    <a:pt x="21600" y="8070"/>
                  </a:cubicBezTo>
                  <a:cubicBezTo>
                    <a:pt x="21600" y="10620"/>
                    <a:pt x="21600" y="12960"/>
                    <a:pt x="18000" y="15180"/>
                  </a:cubicBezTo>
                  <a:cubicBezTo>
                    <a:pt x="14400" y="17400"/>
                    <a:pt x="7200" y="19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4546463" y="1394640"/>
              <a:ext cx="145092" cy="359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26" fill="norm" stroke="1" extrusionOk="0">
                  <a:moveTo>
                    <a:pt x="1282" y="517"/>
                  </a:moveTo>
                  <a:cubicBezTo>
                    <a:pt x="973" y="4685"/>
                    <a:pt x="665" y="8853"/>
                    <a:pt x="819" y="12138"/>
                  </a:cubicBezTo>
                  <a:cubicBezTo>
                    <a:pt x="973" y="15422"/>
                    <a:pt x="1590" y="17822"/>
                    <a:pt x="1899" y="19338"/>
                  </a:cubicBezTo>
                  <a:cubicBezTo>
                    <a:pt x="2208" y="20853"/>
                    <a:pt x="2208" y="21485"/>
                    <a:pt x="2053" y="21422"/>
                  </a:cubicBezTo>
                  <a:cubicBezTo>
                    <a:pt x="1899" y="21359"/>
                    <a:pt x="1590" y="20601"/>
                    <a:pt x="1282" y="19780"/>
                  </a:cubicBezTo>
                  <a:cubicBezTo>
                    <a:pt x="973" y="18959"/>
                    <a:pt x="665" y="18074"/>
                    <a:pt x="356" y="17064"/>
                  </a:cubicBezTo>
                  <a:cubicBezTo>
                    <a:pt x="48" y="16053"/>
                    <a:pt x="-261" y="14917"/>
                    <a:pt x="356" y="14411"/>
                  </a:cubicBezTo>
                  <a:cubicBezTo>
                    <a:pt x="973" y="13906"/>
                    <a:pt x="2516" y="14032"/>
                    <a:pt x="4522" y="13590"/>
                  </a:cubicBezTo>
                  <a:cubicBezTo>
                    <a:pt x="6528" y="13148"/>
                    <a:pt x="8996" y="12138"/>
                    <a:pt x="11465" y="10180"/>
                  </a:cubicBezTo>
                  <a:cubicBezTo>
                    <a:pt x="13933" y="8222"/>
                    <a:pt x="16402" y="5317"/>
                    <a:pt x="18099" y="3296"/>
                  </a:cubicBezTo>
                  <a:cubicBezTo>
                    <a:pt x="19796" y="1274"/>
                    <a:pt x="20722" y="138"/>
                    <a:pt x="21030" y="11"/>
                  </a:cubicBezTo>
                  <a:cubicBezTo>
                    <a:pt x="21339" y="-115"/>
                    <a:pt x="21030" y="769"/>
                    <a:pt x="20413" y="3674"/>
                  </a:cubicBezTo>
                  <a:cubicBezTo>
                    <a:pt x="19796" y="6580"/>
                    <a:pt x="18870" y="11506"/>
                    <a:pt x="18870" y="14601"/>
                  </a:cubicBezTo>
                  <a:cubicBezTo>
                    <a:pt x="18870" y="17696"/>
                    <a:pt x="19796" y="18959"/>
                    <a:pt x="20722" y="20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4690319" y="1612333"/>
              <a:ext cx="79844" cy="138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9" h="20786" fill="norm" stroke="1" extrusionOk="0">
                  <a:moveTo>
                    <a:pt x="19003" y="10560"/>
                  </a:moveTo>
                  <a:cubicBezTo>
                    <a:pt x="19543" y="8654"/>
                    <a:pt x="20083" y="6748"/>
                    <a:pt x="20083" y="5001"/>
                  </a:cubicBezTo>
                  <a:cubicBezTo>
                    <a:pt x="20083" y="3254"/>
                    <a:pt x="19543" y="1666"/>
                    <a:pt x="17923" y="713"/>
                  </a:cubicBezTo>
                  <a:cubicBezTo>
                    <a:pt x="16303" y="-240"/>
                    <a:pt x="13603" y="-558"/>
                    <a:pt x="10363" y="1824"/>
                  </a:cubicBezTo>
                  <a:cubicBezTo>
                    <a:pt x="7123" y="4207"/>
                    <a:pt x="3343" y="9289"/>
                    <a:pt x="1453" y="12624"/>
                  </a:cubicBezTo>
                  <a:cubicBezTo>
                    <a:pt x="-437" y="15960"/>
                    <a:pt x="-437" y="17548"/>
                    <a:pt x="1183" y="18818"/>
                  </a:cubicBezTo>
                  <a:cubicBezTo>
                    <a:pt x="2803" y="20089"/>
                    <a:pt x="6043" y="21042"/>
                    <a:pt x="9823" y="20724"/>
                  </a:cubicBezTo>
                  <a:cubicBezTo>
                    <a:pt x="13603" y="20407"/>
                    <a:pt x="17923" y="18818"/>
                    <a:pt x="19543" y="15960"/>
                  </a:cubicBezTo>
                  <a:cubicBezTo>
                    <a:pt x="21163" y="13101"/>
                    <a:pt x="20083" y="8971"/>
                    <a:pt x="19003" y="4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5158942" y="1283650"/>
              <a:ext cx="375435" cy="448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94" fill="norm" stroke="1" extrusionOk="0">
                  <a:moveTo>
                    <a:pt x="6854" y="6916"/>
                  </a:moveTo>
                  <a:cubicBezTo>
                    <a:pt x="7457" y="5402"/>
                    <a:pt x="8061" y="3888"/>
                    <a:pt x="8362" y="2879"/>
                  </a:cubicBezTo>
                  <a:cubicBezTo>
                    <a:pt x="8664" y="1870"/>
                    <a:pt x="8664" y="1365"/>
                    <a:pt x="8362" y="1062"/>
                  </a:cubicBezTo>
                  <a:cubicBezTo>
                    <a:pt x="8061" y="759"/>
                    <a:pt x="7457" y="659"/>
                    <a:pt x="6794" y="1062"/>
                  </a:cubicBezTo>
                  <a:cubicBezTo>
                    <a:pt x="6130" y="1466"/>
                    <a:pt x="5406" y="2374"/>
                    <a:pt x="4501" y="4393"/>
                  </a:cubicBezTo>
                  <a:cubicBezTo>
                    <a:pt x="3596" y="6412"/>
                    <a:pt x="2510" y="9541"/>
                    <a:pt x="1967" y="12216"/>
                  </a:cubicBezTo>
                  <a:cubicBezTo>
                    <a:pt x="1424" y="14890"/>
                    <a:pt x="1424" y="17111"/>
                    <a:pt x="1544" y="18675"/>
                  </a:cubicBezTo>
                  <a:cubicBezTo>
                    <a:pt x="1665" y="20240"/>
                    <a:pt x="1906" y="21148"/>
                    <a:pt x="2027" y="21350"/>
                  </a:cubicBezTo>
                  <a:cubicBezTo>
                    <a:pt x="2148" y="21552"/>
                    <a:pt x="2148" y="21047"/>
                    <a:pt x="1846" y="19937"/>
                  </a:cubicBezTo>
                  <a:cubicBezTo>
                    <a:pt x="1544" y="18827"/>
                    <a:pt x="941" y="17111"/>
                    <a:pt x="519" y="15900"/>
                  </a:cubicBezTo>
                  <a:cubicBezTo>
                    <a:pt x="96" y="14688"/>
                    <a:pt x="-145" y="13982"/>
                    <a:pt x="96" y="13730"/>
                  </a:cubicBezTo>
                  <a:cubicBezTo>
                    <a:pt x="338" y="13477"/>
                    <a:pt x="1062" y="13679"/>
                    <a:pt x="3294" y="14083"/>
                  </a:cubicBezTo>
                  <a:cubicBezTo>
                    <a:pt x="5527" y="14487"/>
                    <a:pt x="9267" y="15092"/>
                    <a:pt x="11500" y="15345"/>
                  </a:cubicBezTo>
                  <a:cubicBezTo>
                    <a:pt x="13732" y="15597"/>
                    <a:pt x="14456" y="15496"/>
                    <a:pt x="14939" y="15193"/>
                  </a:cubicBezTo>
                  <a:cubicBezTo>
                    <a:pt x="15421" y="14890"/>
                    <a:pt x="15663" y="14386"/>
                    <a:pt x="15482" y="13982"/>
                  </a:cubicBezTo>
                  <a:cubicBezTo>
                    <a:pt x="15301" y="13578"/>
                    <a:pt x="14697" y="13275"/>
                    <a:pt x="14034" y="13124"/>
                  </a:cubicBezTo>
                  <a:cubicBezTo>
                    <a:pt x="13370" y="12973"/>
                    <a:pt x="12646" y="12973"/>
                    <a:pt x="11862" y="13376"/>
                  </a:cubicBezTo>
                  <a:cubicBezTo>
                    <a:pt x="11077" y="13780"/>
                    <a:pt x="10233" y="14588"/>
                    <a:pt x="9810" y="15345"/>
                  </a:cubicBezTo>
                  <a:cubicBezTo>
                    <a:pt x="9388" y="16102"/>
                    <a:pt x="9388" y="16808"/>
                    <a:pt x="9690" y="17212"/>
                  </a:cubicBezTo>
                  <a:cubicBezTo>
                    <a:pt x="9991" y="17616"/>
                    <a:pt x="10595" y="17716"/>
                    <a:pt x="11077" y="17565"/>
                  </a:cubicBezTo>
                  <a:cubicBezTo>
                    <a:pt x="11560" y="17414"/>
                    <a:pt x="11922" y="17010"/>
                    <a:pt x="12284" y="16505"/>
                  </a:cubicBezTo>
                  <a:cubicBezTo>
                    <a:pt x="12646" y="16001"/>
                    <a:pt x="13008" y="15395"/>
                    <a:pt x="13310" y="15698"/>
                  </a:cubicBezTo>
                  <a:cubicBezTo>
                    <a:pt x="13611" y="16001"/>
                    <a:pt x="13853" y="17212"/>
                    <a:pt x="14275" y="17666"/>
                  </a:cubicBezTo>
                  <a:cubicBezTo>
                    <a:pt x="14697" y="18120"/>
                    <a:pt x="15301" y="17817"/>
                    <a:pt x="16146" y="16303"/>
                  </a:cubicBezTo>
                  <a:cubicBezTo>
                    <a:pt x="16990" y="14789"/>
                    <a:pt x="18076" y="12064"/>
                    <a:pt x="18921" y="9389"/>
                  </a:cubicBezTo>
                  <a:cubicBezTo>
                    <a:pt x="19766" y="6715"/>
                    <a:pt x="20369" y="4090"/>
                    <a:pt x="20791" y="2425"/>
                  </a:cubicBezTo>
                  <a:cubicBezTo>
                    <a:pt x="21214" y="759"/>
                    <a:pt x="21455" y="53"/>
                    <a:pt x="21395" y="2"/>
                  </a:cubicBezTo>
                  <a:cubicBezTo>
                    <a:pt x="21334" y="-48"/>
                    <a:pt x="20972" y="558"/>
                    <a:pt x="20490" y="2627"/>
                  </a:cubicBezTo>
                  <a:cubicBezTo>
                    <a:pt x="20007" y="4696"/>
                    <a:pt x="19404" y="8229"/>
                    <a:pt x="19162" y="11206"/>
                  </a:cubicBezTo>
                  <a:cubicBezTo>
                    <a:pt x="18921" y="14184"/>
                    <a:pt x="19042" y="16606"/>
                    <a:pt x="19343" y="17969"/>
                  </a:cubicBezTo>
                  <a:cubicBezTo>
                    <a:pt x="19645" y="19331"/>
                    <a:pt x="20128" y="19634"/>
                    <a:pt x="20610" y="19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5563170" y="1495641"/>
              <a:ext cx="64058" cy="217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8" h="21378" fill="norm" stroke="1" extrusionOk="0">
                  <a:moveTo>
                    <a:pt x="18779" y="3401"/>
                  </a:moveTo>
                  <a:cubicBezTo>
                    <a:pt x="17429" y="2362"/>
                    <a:pt x="16079" y="1324"/>
                    <a:pt x="13716" y="701"/>
                  </a:cubicBezTo>
                  <a:cubicBezTo>
                    <a:pt x="11354" y="78"/>
                    <a:pt x="7979" y="-130"/>
                    <a:pt x="4941" y="78"/>
                  </a:cubicBezTo>
                  <a:cubicBezTo>
                    <a:pt x="1904" y="285"/>
                    <a:pt x="-796" y="908"/>
                    <a:pt x="216" y="2674"/>
                  </a:cubicBezTo>
                  <a:cubicBezTo>
                    <a:pt x="1229" y="4439"/>
                    <a:pt x="5954" y="7347"/>
                    <a:pt x="10004" y="9839"/>
                  </a:cubicBezTo>
                  <a:cubicBezTo>
                    <a:pt x="14054" y="12332"/>
                    <a:pt x="17429" y="14408"/>
                    <a:pt x="19116" y="15966"/>
                  </a:cubicBezTo>
                  <a:cubicBezTo>
                    <a:pt x="20804" y="17524"/>
                    <a:pt x="20804" y="18562"/>
                    <a:pt x="19454" y="19497"/>
                  </a:cubicBezTo>
                  <a:cubicBezTo>
                    <a:pt x="18104" y="20432"/>
                    <a:pt x="15404" y="21262"/>
                    <a:pt x="12704" y="21366"/>
                  </a:cubicBezTo>
                  <a:cubicBezTo>
                    <a:pt x="10004" y="21470"/>
                    <a:pt x="7304" y="20847"/>
                    <a:pt x="4604" y="20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5647457" y="1507221"/>
              <a:ext cx="190501" cy="138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4" fill="norm" stroke="1" extrusionOk="0">
                  <a:moveTo>
                    <a:pt x="0" y="12040"/>
                  </a:moveTo>
                  <a:cubicBezTo>
                    <a:pt x="2400" y="12040"/>
                    <a:pt x="4800" y="12040"/>
                    <a:pt x="6720" y="10928"/>
                  </a:cubicBezTo>
                  <a:cubicBezTo>
                    <a:pt x="8640" y="9817"/>
                    <a:pt x="10080" y="7593"/>
                    <a:pt x="10920" y="5528"/>
                  </a:cubicBezTo>
                  <a:cubicBezTo>
                    <a:pt x="11760" y="3464"/>
                    <a:pt x="12000" y="1558"/>
                    <a:pt x="11520" y="605"/>
                  </a:cubicBezTo>
                  <a:cubicBezTo>
                    <a:pt x="11040" y="-348"/>
                    <a:pt x="9840" y="-348"/>
                    <a:pt x="8280" y="1876"/>
                  </a:cubicBezTo>
                  <a:cubicBezTo>
                    <a:pt x="6720" y="4099"/>
                    <a:pt x="4800" y="8546"/>
                    <a:pt x="3840" y="12040"/>
                  </a:cubicBezTo>
                  <a:cubicBezTo>
                    <a:pt x="2880" y="15534"/>
                    <a:pt x="2880" y="18076"/>
                    <a:pt x="5160" y="19505"/>
                  </a:cubicBezTo>
                  <a:cubicBezTo>
                    <a:pt x="7440" y="20934"/>
                    <a:pt x="12000" y="21252"/>
                    <a:pt x="15120" y="20299"/>
                  </a:cubicBezTo>
                  <a:cubicBezTo>
                    <a:pt x="18240" y="19346"/>
                    <a:pt x="19920" y="17123"/>
                    <a:pt x="21600" y="14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5869774" y="1270657"/>
              <a:ext cx="105050" cy="51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52" h="21482" fill="norm" stroke="1" extrusionOk="0">
                  <a:moveTo>
                    <a:pt x="4787" y="236"/>
                  </a:moveTo>
                  <a:cubicBezTo>
                    <a:pt x="2787" y="59"/>
                    <a:pt x="787" y="-118"/>
                    <a:pt x="187" y="103"/>
                  </a:cubicBezTo>
                  <a:cubicBezTo>
                    <a:pt x="-413" y="325"/>
                    <a:pt x="387" y="944"/>
                    <a:pt x="3187" y="2228"/>
                  </a:cubicBezTo>
                  <a:cubicBezTo>
                    <a:pt x="5987" y="3512"/>
                    <a:pt x="10787" y="5459"/>
                    <a:pt x="14587" y="7761"/>
                  </a:cubicBezTo>
                  <a:cubicBezTo>
                    <a:pt x="18387" y="10062"/>
                    <a:pt x="21187" y="12718"/>
                    <a:pt x="19187" y="15064"/>
                  </a:cubicBezTo>
                  <a:cubicBezTo>
                    <a:pt x="17187" y="17410"/>
                    <a:pt x="10387" y="19446"/>
                    <a:pt x="3587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6593607" y="1523952"/>
              <a:ext cx="241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6606307" y="1638252"/>
              <a:ext cx="266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5600"/>
                    <a:pt x="10971" y="9600"/>
                    <a:pt x="14571" y="6000"/>
                  </a:cubicBezTo>
                  <a:cubicBezTo>
                    <a:pt x="18171" y="2400"/>
                    <a:pt x="1988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7184157" y="1200102"/>
              <a:ext cx="187749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0" y="2800"/>
                  </a:moveTo>
                  <a:cubicBezTo>
                    <a:pt x="0" y="2133"/>
                    <a:pt x="0" y="1467"/>
                    <a:pt x="470" y="933"/>
                  </a:cubicBezTo>
                  <a:cubicBezTo>
                    <a:pt x="939" y="400"/>
                    <a:pt x="1878" y="0"/>
                    <a:pt x="5165" y="0"/>
                  </a:cubicBezTo>
                  <a:cubicBezTo>
                    <a:pt x="8452" y="0"/>
                    <a:pt x="14087" y="400"/>
                    <a:pt x="17374" y="1867"/>
                  </a:cubicBezTo>
                  <a:cubicBezTo>
                    <a:pt x="20661" y="3333"/>
                    <a:pt x="21600" y="5867"/>
                    <a:pt x="20191" y="8467"/>
                  </a:cubicBezTo>
                  <a:cubicBezTo>
                    <a:pt x="18783" y="11067"/>
                    <a:pt x="15026" y="13733"/>
                    <a:pt x="12443" y="15933"/>
                  </a:cubicBezTo>
                  <a:cubicBezTo>
                    <a:pt x="9861" y="18133"/>
                    <a:pt x="8452" y="19867"/>
                    <a:pt x="70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7298457" y="1714452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3883156" y="622252"/>
              <a:ext cx="3174002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600" fill="norm" stroke="1" extrusionOk="0">
                  <a:moveTo>
                    <a:pt x="727" y="21600"/>
                  </a:moveTo>
                  <a:cubicBezTo>
                    <a:pt x="555" y="20800"/>
                    <a:pt x="382" y="20000"/>
                    <a:pt x="245" y="19333"/>
                  </a:cubicBezTo>
                  <a:cubicBezTo>
                    <a:pt x="108" y="18667"/>
                    <a:pt x="7" y="18133"/>
                    <a:pt x="0" y="17867"/>
                  </a:cubicBezTo>
                  <a:cubicBezTo>
                    <a:pt x="-7" y="17600"/>
                    <a:pt x="79" y="17600"/>
                    <a:pt x="411" y="17467"/>
                  </a:cubicBezTo>
                  <a:cubicBezTo>
                    <a:pt x="742" y="17333"/>
                    <a:pt x="1318" y="17067"/>
                    <a:pt x="1894" y="16400"/>
                  </a:cubicBezTo>
                  <a:cubicBezTo>
                    <a:pt x="2470" y="15733"/>
                    <a:pt x="3046" y="14667"/>
                    <a:pt x="3607" y="13733"/>
                  </a:cubicBezTo>
                  <a:cubicBezTo>
                    <a:pt x="4169" y="12800"/>
                    <a:pt x="4716" y="12000"/>
                    <a:pt x="5206" y="11200"/>
                  </a:cubicBezTo>
                  <a:cubicBezTo>
                    <a:pt x="5695" y="10400"/>
                    <a:pt x="6127" y="9600"/>
                    <a:pt x="6588" y="8933"/>
                  </a:cubicBezTo>
                  <a:cubicBezTo>
                    <a:pt x="7049" y="8267"/>
                    <a:pt x="7539" y="7733"/>
                    <a:pt x="8007" y="7200"/>
                  </a:cubicBezTo>
                  <a:cubicBezTo>
                    <a:pt x="8475" y="6667"/>
                    <a:pt x="8921" y="6133"/>
                    <a:pt x="9403" y="5733"/>
                  </a:cubicBezTo>
                  <a:cubicBezTo>
                    <a:pt x="9886" y="5333"/>
                    <a:pt x="10404" y="5067"/>
                    <a:pt x="10908" y="4667"/>
                  </a:cubicBezTo>
                  <a:cubicBezTo>
                    <a:pt x="11412" y="4267"/>
                    <a:pt x="11902" y="3733"/>
                    <a:pt x="12377" y="3467"/>
                  </a:cubicBezTo>
                  <a:cubicBezTo>
                    <a:pt x="12852" y="3200"/>
                    <a:pt x="13313" y="3200"/>
                    <a:pt x="13774" y="3067"/>
                  </a:cubicBezTo>
                  <a:cubicBezTo>
                    <a:pt x="14235" y="2933"/>
                    <a:pt x="14695" y="2667"/>
                    <a:pt x="15243" y="2533"/>
                  </a:cubicBezTo>
                  <a:cubicBezTo>
                    <a:pt x="15790" y="2400"/>
                    <a:pt x="16423" y="2400"/>
                    <a:pt x="17021" y="2267"/>
                  </a:cubicBezTo>
                  <a:cubicBezTo>
                    <a:pt x="17619" y="2133"/>
                    <a:pt x="18180" y="1867"/>
                    <a:pt x="18785" y="1600"/>
                  </a:cubicBezTo>
                  <a:cubicBezTo>
                    <a:pt x="19390" y="1333"/>
                    <a:pt x="20038" y="1067"/>
                    <a:pt x="20513" y="800"/>
                  </a:cubicBezTo>
                  <a:cubicBezTo>
                    <a:pt x="20988" y="533"/>
                    <a:pt x="21291" y="267"/>
                    <a:pt x="215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4110757" y="812752"/>
              <a:ext cx="21717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4" y="21135"/>
                    <a:pt x="1347" y="20671"/>
                    <a:pt x="2084" y="19858"/>
                  </a:cubicBezTo>
                  <a:cubicBezTo>
                    <a:pt x="2821" y="19045"/>
                    <a:pt x="3621" y="17884"/>
                    <a:pt x="4474" y="16606"/>
                  </a:cubicBezTo>
                  <a:cubicBezTo>
                    <a:pt x="5326" y="15329"/>
                    <a:pt x="6232" y="13935"/>
                    <a:pt x="7032" y="12890"/>
                  </a:cubicBezTo>
                  <a:cubicBezTo>
                    <a:pt x="7832" y="11845"/>
                    <a:pt x="8526" y="11148"/>
                    <a:pt x="9211" y="10335"/>
                  </a:cubicBezTo>
                  <a:cubicBezTo>
                    <a:pt x="9895" y="9523"/>
                    <a:pt x="10568" y="8594"/>
                    <a:pt x="11242" y="7897"/>
                  </a:cubicBezTo>
                  <a:cubicBezTo>
                    <a:pt x="11916" y="7200"/>
                    <a:pt x="12589" y="6735"/>
                    <a:pt x="13421" y="6039"/>
                  </a:cubicBezTo>
                  <a:cubicBezTo>
                    <a:pt x="14253" y="5342"/>
                    <a:pt x="15242" y="4413"/>
                    <a:pt x="16189" y="3600"/>
                  </a:cubicBezTo>
                  <a:cubicBezTo>
                    <a:pt x="17137" y="2787"/>
                    <a:pt x="18042" y="2090"/>
                    <a:pt x="18937" y="1510"/>
                  </a:cubicBezTo>
                  <a:cubicBezTo>
                    <a:pt x="19832" y="929"/>
                    <a:pt x="20716" y="4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7215907" y="241252"/>
              <a:ext cx="323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4" y="14400"/>
                    <a:pt x="8188" y="7200"/>
                    <a:pt x="11788" y="3600"/>
                  </a:cubicBezTo>
                  <a:cubicBezTo>
                    <a:pt x="15388" y="0"/>
                    <a:pt x="1849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7193189" y="304752"/>
              <a:ext cx="416419" cy="94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07" fill="norm" stroke="1" extrusionOk="0">
                  <a:moveTo>
                    <a:pt x="3135" y="15840"/>
                  </a:moveTo>
                  <a:cubicBezTo>
                    <a:pt x="2480" y="16800"/>
                    <a:pt x="1826" y="17760"/>
                    <a:pt x="1171" y="18720"/>
                  </a:cubicBezTo>
                  <a:cubicBezTo>
                    <a:pt x="517" y="19680"/>
                    <a:pt x="-138" y="20640"/>
                    <a:pt x="26" y="21120"/>
                  </a:cubicBezTo>
                  <a:cubicBezTo>
                    <a:pt x="189" y="21600"/>
                    <a:pt x="1171" y="21600"/>
                    <a:pt x="3353" y="20160"/>
                  </a:cubicBezTo>
                  <a:cubicBezTo>
                    <a:pt x="5535" y="18720"/>
                    <a:pt x="8917" y="15840"/>
                    <a:pt x="12135" y="12240"/>
                  </a:cubicBezTo>
                  <a:cubicBezTo>
                    <a:pt x="15353" y="8640"/>
                    <a:pt x="18407" y="4320"/>
                    <a:pt x="214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7508007" y="171402"/>
              <a:ext cx="221194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600" fill="norm" stroke="1" extrusionOk="0">
                  <a:moveTo>
                    <a:pt x="0" y="0"/>
                  </a:moveTo>
                  <a:cubicBezTo>
                    <a:pt x="3400" y="189"/>
                    <a:pt x="6800" y="379"/>
                    <a:pt x="10500" y="1611"/>
                  </a:cubicBezTo>
                  <a:cubicBezTo>
                    <a:pt x="14200" y="2842"/>
                    <a:pt x="18200" y="5116"/>
                    <a:pt x="19900" y="7579"/>
                  </a:cubicBezTo>
                  <a:cubicBezTo>
                    <a:pt x="21600" y="10042"/>
                    <a:pt x="21000" y="12695"/>
                    <a:pt x="19100" y="15063"/>
                  </a:cubicBezTo>
                  <a:cubicBezTo>
                    <a:pt x="17200" y="17432"/>
                    <a:pt x="14000" y="19516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8078297" y="156518"/>
              <a:ext cx="229811" cy="329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04" fill="norm" stroke="1" extrusionOk="0">
                  <a:moveTo>
                    <a:pt x="13787" y="1380"/>
                  </a:moveTo>
                  <a:cubicBezTo>
                    <a:pt x="13192" y="830"/>
                    <a:pt x="12598" y="280"/>
                    <a:pt x="11805" y="73"/>
                  </a:cubicBezTo>
                  <a:cubicBezTo>
                    <a:pt x="11012" y="-133"/>
                    <a:pt x="10021" y="5"/>
                    <a:pt x="8139" y="1724"/>
                  </a:cubicBezTo>
                  <a:cubicBezTo>
                    <a:pt x="6256" y="3444"/>
                    <a:pt x="3482" y="6746"/>
                    <a:pt x="1897" y="10048"/>
                  </a:cubicBezTo>
                  <a:cubicBezTo>
                    <a:pt x="311" y="13350"/>
                    <a:pt x="-85" y="16652"/>
                    <a:pt x="14" y="18647"/>
                  </a:cubicBezTo>
                  <a:cubicBezTo>
                    <a:pt x="113" y="20642"/>
                    <a:pt x="708" y="21329"/>
                    <a:pt x="2392" y="21398"/>
                  </a:cubicBezTo>
                  <a:cubicBezTo>
                    <a:pt x="4076" y="21467"/>
                    <a:pt x="6851" y="20917"/>
                    <a:pt x="10121" y="18715"/>
                  </a:cubicBezTo>
                  <a:cubicBezTo>
                    <a:pt x="13390" y="16514"/>
                    <a:pt x="17155" y="12662"/>
                    <a:pt x="19137" y="9498"/>
                  </a:cubicBezTo>
                  <a:cubicBezTo>
                    <a:pt x="21119" y="6333"/>
                    <a:pt x="21317" y="3857"/>
                    <a:pt x="20524" y="2343"/>
                  </a:cubicBezTo>
                  <a:cubicBezTo>
                    <a:pt x="19732" y="830"/>
                    <a:pt x="17948" y="280"/>
                    <a:pt x="15075" y="692"/>
                  </a:cubicBezTo>
                  <a:cubicBezTo>
                    <a:pt x="12201" y="1105"/>
                    <a:pt x="8238" y="2481"/>
                    <a:pt x="6058" y="3513"/>
                  </a:cubicBezTo>
                  <a:cubicBezTo>
                    <a:pt x="3878" y="4545"/>
                    <a:pt x="3482" y="5233"/>
                    <a:pt x="4176" y="6196"/>
                  </a:cubicBezTo>
                  <a:cubicBezTo>
                    <a:pt x="4869" y="7159"/>
                    <a:pt x="6653" y="8397"/>
                    <a:pt x="9724" y="8810"/>
                  </a:cubicBezTo>
                  <a:cubicBezTo>
                    <a:pt x="12796" y="9222"/>
                    <a:pt x="17155" y="8810"/>
                    <a:pt x="21515" y="8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8479557" y="292052"/>
              <a:ext cx="279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4400"/>
                    <a:pt x="10473" y="7200"/>
                    <a:pt x="14073" y="3600"/>
                  </a:cubicBezTo>
                  <a:cubicBezTo>
                    <a:pt x="17673" y="0"/>
                    <a:pt x="1963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8511307" y="361902"/>
              <a:ext cx="2540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0" y="17400"/>
                    <a:pt x="6480" y="13200"/>
                    <a:pt x="10080" y="9600"/>
                  </a:cubicBezTo>
                  <a:cubicBezTo>
                    <a:pt x="13680" y="6000"/>
                    <a:pt x="17640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8619257" y="158702"/>
              <a:ext cx="1397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986"/>
                    <a:pt x="14400" y="3972"/>
                    <a:pt x="10800" y="6703"/>
                  </a:cubicBezTo>
                  <a:cubicBezTo>
                    <a:pt x="7200" y="9434"/>
                    <a:pt x="3600" y="12910"/>
                    <a:pt x="1800" y="15517"/>
                  </a:cubicBezTo>
                  <a:cubicBezTo>
                    <a:pt x="0" y="18124"/>
                    <a:pt x="0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8880232" y="144651"/>
              <a:ext cx="188338" cy="338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204" fill="norm" stroke="1" extrusionOk="0">
                  <a:moveTo>
                    <a:pt x="15596" y="3265"/>
                  </a:moveTo>
                  <a:cubicBezTo>
                    <a:pt x="13934" y="3000"/>
                    <a:pt x="12273" y="2735"/>
                    <a:pt x="10967" y="2934"/>
                  </a:cubicBezTo>
                  <a:cubicBezTo>
                    <a:pt x="9662" y="3133"/>
                    <a:pt x="8712" y="3795"/>
                    <a:pt x="6932" y="5916"/>
                  </a:cubicBezTo>
                  <a:cubicBezTo>
                    <a:pt x="5152" y="8036"/>
                    <a:pt x="2541" y="11614"/>
                    <a:pt x="1235" y="13999"/>
                  </a:cubicBezTo>
                  <a:cubicBezTo>
                    <a:pt x="-70" y="16384"/>
                    <a:pt x="-70" y="17577"/>
                    <a:pt x="49" y="18571"/>
                  </a:cubicBezTo>
                  <a:cubicBezTo>
                    <a:pt x="167" y="19565"/>
                    <a:pt x="405" y="20360"/>
                    <a:pt x="1235" y="20824"/>
                  </a:cubicBezTo>
                  <a:cubicBezTo>
                    <a:pt x="2066" y="21287"/>
                    <a:pt x="3490" y="21420"/>
                    <a:pt x="5864" y="20691"/>
                  </a:cubicBezTo>
                  <a:cubicBezTo>
                    <a:pt x="8238" y="19962"/>
                    <a:pt x="11561" y="18372"/>
                    <a:pt x="14409" y="16186"/>
                  </a:cubicBezTo>
                  <a:cubicBezTo>
                    <a:pt x="17257" y="13999"/>
                    <a:pt x="19631" y="11216"/>
                    <a:pt x="20581" y="8765"/>
                  </a:cubicBezTo>
                  <a:cubicBezTo>
                    <a:pt x="21530" y="6313"/>
                    <a:pt x="21055" y="4193"/>
                    <a:pt x="20462" y="2802"/>
                  </a:cubicBezTo>
                  <a:cubicBezTo>
                    <a:pt x="19868" y="1410"/>
                    <a:pt x="19156" y="748"/>
                    <a:pt x="18207" y="350"/>
                  </a:cubicBezTo>
                  <a:cubicBezTo>
                    <a:pt x="17257" y="-47"/>
                    <a:pt x="16071" y="-180"/>
                    <a:pt x="14290" y="350"/>
                  </a:cubicBezTo>
                  <a:cubicBezTo>
                    <a:pt x="12510" y="880"/>
                    <a:pt x="10137" y="2073"/>
                    <a:pt x="9187" y="3530"/>
                  </a:cubicBezTo>
                  <a:cubicBezTo>
                    <a:pt x="8238" y="4988"/>
                    <a:pt x="8712" y="6711"/>
                    <a:pt x="10137" y="7970"/>
                  </a:cubicBezTo>
                  <a:cubicBezTo>
                    <a:pt x="11561" y="9229"/>
                    <a:pt x="13934" y="10024"/>
                    <a:pt x="16308" y="10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9065311" y="450802"/>
              <a:ext cx="76278" cy="94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59" h="21353" fill="norm" stroke="1" extrusionOk="0">
                  <a:moveTo>
                    <a:pt x="7901" y="0"/>
                  </a:moveTo>
                  <a:cubicBezTo>
                    <a:pt x="5131" y="4320"/>
                    <a:pt x="2362" y="8640"/>
                    <a:pt x="978" y="12240"/>
                  </a:cubicBezTo>
                  <a:cubicBezTo>
                    <a:pt x="-407" y="15840"/>
                    <a:pt x="-407" y="18720"/>
                    <a:pt x="1531" y="20160"/>
                  </a:cubicBezTo>
                  <a:cubicBezTo>
                    <a:pt x="3470" y="21600"/>
                    <a:pt x="7347" y="21600"/>
                    <a:pt x="10393" y="20880"/>
                  </a:cubicBezTo>
                  <a:cubicBezTo>
                    <a:pt x="13439" y="20160"/>
                    <a:pt x="15655" y="18720"/>
                    <a:pt x="17593" y="17040"/>
                  </a:cubicBezTo>
                  <a:cubicBezTo>
                    <a:pt x="19531" y="15360"/>
                    <a:pt x="21193" y="13440"/>
                    <a:pt x="18701" y="10560"/>
                  </a:cubicBezTo>
                  <a:cubicBezTo>
                    <a:pt x="16208" y="7680"/>
                    <a:pt x="9562" y="3840"/>
                    <a:pt x="29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8238257" y="904545"/>
              <a:ext cx="2413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684" y="2735"/>
                    <a:pt x="11368" y="-1585"/>
                    <a:pt x="14968" y="575"/>
                  </a:cubicBezTo>
                  <a:cubicBezTo>
                    <a:pt x="18568" y="2735"/>
                    <a:pt x="20084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8206507" y="984202"/>
              <a:ext cx="234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76" y="16457"/>
                    <a:pt x="8951" y="11314"/>
                    <a:pt x="12551" y="7714"/>
                  </a:cubicBezTo>
                  <a:cubicBezTo>
                    <a:pt x="16151" y="4114"/>
                    <a:pt x="1887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8498607" y="844502"/>
              <a:ext cx="39842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8" h="21600" fill="norm" stroke="1" extrusionOk="0">
                  <a:moveTo>
                    <a:pt x="3240" y="0"/>
                  </a:moveTo>
                  <a:cubicBezTo>
                    <a:pt x="10800" y="4080"/>
                    <a:pt x="18360" y="8160"/>
                    <a:pt x="19980" y="11400"/>
                  </a:cubicBezTo>
                  <a:cubicBezTo>
                    <a:pt x="21600" y="14640"/>
                    <a:pt x="17280" y="17040"/>
                    <a:pt x="12960" y="18600"/>
                  </a:cubicBezTo>
                  <a:cubicBezTo>
                    <a:pt x="8640" y="20160"/>
                    <a:pt x="4320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8829601" y="863017"/>
              <a:ext cx="205753" cy="27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257" fill="norm" stroke="1" extrusionOk="0">
                  <a:moveTo>
                    <a:pt x="14973" y="3939"/>
                  </a:moveTo>
                  <a:cubicBezTo>
                    <a:pt x="14536" y="2802"/>
                    <a:pt x="14100" y="1665"/>
                    <a:pt x="13336" y="935"/>
                  </a:cubicBezTo>
                  <a:cubicBezTo>
                    <a:pt x="12573" y="204"/>
                    <a:pt x="11482" y="-121"/>
                    <a:pt x="10609" y="41"/>
                  </a:cubicBezTo>
                  <a:cubicBezTo>
                    <a:pt x="9736" y="204"/>
                    <a:pt x="9082" y="853"/>
                    <a:pt x="7554" y="2884"/>
                  </a:cubicBezTo>
                  <a:cubicBezTo>
                    <a:pt x="6027" y="4914"/>
                    <a:pt x="3627" y="8324"/>
                    <a:pt x="2209" y="11085"/>
                  </a:cubicBezTo>
                  <a:cubicBezTo>
                    <a:pt x="791" y="13846"/>
                    <a:pt x="354" y="15957"/>
                    <a:pt x="136" y="17419"/>
                  </a:cubicBezTo>
                  <a:cubicBezTo>
                    <a:pt x="-82" y="18881"/>
                    <a:pt x="-82" y="19693"/>
                    <a:pt x="463" y="20342"/>
                  </a:cubicBezTo>
                  <a:cubicBezTo>
                    <a:pt x="1009" y="20992"/>
                    <a:pt x="2100" y="21479"/>
                    <a:pt x="4282" y="21154"/>
                  </a:cubicBezTo>
                  <a:cubicBezTo>
                    <a:pt x="6463" y="20829"/>
                    <a:pt x="9736" y="19693"/>
                    <a:pt x="12791" y="17419"/>
                  </a:cubicBezTo>
                  <a:cubicBezTo>
                    <a:pt x="15845" y="15145"/>
                    <a:pt x="18682" y="11735"/>
                    <a:pt x="20100" y="9055"/>
                  </a:cubicBezTo>
                  <a:cubicBezTo>
                    <a:pt x="21518" y="6375"/>
                    <a:pt x="21518" y="4426"/>
                    <a:pt x="20427" y="3046"/>
                  </a:cubicBezTo>
                  <a:cubicBezTo>
                    <a:pt x="19336" y="1665"/>
                    <a:pt x="17154" y="853"/>
                    <a:pt x="15518" y="447"/>
                  </a:cubicBezTo>
                  <a:cubicBezTo>
                    <a:pt x="13882" y="41"/>
                    <a:pt x="12791" y="41"/>
                    <a:pt x="11700" y="123"/>
                  </a:cubicBezTo>
                  <a:cubicBezTo>
                    <a:pt x="10609" y="204"/>
                    <a:pt x="9518" y="366"/>
                    <a:pt x="8973" y="1259"/>
                  </a:cubicBezTo>
                  <a:cubicBezTo>
                    <a:pt x="8427" y="2153"/>
                    <a:pt x="8427" y="3777"/>
                    <a:pt x="10391" y="5401"/>
                  </a:cubicBezTo>
                  <a:cubicBezTo>
                    <a:pt x="12354" y="7025"/>
                    <a:pt x="16282" y="8649"/>
                    <a:pt x="20209" y="10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9165357" y="971502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9120907" y="1073102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9483868" y="875261"/>
              <a:ext cx="177921" cy="256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083" fill="norm" stroke="1" extrusionOk="0">
                  <a:moveTo>
                    <a:pt x="15126" y="1649"/>
                  </a:moveTo>
                  <a:cubicBezTo>
                    <a:pt x="12585" y="2172"/>
                    <a:pt x="10044" y="2694"/>
                    <a:pt x="7503" y="4523"/>
                  </a:cubicBezTo>
                  <a:cubicBezTo>
                    <a:pt x="4961" y="6352"/>
                    <a:pt x="2420" y="9488"/>
                    <a:pt x="1150" y="12014"/>
                  </a:cubicBezTo>
                  <a:cubicBezTo>
                    <a:pt x="-121" y="14539"/>
                    <a:pt x="-121" y="16456"/>
                    <a:pt x="133" y="17849"/>
                  </a:cubicBezTo>
                  <a:cubicBezTo>
                    <a:pt x="387" y="19243"/>
                    <a:pt x="895" y="20114"/>
                    <a:pt x="1785" y="20636"/>
                  </a:cubicBezTo>
                  <a:cubicBezTo>
                    <a:pt x="2674" y="21159"/>
                    <a:pt x="3945" y="21333"/>
                    <a:pt x="6740" y="20549"/>
                  </a:cubicBezTo>
                  <a:cubicBezTo>
                    <a:pt x="9535" y="19765"/>
                    <a:pt x="13855" y="18023"/>
                    <a:pt x="16778" y="15236"/>
                  </a:cubicBezTo>
                  <a:cubicBezTo>
                    <a:pt x="19700" y="12449"/>
                    <a:pt x="21225" y="8617"/>
                    <a:pt x="21352" y="5917"/>
                  </a:cubicBezTo>
                  <a:cubicBezTo>
                    <a:pt x="21479" y="3217"/>
                    <a:pt x="20208" y="1649"/>
                    <a:pt x="18303" y="778"/>
                  </a:cubicBezTo>
                  <a:cubicBezTo>
                    <a:pt x="16397" y="-93"/>
                    <a:pt x="13855" y="-267"/>
                    <a:pt x="11187" y="430"/>
                  </a:cubicBezTo>
                  <a:cubicBezTo>
                    <a:pt x="8519" y="1127"/>
                    <a:pt x="5724" y="2694"/>
                    <a:pt x="4326" y="4088"/>
                  </a:cubicBezTo>
                  <a:cubicBezTo>
                    <a:pt x="2928" y="5481"/>
                    <a:pt x="2928" y="6701"/>
                    <a:pt x="5343" y="7746"/>
                  </a:cubicBezTo>
                  <a:cubicBezTo>
                    <a:pt x="7757" y="8791"/>
                    <a:pt x="12585" y="9662"/>
                    <a:pt x="17413" y="10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9654307" y="1117552"/>
              <a:ext cx="1016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6545"/>
                    <a:pt x="9000" y="13091"/>
                    <a:pt x="12600" y="16691"/>
                  </a:cubicBezTo>
                  <a:cubicBezTo>
                    <a:pt x="16200" y="20291"/>
                    <a:pt x="18900" y="209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9649403" y="1060402"/>
              <a:ext cx="8745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21249" y="5040"/>
                  </a:moveTo>
                  <a:cubicBezTo>
                    <a:pt x="18163" y="6960"/>
                    <a:pt x="15078" y="8880"/>
                    <a:pt x="12763" y="10320"/>
                  </a:cubicBezTo>
                  <a:cubicBezTo>
                    <a:pt x="10449" y="11760"/>
                    <a:pt x="8906" y="12720"/>
                    <a:pt x="6849" y="13560"/>
                  </a:cubicBezTo>
                  <a:cubicBezTo>
                    <a:pt x="4792" y="14400"/>
                    <a:pt x="2220" y="15120"/>
                    <a:pt x="935" y="14760"/>
                  </a:cubicBezTo>
                  <a:cubicBezTo>
                    <a:pt x="-351" y="14400"/>
                    <a:pt x="-351" y="12960"/>
                    <a:pt x="1192" y="12000"/>
                  </a:cubicBezTo>
                  <a:cubicBezTo>
                    <a:pt x="2735" y="11040"/>
                    <a:pt x="5820" y="10560"/>
                    <a:pt x="8906" y="9120"/>
                  </a:cubicBezTo>
                  <a:cubicBezTo>
                    <a:pt x="11992" y="7680"/>
                    <a:pt x="15078" y="5280"/>
                    <a:pt x="16363" y="3360"/>
                  </a:cubicBezTo>
                  <a:cubicBezTo>
                    <a:pt x="17649" y="1440"/>
                    <a:pt x="17135" y="0"/>
                    <a:pt x="16106" y="0"/>
                  </a:cubicBezTo>
                  <a:cubicBezTo>
                    <a:pt x="15078" y="0"/>
                    <a:pt x="13535" y="1440"/>
                    <a:pt x="12763" y="5280"/>
                  </a:cubicBezTo>
                  <a:cubicBezTo>
                    <a:pt x="11992" y="9120"/>
                    <a:pt x="11992" y="15360"/>
                    <a:pt x="119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10098807" y="812752"/>
              <a:ext cx="2095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241"/>
                    <a:pt x="0" y="2483"/>
                    <a:pt x="1200" y="3972"/>
                  </a:cubicBezTo>
                  <a:cubicBezTo>
                    <a:pt x="2400" y="5462"/>
                    <a:pt x="4800" y="7200"/>
                    <a:pt x="7745" y="9807"/>
                  </a:cubicBezTo>
                  <a:cubicBezTo>
                    <a:pt x="10691" y="12414"/>
                    <a:pt x="14182" y="15890"/>
                    <a:pt x="16582" y="18000"/>
                  </a:cubicBezTo>
                  <a:cubicBezTo>
                    <a:pt x="18982" y="20110"/>
                    <a:pt x="20291" y="208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10188703" y="984202"/>
              <a:ext cx="126005" cy="117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088" fill="norm" stroke="1" extrusionOk="0">
                  <a:moveTo>
                    <a:pt x="21431" y="0"/>
                  </a:moveTo>
                  <a:cubicBezTo>
                    <a:pt x="16031" y="4926"/>
                    <a:pt x="10631" y="9853"/>
                    <a:pt x="6671" y="13642"/>
                  </a:cubicBezTo>
                  <a:cubicBezTo>
                    <a:pt x="2711" y="17432"/>
                    <a:pt x="191" y="20084"/>
                    <a:pt x="11" y="20842"/>
                  </a:cubicBezTo>
                  <a:cubicBezTo>
                    <a:pt x="-169" y="21600"/>
                    <a:pt x="1991" y="20463"/>
                    <a:pt x="4151" y="19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10487480" y="750473"/>
              <a:ext cx="218811" cy="339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375" fill="norm" stroke="1" extrusionOk="0">
                  <a:moveTo>
                    <a:pt x="16990" y="5523"/>
                  </a:moveTo>
                  <a:cubicBezTo>
                    <a:pt x="16379" y="4990"/>
                    <a:pt x="15767" y="4456"/>
                    <a:pt x="14952" y="4256"/>
                  </a:cubicBezTo>
                  <a:cubicBezTo>
                    <a:pt x="14137" y="4056"/>
                    <a:pt x="13118" y="4190"/>
                    <a:pt x="11081" y="5390"/>
                  </a:cubicBezTo>
                  <a:cubicBezTo>
                    <a:pt x="9043" y="6590"/>
                    <a:pt x="5986" y="8856"/>
                    <a:pt x="3948" y="11123"/>
                  </a:cubicBezTo>
                  <a:cubicBezTo>
                    <a:pt x="1911" y="13390"/>
                    <a:pt x="892" y="15656"/>
                    <a:pt x="382" y="17256"/>
                  </a:cubicBezTo>
                  <a:cubicBezTo>
                    <a:pt x="-127" y="18856"/>
                    <a:pt x="-127" y="19790"/>
                    <a:pt x="382" y="20456"/>
                  </a:cubicBezTo>
                  <a:cubicBezTo>
                    <a:pt x="892" y="21123"/>
                    <a:pt x="1911" y="21523"/>
                    <a:pt x="3948" y="21323"/>
                  </a:cubicBezTo>
                  <a:cubicBezTo>
                    <a:pt x="5986" y="21123"/>
                    <a:pt x="9043" y="20323"/>
                    <a:pt x="11998" y="18523"/>
                  </a:cubicBezTo>
                  <a:cubicBezTo>
                    <a:pt x="14952" y="16723"/>
                    <a:pt x="17805" y="13923"/>
                    <a:pt x="19435" y="11190"/>
                  </a:cubicBezTo>
                  <a:cubicBezTo>
                    <a:pt x="21065" y="8456"/>
                    <a:pt x="21473" y="5790"/>
                    <a:pt x="20658" y="3923"/>
                  </a:cubicBezTo>
                  <a:cubicBezTo>
                    <a:pt x="19843" y="2056"/>
                    <a:pt x="17805" y="990"/>
                    <a:pt x="15971" y="456"/>
                  </a:cubicBezTo>
                  <a:cubicBezTo>
                    <a:pt x="14137" y="-77"/>
                    <a:pt x="12507" y="-77"/>
                    <a:pt x="11284" y="123"/>
                  </a:cubicBezTo>
                  <a:cubicBezTo>
                    <a:pt x="10062" y="323"/>
                    <a:pt x="9247" y="723"/>
                    <a:pt x="8839" y="2056"/>
                  </a:cubicBezTo>
                  <a:cubicBezTo>
                    <a:pt x="8431" y="3390"/>
                    <a:pt x="8431" y="5656"/>
                    <a:pt x="9960" y="7456"/>
                  </a:cubicBezTo>
                  <a:cubicBezTo>
                    <a:pt x="11488" y="9256"/>
                    <a:pt x="14545" y="10590"/>
                    <a:pt x="17601" y="11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10703611" y="1047702"/>
              <a:ext cx="89758" cy="103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132" fill="norm" stroke="1" extrusionOk="0">
                  <a:moveTo>
                    <a:pt x="9949" y="0"/>
                  </a:moveTo>
                  <a:cubicBezTo>
                    <a:pt x="6513" y="4752"/>
                    <a:pt x="3076" y="9504"/>
                    <a:pt x="1358" y="12960"/>
                  </a:cubicBezTo>
                  <a:cubicBezTo>
                    <a:pt x="-360" y="16416"/>
                    <a:pt x="-360" y="18576"/>
                    <a:pt x="867" y="19872"/>
                  </a:cubicBezTo>
                  <a:cubicBezTo>
                    <a:pt x="2095" y="21168"/>
                    <a:pt x="4549" y="21600"/>
                    <a:pt x="7985" y="20520"/>
                  </a:cubicBezTo>
                  <a:cubicBezTo>
                    <a:pt x="11422" y="19440"/>
                    <a:pt x="15840" y="16848"/>
                    <a:pt x="18295" y="14472"/>
                  </a:cubicBezTo>
                  <a:cubicBezTo>
                    <a:pt x="20749" y="12096"/>
                    <a:pt x="21240" y="9936"/>
                    <a:pt x="20504" y="8208"/>
                  </a:cubicBezTo>
                  <a:cubicBezTo>
                    <a:pt x="19767" y="6480"/>
                    <a:pt x="17804" y="5184"/>
                    <a:pt x="15349" y="4104"/>
                  </a:cubicBezTo>
                  <a:cubicBezTo>
                    <a:pt x="12895" y="3024"/>
                    <a:pt x="9949" y="2160"/>
                    <a:pt x="7004" y="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235140" y="3105880"/>
              <a:ext cx="268818" cy="430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11906" y="4657"/>
                  </a:moveTo>
                  <a:cubicBezTo>
                    <a:pt x="12076" y="4135"/>
                    <a:pt x="12246" y="3614"/>
                    <a:pt x="12416" y="2935"/>
                  </a:cubicBezTo>
                  <a:cubicBezTo>
                    <a:pt x="12586" y="2257"/>
                    <a:pt x="12756" y="1422"/>
                    <a:pt x="12416" y="1109"/>
                  </a:cubicBezTo>
                  <a:cubicBezTo>
                    <a:pt x="12076" y="796"/>
                    <a:pt x="11225" y="1005"/>
                    <a:pt x="9354" y="2414"/>
                  </a:cubicBezTo>
                  <a:cubicBezTo>
                    <a:pt x="7483" y="3822"/>
                    <a:pt x="4592" y="6431"/>
                    <a:pt x="2721" y="9248"/>
                  </a:cubicBezTo>
                  <a:cubicBezTo>
                    <a:pt x="850" y="12066"/>
                    <a:pt x="0" y="15092"/>
                    <a:pt x="0" y="17127"/>
                  </a:cubicBezTo>
                  <a:cubicBezTo>
                    <a:pt x="0" y="19161"/>
                    <a:pt x="850" y="20205"/>
                    <a:pt x="2126" y="20779"/>
                  </a:cubicBezTo>
                  <a:cubicBezTo>
                    <a:pt x="3402" y="21353"/>
                    <a:pt x="5102" y="21457"/>
                    <a:pt x="7398" y="20518"/>
                  </a:cubicBezTo>
                  <a:cubicBezTo>
                    <a:pt x="9694" y="19579"/>
                    <a:pt x="12586" y="17596"/>
                    <a:pt x="14457" y="14831"/>
                  </a:cubicBezTo>
                  <a:cubicBezTo>
                    <a:pt x="16328" y="12066"/>
                    <a:pt x="17178" y="8518"/>
                    <a:pt x="17603" y="6170"/>
                  </a:cubicBezTo>
                  <a:cubicBezTo>
                    <a:pt x="18028" y="3822"/>
                    <a:pt x="18028" y="2674"/>
                    <a:pt x="17773" y="1892"/>
                  </a:cubicBezTo>
                  <a:cubicBezTo>
                    <a:pt x="17518" y="1109"/>
                    <a:pt x="17008" y="692"/>
                    <a:pt x="16328" y="379"/>
                  </a:cubicBezTo>
                  <a:cubicBezTo>
                    <a:pt x="15647" y="66"/>
                    <a:pt x="14797" y="-143"/>
                    <a:pt x="13691" y="118"/>
                  </a:cubicBezTo>
                  <a:cubicBezTo>
                    <a:pt x="12586" y="379"/>
                    <a:pt x="11225" y="1109"/>
                    <a:pt x="10035" y="2518"/>
                  </a:cubicBezTo>
                  <a:cubicBezTo>
                    <a:pt x="8844" y="3927"/>
                    <a:pt x="7824" y="6014"/>
                    <a:pt x="7313" y="7370"/>
                  </a:cubicBezTo>
                  <a:cubicBezTo>
                    <a:pt x="6803" y="8727"/>
                    <a:pt x="6803" y="9353"/>
                    <a:pt x="7058" y="9874"/>
                  </a:cubicBezTo>
                  <a:cubicBezTo>
                    <a:pt x="7313" y="10396"/>
                    <a:pt x="7824" y="10814"/>
                    <a:pt x="10290" y="10500"/>
                  </a:cubicBezTo>
                  <a:cubicBezTo>
                    <a:pt x="12756" y="10187"/>
                    <a:pt x="17178" y="9144"/>
                    <a:pt x="21600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351557" y="2911148"/>
              <a:ext cx="133351" cy="181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0" y="19770"/>
                  </a:moveTo>
                  <a:cubicBezTo>
                    <a:pt x="2400" y="15053"/>
                    <a:pt x="4800" y="10336"/>
                    <a:pt x="6343" y="7232"/>
                  </a:cubicBezTo>
                  <a:cubicBezTo>
                    <a:pt x="7886" y="4129"/>
                    <a:pt x="8571" y="2639"/>
                    <a:pt x="9771" y="1522"/>
                  </a:cubicBezTo>
                  <a:cubicBezTo>
                    <a:pt x="10971" y="405"/>
                    <a:pt x="12686" y="-340"/>
                    <a:pt x="13886" y="157"/>
                  </a:cubicBezTo>
                  <a:cubicBezTo>
                    <a:pt x="15086" y="653"/>
                    <a:pt x="15771" y="2391"/>
                    <a:pt x="16971" y="6115"/>
                  </a:cubicBezTo>
                  <a:cubicBezTo>
                    <a:pt x="18171" y="9839"/>
                    <a:pt x="19886" y="15550"/>
                    <a:pt x="21600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967507" y="3346402"/>
              <a:ext cx="1" cy="889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973857" y="3244802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1006551" y="3254824"/>
              <a:ext cx="112767" cy="18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286" fill="norm" stroke="1" extrusionOk="0">
                  <a:moveTo>
                    <a:pt x="11607" y="307"/>
                  </a:moveTo>
                  <a:cubicBezTo>
                    <a:pt x="8465" y="65"/>
                    <a:pt x="5323" y="-178"/>
                    <a:pt x="3163" y="186"/>
                  </a:cubicBezTo>
                  <a:cubicBezTo>
                    <a:pt x="1003" y="550"/>
                    <a:pt x="-175" y="1521"/>
                    <a:pt x="21" y="3220"/>
                  </a:cubicBezTo>
                  <a:cubicBezTo>
                    <a:pt x="218" y="4919"/>
                    <a:pt x="1789" y="7346"/>
                    <a:pt x="5323" y="9894"/>
                  </a:cubicBezTo>
                  <a:cubicBezTo>
                    <a:pt x="8858" y="12442"/>
                    <a:pt x="14356" y="15112"/>
                    <a:pt x="17498" y="17053"/>
                  </a:cubicBezTo>
                  <a:cubicBezTo>
                    <a:pt x="20640" y="18995"/>
                    <a:pt x="21425" y="20209"/>
                    <a:pt x="20640" y="20815"/>
                  </a:cubicBezTo>
                  <a:cubicBezTo>
                    <a:pt x="19854" y="21422"/>
                    <a:pt x="17498" y="21422"/>
                    <a:pt x="15338" y="20937"/>
                  </a:cubicBezTo>
                  <a:cubicBezTo>
                    <a:pt x="13178" y="20451"/>
                    <a:pt x="11214" y="19480"/>
                    <a:pt x="9250" y="18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1615207" y="3045640"/>
              <a:ext cx="139338" cy="396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496" fill="norm" stroke="1" extrusionOk="0">
                  <a:moveTo>
                    <a:pt x="0" y="21151"/>
                  </a:moveTo>
                  <a:cubicBezTo>
                    <a:pt x="2291" y="18509"/>
                    <a:pt x="4582" y="15866"/>
                    <a:pt x="7200" y="12707"/>
                  </a:cubicBezTo>
                  <a:cubicBezTo>
                    <a:pt x="9818" y="9547"/>
                    <a:pt x="12764" y="5870"/>
                    <a:pt x="15055" y="3515"/>
                  </a:cubicBezTo>
                  <a:cubicBezTo>
                    <a:pt x="17345" y="1160"/>
                    <a:pt x="18982" y="126"/>
                    <a:pt x="19964" y="11"/>
                  </a:cubicBezTo>
                  <a:cubicBezTo>
                    <a:pt x="20945" y="-104"/>
                    <a:pt x="21273" y="700"/>
                    <a:pt x="21436" y="3343"/>
                  </a:cubicBezTo>
                  <a:cubicBezTo>
                    <a:pt x="21600" y="5985"/>
                    <a:pt x="21600" y="10466"/>
                    <a:pt x="21273" y="13798"/>
                  </a:cubicBezTo>
                  <a:cubicBezTo>
                    <a:pt x="20945" y="17130"/>
                    <a:pt x="20291" y="19313"/>
                    <a:pt x="19636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1678144" y="3225752"/>
              <a:ext cx="14026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1053" y="21600"/>
                  </a:moveTo>
                  <a:cubicBezTo>
                    <a:pt x="408" y="19200"/>
                    <a:pt x="-237" y="16800"/>
                    <a:pt x="85" y="14880"/>
                  </a:cubicBezTo>
                  <a:cubicBezTo>
                    <a:pt x="408" y="12960"/>
                    <a:pt x="1697" y="11520"/>
                    <a:pt x="5405" y="9120"/>
                  </a:cubicBezTo>
                  <a:cubicBezTo>
                    <a:pt x="9112" y="6720"/>
                    <a:pt x="15238" y="3360"/>
                    <a:pt x="213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1860270" y="3060652"/>
              <a:ext cx="212138" cy="340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41" fill="norm" stroke="1" extrusionOk="0">
                  <a:moveTo>
                    <a:pt x="4111" y="4000"/>
                  </a:moveTo>
                  <a:cubicBezTo>
                    <a:pt x="3042" y="5867"/>
                    <a:pt x="1973" y="7733"/>
                    <a:pt x="1652" y="10333"/>
                  </a:cubicBezTo>
                  <a:cubicBezTo>
                    <a:pt x="1331" y="12933"/>
                    <a:pt x="1759" y="16267"/>
                    <a:pt x="1973" y="18267"/>
                  </a:cubicBezTo>
                  <a:cubicBezTo>
                    <a:pt x="2186" y="20267"/>
                    <a:pt x="2186" y="20933"/>
                    <a:pt x="2186" y="20800"/>
                  </a:cubicBezTo>
                  <a:cubicBezTo>
                    <a:pt x="2186" y="20667"/>
                    <a:pt x="2186" y="19733"/>
                    <a:pt x="1759" y="17267"/>
                  </a:cubicBezTo>
                  <a:cubicBezTo>
                    <a:pt x="1331" y="14800"/>
                    <a:pt x="476" y="10800"/>
                    <a:pt x="155" y="8333"/>
                  </a:cubicBezTo>
                  <a:cubicBezTo>
                    <a:pt x="-166" y="5867"/>
                    <a:pt x="48" y="4933"/>
                    <a:pt x="476" y="4800"/>
                  </a:cubicBezTo>
                  <a:cubicBezTo>
                    <a:pt x="903" y="4667"/>
                    <a:pt x="1545" y="5333"/>
                    <a:pt x="3790" y="7933"/>
                  </a:cubicBezTo>
                  <a:cubicBezTo>
                    <a:pt x="6036" y="10533"/>
                    <a:pt x="9885" y="15067"/>
                    <a:pt x="12024" y="17667"/>
                  </a:cubicBezTo>
                  <a:cubicBezTo>
                    <a:pt x="14163" y="20267"/>
                    <a:pt x="14590" y="20933"/>
                    <a:pt x="15339" y="21267"/>
                  </a:cubicBezTo>
                  <a:cubicBezTo>
                    <a:pt x="16087" y="21600"/>
                    <a:pt x="17157" y="21600"/>
                    <a:pt x="17905" y="19933"/>
                  </a:cubicBezTo>
                  <a:cubicBezTo>
                    <a:pt x="18654" y="18267"/>
                    <a:pt x="19082" y="14933"/>
                    <a:pt x="19295" y="11667"/>
                  </a:cubicBezTo>
                  <a:cubicBezTo>
                    <a:pt x="19509" y="8400"/>
                    <a:pt x="19509" y="5200"/>
                    <a:pt x="19830" y="3267"/>
                  </a:cubicBezTo>
                  <a:cubicBezTo>
                    <a:pt x="20151" y="1333"/>
                    <a:pt x="20792" y="667"/>
                    <a:pt x="214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2294657" y="3206702"/>
              <a:ext cx="260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4" y="10800"/>
                    <a:pt x="10888" y="0"/>
                    <a:pt x="14488" y="0"/>
                  </a:cubicBezTo>
                  <a:cubicBezTo>
                    <a:pt x="18088" y="0"/>
                    <a:pt x="1984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2351807" y="3263852"/>
              <a:ext cx="279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7600"/>
                    <a:pt x="9164" y="13600"/>
                    <a:pt x="12764" y="10000"/>
                  </a:cubicBezTo>
                  <a:cubicBezTo>
                    <a:pt x="16364" y="6400"/>
                    <a:pt x="18982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2491248" y="3136852"/>
              <a:ext cx="207925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600" fill="norm" stroke="1" extrusionOk="0">
                  <a:moveTo>
                    <a:pt x="3234" y="0"/>
                  </a:moveTo>
                  <a:cubicBezTo>
                    <a:pt x="1737" y="0"/>
                    <a:pt x="240" y="0"/>
                    <a:pt x="26" y="200"/>
                  </a:cubicBezTo>
                  <a:cubicBezTo>
                    <a:pt x="-188" y="400"/>
                    <a:pt x="881" y="800"/>
                    <a:pt x="4303" y="2400"/>
                  </a:cubicBezTo>
                  <a:cubicBezTo>
                    <a:pt x="7725" y="4000"/>
                    <a:pt x="13499" y="6800"/>
                    <a:pt x="16921" y="8600"/>
                  </a:cubicBezTo>
                  <a:cubicBezTo>
                    <a:pt x="20343" y="10400"/>
                    <a:pt x="21412" y="11200"/>
                    <a:pt x="20877" y="13100"/>
                  </a:cubicBezTo>
                  <a:cubicBezTo>
                    <a:pt x="20343" y="15000"/>
                    <a:pt x="18204" y="18000"/>
                    <a:pt x="16386" y="19600"/>
                  </a:cubicBezTo>
                  <a:cubicBezTo>
                    <a:pt x="14568" y="21200"/>
                    <a:pt x="13071" y="21400"/>
                    <a:pt x="115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3301419" y="3135750"/>
              <a:ext cx="244189" cy="351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111" fill="norm" stroke="1" extrusionOk="0">
                  <a:moveTo>
                    <a:pt x="11883" y="6165"/>
                  </a:moveTo>
                  <a:cubicBezTo>
                    <a:pt x="12252" y="4894"/>
                    <a:pt x="12621" y="3624"/>
                    <a:pt x="12898" y="2544"/>
                  </a:cubicBezTo>
                  <a:cubicBezTo>
                    <a:pt x="13175" y="1464"/>
                    <a:pt x="13360" y="574"/>
                    <a:pt x="12990" y="193"/>
                  </a:cubicBezTo>
                  <a:cubicBezTo>
                    <a:pt x="12621" y="-188"/>
                    <a:pt x="11698" y="-61"/>
                    <a:pt x="10036" y="1083"/>
                  </a:cubicBezTo>
                  <a:cubicBezTo>
                    <a:pt x="8375" y="2226"/>
                    <a:pt x="5975" y="4386"/>
                    <a:pt x="4036" y="7118"/>
                  </a:cubicBezTo>
                  <a:cubicBezTo>
                    <a:pt x="2098" y="9850"/>
                    <a:pt x="621" y="13153"/>
                    <a:pt x="160" y="15504"/>
                  </a:cubicBezTo>
                  <a:cubicBezTo>
                    <a:pt x="-302" y="17854"/>
                    <a:pt x="252" y="19252"/>
                    <a:pt x="1636" y="20141"/>
                  </a:cubicBezTo>
                  <a:cubicBezTo>
                    <a:pt x="3021" y="21031"/>
                    <a:pt x="5236" y="21412"/>
                    <a:pt x="7636" y="20840"/>
                  </a:cubicBezTo>
                  <a:cubicBezTo>
                    <a:pt x="10036" y="20268"/>
                    <a:pt x="12621" y="18744"/>
                    <a:pt x="14652" y="15948"/>
                  </a:cubicBezTo>
                  <a:cubicBezTo>
                    <a:pt x="16683" y="13153"/>
                    <a:pt x="18160" y="9087"/>
                    <a:pt x="18160" y="6419"/>
                  </a:cubicBezTo>
                  <a:cubicBezTo>
                    <a:pt x="18160" y="3751"/>
                    <a:pt x="16683" y="2480"/>
                    <a:pt x="14836" y="2036"/>
                  </a:cubicBezTo>
                  <a:cubicBezTo>
                    <a:pt x="12990" y="1591"/>
                    <a:pt x="10775" y="1972"/>
                    <a:pt x="9113" y="2861"/>
                  </a:cubicBezTo>
                  <a:cubicBezTo>
                    <a:pt x="7452" y="3751"/>
                    <a:pt x="6344" y="5148"/>
                    <a:pt x="5790" y="6292"/>
                  </a:cubicBezTo>
                  <a:cubicBezTo>
                    <a:pt x="5236" y="7436"/>
                    <a:pt x="5236" y="8325"/>
                    <a:pt x="7913" y="8960"/>
                  </a:cubicBezTo>
                  <a:cubicBezTo>
                    <a:pt x="10590" y="9596"/>
                    <a:pt x="15944" y="9977"/>
                    <a:pt x="21298" y="10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3367807" y="2956800"/>
              <a:ext cx="152401" cy="129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20229"/>
                  </a:moveTo>
                  <a:cubicBezTo>
                    <a:pt x="2400" y="15003"/>
                    <a:pt x="4800" y="9777"/>
                    <a:pt x="6450" y="6468"/>
                  </a:cubicBezTo>
                  <a:cubicBezTo>
                    <a:pt x="8100" y="3158"/>
                    <a:pt x="9000" y="1764"/>
                    <a:pt x="10200" y="893"/>
                  </a:cubicBezTo>
                  <a:cubicBezTo>
                    <a:pt x="11400" y="22"/>
                    <a:pt x="12900" y="-326"/>
                    <a:pt x="13950" y="371"/>
                  </a:cubicBezTo>
                  <a:cubicBezTo>
                    <a:pt x="15000" y="1068"/>
                    <a:pt x="15600" y="2809"/>
                    <a:pt x="16800" y="6468"/>
                  </a:cubicBezTo>
                  <a:cubicBezTo>
                    <a:pt x="18000" y="10126"/>
                    <a:pt x="19800" y="15700"/>
                    <a:pt x="21600" y="21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3762318" y="3301952"/>
              <a:ext cx="31034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600" fill="norm" stroke="1" extrusionOk="0">
                  <a:moveTo>
                    <a:pt x="2571" y="21600"/>
                  </a:moveTo>
                  <a:cubicBezTo>
                    <a:pt x="1841" y="21600"/>
                    <a:pt x="1112" y="21600"/>
                    <a:pt x="601" y="20850"/>
                  </a:cubicBezTo>
                  <a:cubicBezTo>
                    <a:pt x="90" y="20100"/>
                    <a:pt x="-202" y="18600"/>
                    <a:pt x="163" y="16050"/>
                  </a:cubicBezTo>
                  <a:cubicBezTo>
                    <a:pt x="528" y="13500"/>
                    <a:pt x="1549" y="9900"/>
                    <a:pt x="2425" y="7500"/>
                  </a:cubicBezTo>
                  <a:cubicBezTo>
                    <a:pt x="3301" y="5100"/>
                    <a:pt x="4030" y="3900"/>
                    <a:pt x="4760" y="3300"/>
                  </a:cubicBezTo>
                  <a:cubicBezTo>
                    <a:pt x="5490" y="2700"/>
                    <a:pt x="6220" y="2700"/>
                    <a:pt x="7533" y="4350"/>
                  </a:cubicBezTo>
                  <a:cubicBezTo>
                    <a:pt x="8847" y="6000"/>
                    <a:pt x="10744" y="9300"/>
                    <a:pt x="12057" y="11700"/>
                  </a:cubicBezTo>
                  <a:cubicBezTo>
                    <a:pt x="13371" y="14100"/>
                    <a:pt x="14101" y="15600"/>
                    <a:pt x="14830" y="16050"/>
                  </a:cubicBezTo>
                  <a:cubicBezTo>
                    <a:pt x="15560" y="16500"/>
                    <a:pt x="16290" y="15900"/>
                    <a:pt x="17384" y="13050"/>
                  </a:cubicBezTo>
                  <a:cubicBezTo>
                    <a:pt x="18479" y="10200"/>
                    <a:pt x="19939" y="5100"/>
                    <a:pt x="213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4241160" y="3107218"/>
              <a:ext cx="263298" cy="357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600" fill="norm" stroke="1" extrusionOk="0">
                  <a:moveTo>
                    <a:pt x="3351" y="7924"/>
                  </a:moveTo>
                  <a:cubicBezTo>
                    <a:pt x="3178" y="11631"/>
                    <a:pt x="3005" y="15337"/>
                    <a:pt x="2746" y="17638"/>
                  </a:cubicBezTo>
                  <a:cubicBezTo>
                    <a:pt x="2487" y="19938"/>
                    <a:pt x="2141" y="20833"/>
                    <a:pt x="1709" y="21025"/>
                  </a:cubicBezTo>
                  <a:cubicBezTo>
                    <a:pt x="1277" y="21217"/>
                    <a:pt x="759" y="20705"/>
                    <a:pt x="413" y="18405"/>
                  </a:cubicBezTo>
                  <a:cubicBezTo>
                    <a:pt x="68" y="16104"/>
                    <a:pt x="-105" y="12014"/>
                    <a:pt x="68" y="9011"/>
                  </a:cubicBezTo>
                  <a:cubicBezTo>
                    <a:pt x="241" y="6007"/>
                    <a:pt x="759" y="4090"/>
                    <a:pt x="1277" y="2812"/>
                  </a:cubicBezTo>
                  <a:cubicBezTo>
                    <a:pt x="1796" y="1534"/>
                    <a:pt x="2314" y="895"/>
                    <a:pt x="2833" y="895"/>
                  </a:cubicBezTo>
                  <a:cubicBezTo>
                    <a:pt x="3351" y="895"/>
                    <a:pt x="3869" y="1534"/>
                    <a:pt x="4820" y="3962"/>
                  </a:cubicBezTo>
                  <a:cubicBezTo>
                    <a:pt x="5770" y="6391"/>
                    <a:pt x="7153" y="10608"/>
                    <a:pt x="8276" y="13676"/>
                  </a:cubicBezTo>
                  <a:cubicBezTo>
                    <a:pt x="9399" y="16743"/>
                    <a:pt x="10263" y="18660"/>
                    <a:pt x="11127" y="19875"/>
                  </a:cubicBezTo>
                  <a:cubicBezTo>
                    <a:pt x="11991" y="21089"/>
                    <a:pt x="12855" y="21600"/>
                    <a:pt x="13546" y="21600"/>
                  </a:cubicBezTo>
                  <a:cubicBezTo>
                    <a:pt x="14237" y="21600"/>
                    <a:pt x="14756" y="21089"/>
                    <a:pt x="15533" y="18980"/>
                  </a:cubicBezTo>
                  <a:cubicBezTo>
                    <a:pt x="16311" y="16871"/>
                    <a:pt x="17348" y="13164"/>
                    <a:pt x="18039" y="10033"/>
                  </a:cubicBezTo>
                  <a:cubicBezTo>
                    <a:pt x="18730" y="6902"/>
                    <a:pt x="19076" y="4346"/>
                    <a:pt x="19508" y="2620"/>
                  </a:cubicBezTo>
                  <a:cubicBezTo>
                    <a:pt x="19940" y="895"/>
                    <a:pt x="20458" y="0"/>
                    <a:pt x="20804" y="0"/>
                  </a:cubicBezTo>
                  <a:cubicBezTo>
                    <a:pt x="21149" y="0"/>
                    <a:pt x="21322" y="895"/>
                    <a:pt x="21409" y="1662"/>
                  </a:cubicBezTo>
                  <a:cubicBezTo>
                    <a:pt x="21495" y="2428"/>
                    <a:pt x="21495" y="3067"/>
                    <a:pt x="21495" y="3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4498577" y="3290953"/>
              <a:ext cx="98396" cy="115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0689" fill="norm" stroke="1" extrusionOk="0">
                  <a:moveTo>
                    <a:pt x="8000" y="5379"/>
                  </a:moveTo>
                  <a:cubicBezTo>
                    <a:pt x="5750" y="5379"/>
                    <a:pt x="3500" y="5379"/>
                    <a:pt x="2150" y="6327"/>
                  </a:cubicBezTo>
                  <a:cubicBezTo>
                    <a:pt x="800" y="7274"/>
                    <a:pt x="350" y="9169"/>
                    <a:pt x="125" y="11442"/>
                  </a:cubicBezTo>
                  <a:cubicBezTo>
                    <a:pt x="-100" y="13716"/>
                    <a:pt x="-100" y="16369"/>
                    <a:pt x="800" y="18263"/>
                  </a:cubicBezTo>
                  <a:cubicBezTo>
                    <a:pt x="1700" y="20158"/>
                    <a:pt x="3500" y="21295"/>
                    <a:pt x="7100" y="20348"/>
                  </a:cubicBezTo>
                  <a:cubicBezTo>
                    <a:pt x="10700" y="19400"/>
                    <a:pt x="16100" y="16369"/>
                    <a:pt x="18800" y="13337"/>
                  </a:cubicBezTo>
                  <a:cubicBezTo>
                    <a:pt x="21500" y="10306"/>
                    <a:pt x="21500" y="7274"/>
                    <a:pt x="19475" y="4811"/>
                  </a:cubicBezTo>
                  <a:cubicBezTo>
                    <a:pt x="17450" y="2348"/>
                    <a:pt x="13400" y="453"/>
                    <a:pt x="10475" y="74"/>
                  </a:cubicBezTo>
                  <a:cubicBezTo>
                    <a:pt x="7550" y="-305"/>
                    <a:pt x="5750" y="832"/>
                    <a:pt x="3950" y="1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4612407" y="3206702"/>
              <a:ext cx="133351" cy="211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7057"/>
                  </a:moveTo>
                  <a:cubicBezTo>
                    <a:pt x="2057" y="6630"/>
                    <a:pt x="4114" y="6202"/>
                    <a:pt x="6514" y="7485"/>
                  </a:cubicBezTo>
                  <a:cubicBezTo>
                    <a:pt x="8914" y="8768"/>
                    <a:pt x="11657" y="11762"/>
                    <a:pt x="13200" y="13901"/>
                  </a:cubicBezTo>
                  <a:cubicBezTo>
                    <a:pt x="14743" y="16040"/>
                    <a:pt x="15086" y="17323"/>
                    <a:pt x="14914" y="18606"/>
                  </a:cubicBezTo>
                  <a:cubicBezTo>
                    <a:pt x="14743" y="19889"/>
                    <a:pt x="14057" y="21172"/>
                    <a:pt x="12857" y="21386"/>
                  </a:cubicBezTo>
                  <a:cubicBezTo>
                    <a:pt x="11657" y="21600"/>
                    <a:pt x="9943" y="20745"/>
                    <a:pt x="8743" y="17964"/>
                  </a:cubicBezTo>
                  <a:cubicBezTo>
                    <a:pt x="7543" y="15184"/>
                    <a:pt x="6857" y="10479"/>
                    <a:pt x="9086" y="7164"/>
                  </a:cubicBezTo>
                  <a:cubicBezTo>
                    <a:pt x="11314" y="3850"/>
                    <a:pt x="16457" y="19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4912015" y="3060652"/>
              <a:ext cx="221093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600" fill="norm" stroke="1" extrusionOk="0">
                  <a:moveTo>
                    <a:pt x="17291" y="0"/>
                  </a:moveTo>
                  <a:cubicBezTo>
                    <a:pt x="14291" y="720"/>
                    <a:pt x="11291" y="1440"/>
                    <a:pt x="8091" y="3343"/>
                  </a:cubicBezTo>
                  <a:cubicBezTo>
                    <a:pt x="4891" y="5246"/>
                    <a:pt x="1491" y="8331"/>
                    <a:pt x="391" y="11057"/>
                  </a:cubicBezTo>
                  <a:cubicBezTo>
                    <a:pt x="-709" y="13783"/>
                    <a:pt x="491" y="16149"/>
                    <a:pt x="4291" y="17846"/>
                  </a:cubicBezTo>
                  <a:cubicBezTo>
                    <a:pt x="8091" y="19543"/>
                    <a:pt x="14491" y="20571"/>
                    <a:pt x="20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6072907" y="3092402"/>
              <a:ext cx="131890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600" fill="norm" stroke="1" extrusionOk="0">
                  <a:moveTo>
                    <a:pt x="6075" y="0"/>
                  </a:moveTo>
                  <a:cubicBezTo>
                    <a:pt x="9450" y="710"/>
                    <a:pt x="12825" y="1420"/>
                    <a:pt x="15862" y="3245"/>
                  </a:cubicBezTo>
                  <a:cubicBezTo>
                    <a:pt x="18900" y="5070"/>
                    <a:pt x="21600" y="8011"/>
                    <a:pt x="20925" y="10851"/>
                  </a:cubicBezTo>
                  <a:cubicBezTo>
                    <a:pt x="20250" y="13690"/>
                    <a:pt x="16200" y="16428"/>
                    <a:pt x="12150" y="18203"/>
                  </a:cubicBezTo>
                  <a:cubicBezTo>
                    <a:pt x="8100" y="19977"/>
                    <a:pt x="4050" y="207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5139457" y="3536902"/>
              <a:ext cx="317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32" y="16800"/>
                    <a:pt x="8064" y="12000"/>
                    <a:pt x="10512" y="9600"/>
                  </a:cubicBezTo>
                  <a:cubicBezTo>
                    <a:pt x="12960" y="7200"/>
                    <a:pt x="13824" y="7200"/>
                    <a:pt x="13824" y="7200"/>
                  </a:cubicBezTo>
                  <a:cubicBezTo>
                    <a:pt x="13824" y="7200"/>
                    <a:pt x="12960" y="7200"/>
                    <a:pt x="11016" y="6000"/>
                  </a:cubicBezTo>
                  <a:cubicBezTo>
                    <a:pt x="9072" y="4800"/>
                    <a:pt x="6048" y="2400"/>
                    <a:pt x="4176" y="1200"/>
                  </a:cubicBezTo>
                  <a:cubicBezTo>
                    <a:pt x="2304" y="0"/>
                    <a:pt x="1584" y="0"/>
                    <a:pt x="1512" y="3600"/>
                  </a:cubicBezTo>
                  <a:cubicBezTo>
                    <a:pt x="1440" y="7200"/>
                    <a:pt x="2016" y="14400"/>
                    <a:pt x="4248" y="16800"/>
                  </a:cubicBezTo>
                  <a:cubicBezTo>
                    <a:pt x="6480" y="19200"/>
                    <a:pt x="10368" y="16800"/>
                    <a:pt x="13536" y="13200"/>
                  </a:cubicBezTo>
                  <a:cubicBezTo>
                    <a:pt x="16704" y="9600"/>
                    <a:pt x="19152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5162740" y="3138577"/>
              <a:ext cx="175820" cy="346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172" fill="norm" stroke="1" extrusionOk="0">
                  <a:moveTo>
                    <a:pt x="13371" y="6103"/>
                  </a:moveTo>
                  <a:cubicBezTo>
                    <a:pt x="13629" y="5457"/>
                    <a:pt x="13886" y="4810"/>
                    <a:pt x="14014" y="4163"/>
                  </a:cubicBezTo>
                  <a:cubicBezTo>
                    <a:pt x="14143" y="3517"/>
                    <a:pt x="14143" y="2870"/>
                    <a:pt x="13500" y="2482"/>
                  </a:cubicBezTo>
                  <a:cubicBezTo>
                    <a:pt x="12857" y="2094"/>
                    <a:pt x="11571" y="1964"/>
                    <a:pt x="9643" y="2935"/>
                  </a:cubicBezTo>
                  <a:cubicBezTo>
                    <a:pt x="7714" y="3905"/>
                    <a:pt x="5143" y="5974"/>
                    <a:pt x="3214" y="8108"/>
                  </a:cubicBezTo>
                  <a:cubicBezTo>
                    <a:pt x="1286" y="10242"/>
                    <a:pt x="0" y="12441"/>
                    <a:pt x="0" y="14640"/>
                  </a:cubicBezTo>
                  <a:cubicBezTo>
                    <a:pt x="0" y="16839"/>
                    <a:pt x="1286" y="19038"/>
                    <a:pt x="2829" y="20202"/>
                  </a:cubicBezTo>
                  <a:cubicBezTo>
                    <a:pt x="4371" y="21366"/>
                    <a:pt x="6171" y="21495"/>
                    <a:pt x="8743" y="20525"/>
                  </a:cubicBezTo>
                  <a:cubicBezTo>
                    <a:pt x="11314" y="19555"/>
                    <a:pt x="14657" y="17485"/>
                    <a:pt x="16971" y="14834"/>
                  </a:cubicBezTo>
                  <a:cubicBezTo>
                    <a:pt x="19286" y="12182"/>
                    <a:pt x="20571" y="8949"/>
                    <a:pt x="21086" y="6621"/>
                  </a:cubicBezTo>
                  <a:cubicBezTo>
                    <a:pt x="21600" y="4293"/>
                    <a:pt x="21343" y="2870"/>
                    <a:pt x="20700" y="1835"/>
                  </a:cubicBezTo>
                  <a:cubicBezTo>
                    <a:pt x="20057" y="800"/>
                    <a:pt x="19029" y="154"/>
                    <a:pt x="16714" y="24"/>
                  </a:cubicBezTo>
                  <a:cubicBezTo>
                    <a:pt x="14400" y="-105"/>
                    <a:pt x="10800" y="283"/>
                    <a:pt x="7971" y="1382"/>
                  </a:cubicBezTo>
                  <a:cubicBezTo>
                    <a:pt x="5143" y="2482"/>
                    <a:pt x="3086" y="4293"/>
                    <a:pt x="2186" y="5974"/>
                  </a:cubicBezTo>
                  <a:cubicBezTo>
                    <a:pt x="1286" y="7655"/>
                    <a:pt x="1543" y="9208"/>
                    <a:pt x="4500" y="10372"/>
                  </a:cubicBezTo>
                  <a:cubicBezTo>
                    <a:pt x="7457" y="11536"/>
                    <a:pt x="13114" y="12312"/>
                    <a:pt x="18771" y="13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5329957" y="3352752"/>
              <a:ext cx="889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5350228" y="3336097"/>
              <a:ext cx="86738" cy="142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106" fill="norm" stroke="1" extrusionOk="0">
                  <a:moveTo>
                    <a:pt x="15132" y="3403"/>
                  </a:moveTo>
                  <a:cubicBezTo>
                    <a:pt x="14617" y="6533"/>
                    <a:pt x="14103" y="9663"/>
                    <a:pt x="13332" y="12324"/>
                  </a:cubicBezTo>
                  <a:cubicBezTo>
                    <a:pt x="12560" y="14985"/>
                    <a:pt x="11532" y="17176"/>
                    <a:pt x="9989" y="18742"/>
                  </a:cubicBezTo>
                  <a:cubicBezTo>
                    <a:pt x="8446" y="20307"/>
                    <a:pt x="6389" y="21246"/>
                    <a:pt x="4589" y="21089"/>
                  </a:cubicBezTo>
                  <a:cubicBezTo>
                    <a:pt x="2789" y="20933"/>
                    <a:pt x="1246" y="19681"/>
                    <a:pt x="474" y="18272"/>
                  </a:cubicBezTo>
                  <a:cubicBezTo>
                    <a:pt x="-297" y="16863"/>
                    <a:pt x="-297" y="15298"/>
                    <a:pt x="1760" y="13576"/>
                  </a:cubicBezTo>
                  <a:cubicBezTo>
                    <a:pt x="3817" y="11855"/>
                    <a:pt x="7932" y="9976"/>
                    <a:pt x="11017" y="8411"/>
                  </a:cubicBezTo>
                  <a:cubicBezTo>
                    <a:pt x="14103" y="6846"/>
                    <a:pt x="16160" y="5594"/>
                    <a:pt x="17960" y="4029"/>
                  </a:cubicBezTo>
                  <a:cubicBezTo>
                    <a:pt x="19760" y="2463"/>
                    <a:pt x="21303" y="585"/>
                    <a:pt x="21046" y="116"/>
                  </a:cubicBezTo>
                  <a:cubicBezTo>
                    <a:pt x="20789" y="-354"/>
                    <a:pt x="18732" y="585"/>
                    <a:pt x="17446" y="3403"/>
                  </a:cubicBezTo>
                  <a:cubicBezTo>
                    <a:pt x="16160" y="6220"/>
                    <a:pt x="15646" y="10916"/>
                    <a:pt x="15646" y="14046"/>
                  </a:cubicBezTo>
                  <a:cubicBezTo>
                    <a:pt x="15646" y="17176"/>
                    <a:pt x="16160" y="18742"/>
                    <a:pt x="16674" y="20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5533157" y="3505152"/>
              <a:ext cx="635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80" y="3000"/>
                    <a:pt x="20160" y="6000"/>
                    <a:pt x="16560" y="9600"/>
                  </a:cubicBezTo>
                  <a:cubicBezTo>
                    <a:pt x="12960" y="13200"/>
                    <a:pt x="6480" y="17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5697110" y="3338833"/>
              <a:ext cx="91668" cy="154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5" h="21259" fill="norm" stroke="1" extrusionOk="0">
                  <a:moveTo>
                    <a:pt x="17158" y="1919"/>
                  </a:moveTo>
                  <a:cubicBezTo>
                    <a:pt x="14811" y="1044"/>
                    <a:pt x="12463" y="168"/>
                    <a:pt x="9411" y="22"/>
                  </a:cubicBezTo>
                  <a:cubicBezTo>
                    <a:pt x="6358" y="-124"/>
                    <a:pt x="2602" y="460"/>
                    <a:pt x="958" y="1627"/>
                  </a:cubicBezTo>
                  <a:cubicBezTo>
                    <a:pt x="-685" y="2795"/>
                    <a:pt x="-215" y="4546"/>
                    <a:pt x="2367" y="6444"/>
                  </a:cubicBezTo>
                  <a:cubicBezTo>
                    <a:pt x="4950" y="8341"/>
                    <a:pt x="9645" y="10384"/>
                    <a:pt x="12932" y="11990"/>
                  </a:cubicBezTo>
                  <a:cubicBezTo>
                    <a:pt x="16219" y="13595"/>
                    <a:pt x="18098" y="14762"/>
                    <a:pt x="19272" y="16076"/>
                  </a:cubicBezTo>
                  <a:cubicBezTo>
                    <a:pt x="20445" y="17390"/>
                    <a:pt x="20915" y="18849"/>
                    <a:pt x="19272" y="19871"/>
                  </a:cubicBezTo>
                  <a:cubicBezTo>
                    <a:pt x="17628" y="20892"/>
                    <a:pt x="13872" y="21476"/>
                    <a:pt x="11289" y="21184"/>
                  </a:cubicBezTo>
                  <a:cubicBezTo>
                    <a:pt x="8706" y="20892"/>
                    <a:pt x="7298" y="19725"/>
                    <a:pt x="5889" y="18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5824817" y="3357371"/>
              <a:ext cx="89341" cy="135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207" fill="norm" stroke="1" extrusionOk="0">
                  <a:moveTo>
                    <a:pt x="4520" y="12235"/>
                  </a:moveTo>
                  <a:cubicBezTo>
                    <a:pt x="6975" y="11570"/>
                    <a:pt x="9429" y="10905"/>
                    <a:pt x="11393" y="9742"/>
                  </a:cubicBezTo>
                  <a:cubicBezTo>
                    <a:pt x="13356" y="8579"/>
                    <a:pt x="14829" y="6918"/>
                    <a:pt x="15811" y="5090"/>
                  </a:cubicBezTo>
                  <a:cubicBezTo>
                    <a:pt x="16793" y="3262"/>
                    <a:pt x="17284" y="1269"/>
                    <a:pt x="16056" y="438"/>
                  </a:cubicBezTo>
                  <a:cubicBezTo>
                    <a:pt x="14829" y="-393"/>
                    <a:pt x="11884" y="-61"/>
                    <a:pt x="8938" y="1601"/>
                  </a:cubicBezTo>
                  <a:cubicBezTo>
                    <a:pt x="5993" y="3262"/>
                    <a:pt x="3047" y="6253"/>
                    <a:pt x="1329" y="9078"/>
                  </a:cubicBezTo>
                  <a:cubicBezTo>
                    <a:pt x="-389" y="11902"/>
                    <a:pt x="-880" y="14561"/>
                    <a:pt x="2556" y="16555"/>
                  </a:cubicBezTo>
                  <a:cubicBezTo>
                    <a:pt x="5993" y="18549"/>
                    <a:pt x="13356" y="19878"/>
                    <a:pt x="20720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5920507" y="3166399"/>
              <a:ext cx="56681" cy="135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281" fill="norm" stroke="1" extrusionOk="0">
                  <a:moveTo>
                    <a:pt x="0" y="4333"/>
                  </a:moveTo>
                  <a:cubicBezTo>
                    <a:pt x="2400" y="2672"/>
                    <a:pt x="4800" y="1010"/>
                    <a:pt x="8000" y="346"/>
                  </a:cubicBezTo>
                  <a:cubicBezTo>
                    <a:pt x="11200" y="-319"/>
                    <a:pt x="15200" y="13"/>
                    <a:pt x="17600" y="1010"/>
                  </a:cubicBezTo>
                  <a:cubicBezTo>
                    <a:pt x="20000" y="2007"/>
                    <a:pt x="20800" y="3669"/>
                    <a:pt x="21200" y="5330"/>
                  </a:cubicBezTo>
                  <a:cubicBezTo>
                    <a:pt x="21600" y="6992"/>
                    <a:pt x="21600" y="8653"/>
                    <a:pt x="20000" y="10149"/>
                  </a:cubicBezTo>
                  <a:cubicBezTo>
                    <a:pt x="18400" y="11644"/>
                    <a:pt x="15200" y="12973"/>
                    <a:pt x="12000" y="14303"/>
                  </a:cubicBezTo>
                  <a:cubicBezTo>
                    <a:pt x="8800" y="15632"/>
                    <a:pt x="5600" y="16961"/>
                    <a:pt x="6800" y="18124"/>
                  </a:cubicBezTo>
                  <a:cubicBezTo>
                    <a:pt x="8000" y="19287"/>
                    <a:pt x="13600" y="20284"/>
                    <a:pt x="19200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5982887" y="3276552"/>
              <a:ext cx="4557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8" h="21600" fill="norm" stroke="1" extrusionOk="0">
                  <a:moveTo>
                    <a:pt x="20218" y="0"/>
                  </a:moveTo>
                  <a:cubicBezTo>
                    <a:pt x="15522" y="288"/>
                    <a:pt x="10827" y="576"/>
                    <a:pt x="6601" y="2448"/>
                  </a:cubicBezTo>
                  <a:cubicBezTo>
                    <a:pt x="2375" y="4320"/>
                    <a:pt x="-1382" y="7776"/>
                    <a:pt x="496" y="11232"/>
                  </a:cubicBezTo>
                  <a:cubicBezTo>
                    <a:pt x="2375" y="14688"/>
                    <a:pt x="9888" y="18144"/>
                    <a:pt x="174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6022107" y="3282902"/>
              <a:ext cx="105059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600" fill="norm" stroke="1" extrusionOk="0">
                  <a:moveTo>
                    <a:pt x="14954" y="0"/>
                  </a:moveTo>
                  <a:cubicBezTo>
                    <a:pt x="16615" y="1620"/>
                    <a:pt x="18277" y="3240"/>
                    <a:pt x="19523" y="5400"/>
                  </a:cubicBezTo>
                  <a:cubicBezTo>
                    <a:pt x="20769" y="7560"/>
                    <a:pt x="21600" y="10260"/>
                    <a:pt x="18277" y="13050"/>
                  </a:cubicBezTo>
                  <a:cubicBezTo>
                    <a:pt x="14954" y="15840"/>
                    <a:pt x="7477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6790457" y="3296544"/>
              <a:ext cx="3429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400" y="10932"/>
                    <a:pt x="8800" y="1332"/>
                    <a:pt x="12400" y="132"/>
                  </a:cubicBezTo>
                  <a:cubicBezTo>
                    <a:pt x="16000" y="-1068"/>
                    <a:pt x="1880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6752357" y="3359102"/>
              <a:ext cx="406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87" y="19482"/>
                    <a:pt x="5175" y="17365"/>
                    <a:pt x="8775" y="13765"/>
                  </a:cubicBezTo>
                  <a:cubicBezTo>
                    <a:pt x="12375" y="10165"/>
                    <a:pt x="16987" y="50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7088642" y="3230852"/>
              <a:ext cx="157060" cy="24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338" fill="norm" stroke="1" extrusionOk="0">
                  <a:moveTo>
                    <a:pt x="4298" y="3462"/>
                  </a:moveTo>
                  <a:cubicBezTo>
                    <a:pt x="2309" y="2345"/>
                    <a:pt x="319" y="1228"/>
                    <a:pt x="35" y="576"/>
                  </a:cubicBezTo>
                  <a:cubicBezTo>
                    <a:pt x="-249" y="-76"/>
                    <a:pt x="1172" y="-262"/>
                    <a:pt x="4156" y="483"/>
                  </a:cubicBezTo>
                  <a:cubicBezTo>
                    <a:pt x="7140" y="1228"/>
                    <a:pt x="11688" y="2904"/>
                    <a:pt x="15240" y="4859"/>
                  </a:cubicBezTo>
                  <a:cubicBezTo>
                    <a:pt x="18793" y="6814"/>
                    <a:pt x="21351" y="9048"/>
                    <a:pt x="21067" y="11469"/>
                  </a:cubicBezTo>
                  <a:cubicBezTo>
                    <a:pt x="20783" y="13890"/>
                    <a:pt x="17656" y="16497"/>
                    <a:pt x="15098" y="18172"/>
                  </a:cubicBezTo>
                  <a:cubicBezTo>
                    <a:pt x="12540" y="19848"/>
                    <a:pt x="10551" y="20593"/>
                    <a:pt x="8562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7993550" y="3201263"/>
              <a:ext cx="210130" cy="374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378" fill="norm" stroke="1" extrusionOk="0">
                  <a:moveTo>
                    <a:pt x="18308" y="1034"/>
                  </a:moveTo>
                  <a:cubicBezTo>
                    <a:pt x="17025" y="672"/>
                    <a:pt x="15742" y="310"/>
                    <a:pt x="14566" y="129"/>
                  </a:cubicBezTo>
                  <a:cubicBezTo>
                    <a:pt x="13389" y="-52"/>
                    <a:pt x="12320" y="-52"/>
                    <a:pt x="11358" y="189"/>
                  </a:cubicBezTo>
                  <a:cubicBezTo>
                    <a:pt x="10395" y="431"/>
                    <a:pt x="9540" y="913"/>
                    <a:pt x="7722" y="3146"/>
                  </a:cubicBezTo>
                  <a:cubicBezTo>
                    <a:pt x="5904" y="5378"/>
                    <a:pt x="3124" y="9360"/>
                    <a:pt x="1627" y="12317"/>
                  </a:cubicBezTo>
                  <a:cubicBezTo>
                    <a:pt x="130" y="15273"/>
                    <a:pt x="-84" y="17204"/>
                    <a:pt x="23" y="18531"/>
                  </a:cubicBezTo>
                  <a:cubicBezTo>
                    <a:pt x="130" y="19859"/>
                    <a:pt x="558" y="20583"/>
                    <a:pt x="1306" y="21005"/>
                  </a:cubicBezTo>
                  <a:cubicBezTo>
                    <a:pt x="2055" y="21427"/>
                    <a:pt x="3124" y="21548"/>
                    <a:pt x="4942" y="21065"/>
                  </a:cubicBezTo>
                  <a:cubicBezTo>
                    <a:pt x="6760" y="20583"/>
                    <a:pt x="9326" y="19497"/>
                    <a:pt x="12213" y="17626"/>
                  </a:cubicBezTo>
                  <a:cubicBezTo>
                    <a:pt x="15100" y="15756"/>
                    <a:pt x="18308" y="13101"/>
                    <a:pt x="19912" y="10748"/>
                  </a:cubicBezTo>
                  <a:cubicBezTo>
                    <a:pt x="21516" y="8395"/>
                    <a:pt x="21516" y="6344"/>
                    <a:pt x="20661" y="4775"/>
                  </a:cubicBezTo>
                  <a:cubicBezTo>
                    <a:pt x="19805" y="3206"/>
                    <a:pt x="18094" y="2120"/>
                    <a:pt x="16063" y="1698"/>
                  </a:cubicBezTo>
                  <a:cubicBezTo>
                    <a:pt x="14031" y="1275"/>
                    <a:pt x="11678" y="1517"/>
                    <a:pt x="9861" y="2422"/>
                  </a:cubicBezTo>
                  <a:cubicBezTo>
                    <a:pt x="8043" y="3327"/>
                    <a:pt x="6760" y="4895"/>
                    <a:pt x="6439" y="6223"/>
                  </a:cubicBezTo>
                  <a:cubicBezTo>
                    <a:pt x="6118" y="7550"/>
                    <a:pt x="6760" y="8636"/>
                    <a:pt x="8150" y="9360"/>
                  </a:cubicBezTo>
                  <a:cubicBezTo>
                    <a:pt x="9540" y="10084"/>
                    <a:pt x="11678" y="10446"/>
                    <a:pt x="13817" y="10446"/>
                  </a:cubicBezTo>
                  <a:cubicBezTo>
                    <a:pt x="15956" y="10446"/>
                    <a:pt x="18094" y="10084"/>
                    <a:pt x="20233" y="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8092207" y="2992793"/>
              <a:ext cx="120651" cy="194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4" fill="norm" stroke="1" extrusionOk="0">
                  <a:moveTo>
                    <a:pt x="0" y="18397"/>
                  </a:moveTo>
                  <a:cubicBezTo>
                    <a:pt x="1516" y="14950"/>
                    <a:pt x="3032" y="11503"/>
                    <a:pt x="5116" y="8516"/>
                  </a:cubicBezTo>
                  <a:cubicBezTo>
                    <a:pt x="7200" y="5528"/>
                    <a:pt x="9853" y="3001"/>
                    <a:pt x="12126" y="1507"/>
                  </a:cubicBezTo>
                  <a:cubicBezTo>
                    <a:pt x="14400" y="14"/>
                    <a:pt x="16295" y="-446"/>
                    <a:pt x="17242" y="473"/>
                  </a:cubicBezTo>
                  <a:cubicBezTo>
                    <a:pt x="18189" y="1392"/>
                    <a:pt x="18189" y="3690"/>
                    <a:pt x="18758" y="7367"/>
                  </a:cubicBezTo>
                  <a:cubicBezTo>
                    <a:pt x="19326" y="11043"/>
                    <a:pt x="20463" y="16099"/>
                    <a:pt x="21600" y="21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8339857" y="3460702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8703180" y="3203890"/>
              <a:ext cx="213616" cy="363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60" fill="norm" stroke="1" extrusionOk="0">
                  <a:moveTo>
                    <a:pt x="14475" y="4661"/>
                  </a:moveTo>
                  <a:cubicBezTo>
                    <a:pt x="14475" y="3911"/>
                    <a:pt x="14475" y="3162"/>
                    <a:pt x="13945" y="2850"/>
                  </a:cubicBezTo>
                  <a:cubicBezTo>
                    <a:pt x="13416" y="2538"/>
                    <a:pt x="12357" y="2663"/>
                    <a:pt x="10663" y="3724"/>
                  </a:cubicBezTo>
                  <a:cubicBezTo>
                    <a:pt x="8969" y="4785"/>
                    <a:pt x="6639" y="6783"/>
                    <a:pt x="4734" y="9280"/>
                  </a:cubicBezTo>
                  <a:cubicBezTo>
                    <a:pt x="2828" y="11777"/>
                    <a:pt x="1345" y="14774"/>
                    <a:pt x="604" y="16771"/>
                  </a:cubicBezTo>
                  <a:cubicBezTo>
                    <a:pt x="-137" y="18769"/>
                    <a:pt x="-137" y="19768"/>
                    <a:pt x="287" y="20455"/>
                  </a:cubicBezTo>
                  <a:cubicBezTo>
                    <a:pt x="710" y="21141"/>
                    <a:pt x="1557" y="21516"/>
                    <a:pt x="3039" y="21454"/>
                  </a:cubicBezTo>
                  <a:cubicBezTo>
                    <a:pt x="4522" y="21391"/>
                    <a:pt x="6639" y="20892"/>
                    <a:pt x="9498" y="19144"/>
                  </a:cubicBezTo>
                  <a:cubicBezTo>
                    <a:pt x="12357" y="17396"/>
                    <a:pt x="15957" y="14399"/>
                    <a:pt x="18075" y="11590"/>
                  </a:cubicBezTo>
                  <a:cubicBezTo>
                    <a:pt x="20192" y="8781"/>
                    <a:pt x="20828" y="6159"/>
                    <a:pt x="21145" y="4411"/>
                  </a:cubicBezTo>
                  <a:cubicBezTo>
                    <a:pt x="21463" y="2663"/>
                    <a:pt x="21463" y="1789"/>
                    <a:pt x="21039" y="1165"/>
                  </a:cubicBezTo>
                  <a:cubicBezTo>
                    <a:pt x="20616" y="540"/>
                    <a:pt x="19769" y="166"/>
                    <a:pt x="18287" y="41"/>
                  </a:cubicBezTo>
                  <a:cubicBezTo>
                    <a:pt x="16804" y="-84"/>
                    <a:pt x="14687" y="41"/>
                    <a:pt x="12463" y="915"/>
                  </a:cubicBezTo>
                  <a:cubicBezTo>
                    <a:pt x="10239" y="1789"/>
                    <a:pt x="7910" y="3412"/>
                    <a:pt x="7910" y="5472"/>
                  </a:cubicBezTo>
                  <a:cubicBezTo>
                    <a:pt x="7910" y="7532"/>
                    <a:pt x="10239" y="10029"/>
                    <a:pt x="12569" y="12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8835157" y="3536902"/>
              <a:ext cx="132356" cy="58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0719" fill="norm" stroke="1" extrusionOk="0">
                  <a:moveTo>
                    <a:pt x="0" y="0"/>
                  </a:moveTo>
                  <a:cubicBezTo>
                    <a:pt x="4725" y="6703"/>
                    <a:pt x="9450" y="13407"/>
                    <a:pt x="13162" y="17131"/>
                  </a:cubicBezTo>
                  <a:cubicBezTo>
                    <a:pt x="16875" y="20855"/>
                    <a:pt x="19575" y="21600"/>
                    <a:pt x="20588" y="19738"/>
                  </a:cubicBezTo>
                  <a:cubicBezTo>
                    <a:pt x="21600" y="17876"/>
                    <a:pt x="20925" y="13407"/>
                    <a:pt x="20250" y="8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8838243" y="3512498"/>
              <a:ext cx="111215" cy="14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53" fill="norm" stroke="1" extrusionOk="0">
                  <a:moveTo>
                    <a:pt x="21413" y="3610"/>
                  </a:moveTo>
                  <a:cubicBezTo>
                    <a:pt x="19375" y="3296"/>
                    <a:pt x="17338" y="2983"/>
                    <a:pt x="15707" y="3453"/>
                  </a:cubicBezTo>
                  <a:cubicBezTo>
                    <a:pt x="14077" y="3923"/>
                    <a:pt x="12855" y="5175"/>
                    <a:pt x="11021" y="7366"/>
                  </a:cubicBezTo>
                  <a:cubicBezTo>
                    <a:pt x="9187" y="9557"/>
                    <a:pt x="6741" y="12688"/>
                    <a:pt x="4500" y="14566"/>
                  </a:cubicBezTo>
                  <a:cubicBezTo>
                    <a:pt x="2258" y="16444"/>
                    <a:pt x="221" y="17070"/>
                    <a:pt x="17" y="16288"/>
                  </a:cubicBezTo>
                  <a:cubicBezTo>
                    <a:pt x="-187" y="15505"/>
                    <a:pt x="1443" y="13314"/>
                    <a:pt x="3685" y="10966"/>
                  </a:cubicBezTo>
                  <a:cubicBezTo>
                    <a:pt x="5926" y="8618"/>
                    <a:pt x="8779" y="6114"/>
                    <a:pt x="11428" y="3923"/>
                  </a:cubicBezTo>
                  <a:cubicBezTo>
                    <a:pt x="14077" y="1731"/>
                    <a:pt x="16522" y="-147"/>
                    <a:pt x="17134" y="10"/>
                  </a:cubicBezTo>
                  <a:cubicBezTo>
                    <a:pt x="17745" y="166"/>
                    <a:pt x="16522" y="2357"/>
                    <a:pt x="15096" y="6270"/>
                  </a:cubicBezTo>
                  <a:cubicBezTo>
                    <a:pt x="13670" y="10183"/>
                    <a:pt x="12039" y="15818"/>
                    <a:pt x="10409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8003307" y="3816831"/>
              <a:ext cx="857251" cy="12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20700"/>
                  </a:moveTo>
                  <a:cubicBezTo>
                    <a:pt x="1333" y="13500"/>
                    <a:pt x="2667" y="6300"/>
                    <a:pt x="4480" y="2700"/>
                  </a:cubicBezTo>
                  <a:cubicBezTo>
                    <a:pt x="6293" y="-900"/>
                    <a:pt x="8587" y="-900"/>
                    <a:pt x="10800" y="2700"/>
                  </a:cubicBezTo>
                  <a:cubicBezTo>
                    <a:pt x="13013" y="6300"/>
                    <a:pt x="15147" y="13500"/>
                    <a:pt x="16933" y="15300"/>
                  </a:cubicBezTo>
                  <a:cubicBezTo>
                    <a:pt x="18720" y="17100"/>
                    <a:pt x="20160" y="13500"/>
                    <a:pt x="21600" y="9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8108677" y="3967015"/>
              <a:ext cx="116881" cy="231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081" fill="norm" stroke="1" extrusionOk="0">
                  <a:moveTo>
                    <a:pt x="20925" y="3047"/>
                  </a:moveTo>
                  <a:cubicBezTo>
                    <a:pt x="16378" y="1889"/>
                    <a:pt x="11830" y="732"/>
                    <a:pt x="8609" y="250"/>
                  </a:cubicBezTo>
                  <a:cubicBezTo>
                    <a:pt x="5388" y="-232"/>
                    <a:pt x="3493" y="-39"/>
                    <a:pt x="1978" y="1022"/>
                  </a:cubicBezTo>
                  <a:cubicBezTo>
                    <a:pt x="462" y="2082"/>
                    <a:pt x="-675" y="4011"/>
                    <a:pt x="462" y="6132"/>
                  </a:cubicBezTo>
                  <a:cubicBezTo>
                    <a:pt x="1599" y="8254"/>
                    <a:pt x="5009" y="10568"/>
                    <a:pt x="7283" y="12689"/>
                  </a:cubicBezTo>
                  <a:cubicBezTo>
                    <a:pt x="9557" y="14811"/>
                    <a:pt x="10693" y="16739"/>
                    <a:pt x="10693" y="18089"/>
                  </a:cubicBezTo>
                  <a:cubicBezTo>
                    <a:pt x="10693" y="19439"/>
                    <a:pt x="9557" y="20211"/>
                    <a:pt x="8041" y="20693"/>
                  </a:cubicBezTo>
                  <a:cubicBezTo>
                    <a:pt x="6525" y="21175"/>
                    <a:pt x="4630" y="21368"/>
                    <a:pt x="3304" y="20307"/>
                  </a:cubicBezTo>
                  <a:cubicBezTo>
                    <a:pt x="1978" y="19247"/>
                    <a:pt x="1220" y="16932"/>
                    <a:pt x="1220" y="15293"/>
                  </a:cubicBezTo>
                  <a:cubicBezTo>
                    <a:pt x="1220" y="13654"/>
                    <a:pt x="1978" y="12689"/>
                    <a:pt x="2736" y="11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8200157" y="3996445"/>
              <a:ext cx="146051" cy="184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3" fill="norm" stroke="1" extrusionOk="0">
                  <a:moveTo>
                    <a:pt x="0" y="10534"/>
                  </a:moveTo>
                  <a:cubicBezTo>
                    <a:pt x="939" y="11494"/>
                    <a:pt x="1878" y="12454"/>
                    <a:pt x="3130" y="12694"/>
                  </a:cubicBezTo>
                  <a:cubicBezTo>
                    <a:pt x="4383" y="12934"/>
                    <a:pt x="5948" y="12454"/>
                    <a:pt x="7513" y="11014"/>
                  </a:cubicBezTo>
                  <a:cubicBezTo>
                    <a:pt x="9078" y="9574"/>
                    <a:pt x="10643" y="7174"/>
                    <a:pt x="11583" y="5374"/>
                  </a:cubicBezTo>
                  <a:cubicBezTo>
                    <a:pt x="12522" y="3574"/>
                    <a:pt x="12835" y="2374"/>
                    <a:pt x="12365" y="1414"/>
                  </a:cubicBezTo>
                  <a:cubicBezTo>
                    <a:pt x="11896" y="454"/>
                    <a:pt x="10643" y="-266"/>
                    <a:pt x="9078" y="94"/>
                  </a:cubicBezTo>
                  <a:cubicBezTo>
                    <a:pt x="7513" y="454"/>
                    <a:pt x="5635" y="1894"/>
                    <a:pt x="3913" y="4534"/>
                  </a:cubicBezTo>
                  <a:cubicBezTo>
                    <a:pt x="2191" y="7174"/>
                    <a:pt x="626" y="11014"/>
                    <a:pt x="470" y="14134"/>
                  </a:cubicBezTo>
                  <a:cubicBezTo>
                    <a:pt x="313" y="17254"/>
                    <a:pt x="1565" y="19654"/>
                    <a:pt x="5322" y="20494"/>
                  </a:cubicBezTo>
                  <a:cubicBezTo>
                    <a:pt x="9078" y="21334"/>
                    <a:pt x="15339" y="20614"/>
                    <a:pt x="21600" y="19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8404349" y="3967156"/>
              <a:ext cx="145059" cy="235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059" fill="norm" stroke="1" extrusionOk="0">
                  <a:moveTo>
                    <a:pt x="21147" y="138"/>
                  </a:moveTo>
                  <a:cubicBezTo>
                    <a:pt x="18061" y="-52"/>
                    <a:pt x="14976" y="-241"/>
                    <a:pt x="11581" y="991"/>
                  </a:cubicBezTo>
                  <a:cubicBezTo>
                    <a:pt x="8187" y="2222"/>
                    <a:pt x="4484" y="4875"/>
                    <a:pt x="2324" y="7717"/>
                  </a:cubicBezTo>
                  <a:cubicBezTo>
                    <a:pt x="164" y="10559"/>
                    <a:pt x="-453" y="13591"/>
                    <a:pt x="318" y="15959"/>
                  </a:cubicBezTo>
                  <a:cubicBezTo>
                    <a:pt x="1090" y="18327"/>
                    <a:pt x="3250" y="20033"/>
                    <a:pt x="6644" y="20696"/>
                  </a:cubicBezTo>
                  <a:cubicBezTo>
                    <a:pt x="10038" y="21359"/>
                    <a:pt x="14667" y="20980"/>
                    <a:pt x="19296" y="20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8562613" y="4034827"/>
              <a:ext cx="145545" cy="194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0911" fill="norm" stroke="1" extrusionOk="0">
                  <a:moveTo>
                    <a:pt x="21218" y="3811"/>
                  </a:moveTo>
                  <a:cubicBezTo>
                    <a:pt x="19984" y="2901"/>
                    <a:pt x="18749" y="1992"/>
                    <a:pt x="15664" y="2105"/>
                  </a:cubicBezTo>
                  <a:cubicBezTo>
                    <a:pt x="12578" y="2219"/>
                    <a:pt x="7641" y="3356"/>
                    <a:pt x="4401" y="5857"/>
                  </a:cubicBezTo>
                  <a:cubicBezTo>
                    <a:pt x="1161" y="8358"/>
                    <a:pt x="-382" y="12223"/>
                    <a:pt x="81" y="15179"/>
                  </a:cubicBezTo>
                  <a:cubicBezTo>
                    <a:pt x="544" y="18135"/>
                    <a:pt x="3012" y="20181"/>
                    <a:pt x="5944" y="20750"/>
                  </a:cubicBezTo>
                  <a:cubicBezTo>
                    <a:pt x="8875" y="21318"/>
                    <a:pt x="12269" y="20409"/>
                    <a:pt x="14584" y="17680"/>
                  </a:cubicBezTo>
                  <a:cubicBezTo>
                    <a:pt x="16898" y="14952"/>
                    <a:pt x="18132" y="10404"/>
                    <a:pt x="17978" y="7107"/>
                  </a:cubicBezTo>
                  <a:cubicBezTo>
                    <a:pt x="17824" y="3811"/>
                    <a:pt x="16281" y="1764"/>
                    <a:pt x="14429" y="741"/>
                  </a:cubicBezTo>
                  <a:cubicBezTo>
                    <a:pt x="12578" y="-282"/>
                    <a:pt x="10418" y="-282"/>
                    <a:pt x="9029" y="969"/>
                  </a:cubicBezTo>
                  <a:cubicBezTo>
                    <a:pt x="7641" y="2219"/>
                    <a:pt x="7024" y="4720"/>
                    <a:pt x="7178" y="6425"/>
                  </a:cubicBezTo>
                  <a:cubicBezTo>
                    <a:pt x="7332" y="8131"/>
                    <a:pt x="8258" y="9040"/>
                    <a:pt x="9492" y="9609"/>
                  </a:cubicBezTo>
                  <a:cubicBezTo>
                    <a:pt x="10727" y="10177"/>
                    <a:pt x="12269" y="10404"/>
                    <a:pt x="14275" y="9836"/>
                  </a:cubicBezTo>
                  <a:cubicBezTo>
                    <a:pt x="16281" y="9267"/>
                    <a:pt x="18749" y="7903"/>
                    <a:pt x="21218" y="6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8587507" y="3928237"/>
              <a:ext cx="133351" cy="110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7" fill="norm" stroke="1" extrusionOk="0">
                  <a:moveTo>
                    <a:pt x="0" y="20847"/>
                  </a:moveTo>
                  <a:cubicBezTo>
                    <a:pt x="4457" y="14447"/>
                    <a:pt x="8914" y="8047"/>
                    <a:pt x="11829" y="4247"/>
                  </a:cubicBezTo>
                  <a:cubicBezTo>
                    <a:pt x="14743" y="447"/>
                    <a:pt x="16114" y="-753"/>
                    <a:pt x="16800" y="447"/>
                  </a:cubicBezTo>
                  <a:cubicBezTo>
                    <a:pt x="17486" y="1647"/>
                    <a:pt x="17486" y="5247"/>
                    <a:pt x="18171" y="8447"/>
                  </a:cubicBezTo>
                  <a:cubicBezTo>
                    <a:pt x="18857" y="11647"/>
                    <a:pt x="20229" y="14447"/>
                    <a:pt x="21600" y="17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8739907" y="3949652"/>
              <a:ext cx="99265" cy="275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446" fill="norm" stroke="1" extrusionOk="0">
                  <a:moveTo>
                    <a:pt x="9257" y="0"/>
                  </a:moveTo>
                  <a:cubicBezTo>
                    <a:pt x="12784" y="3298"/>
                    <a:pt x="16310" y="6595"/>
                    <a:pt x="18514" y="9728"/>
                  </a:cubicBezTo>
                  <a:cubicBezTo>
                    <a:pt x="20718" y="12861"/>
                    <a:pt x="21600" y="15829"/>
                    <a:pt x="19396" y="17808"/>
                  </a:cubicBezTo>
                  <a:cubicBezTo>
                    <a:pt x="17192" y="19786"/>
                    <a:pt x="11902" y="20776"/>
                    <a:pt x="8155" y="21188"/>
                  </a:cubicBezTo>
                  <a:cubicBezTo>
                    <a:pt x="4408" y="21600"/>
                    <a:pt x="2204" y="21435"/>
                    <a:pt x="0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9332788" y="3765502"/>
              <a:ext cx="270720" cy="120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0214" fill="norm" stroke="1" extrusionOk="0">
                  <a:moveTo>
                    <a:pt x="821" y="19121"/>
                  </a:moveTo>
                  <a:cubicBezTo>
                    <a:pt x="318" y="17705"/>
                    <a:pt x="-184" y="16289"/>
                    <a:pt x="67" y="13633"/>
                  </a:cubicBezTo>
                  <a:cubicBezTo>
                    <a:pt x="318" y="10977"/>
                    <a:pt x="1323" y="7082"/>
                    <a:pt x="2328" y="5134"/>
                  </a:cubicBezTo>
                  <a:cubicBezTo>
                    <a:pt x="3332" y="3187"/>
                    <a:pt x="4337" y="3187"/>
                    <a:pt x="5342" y="4780"/>
                  </a:cubicBezTo>
                  <a:cubicBezTo>
                    <a:pt x="6346" y="6374"/>
                    <a:pt x="7351" y="9561"/>
                    <a:pt x="8021" y="12039"/>
                  </a:cubicBezTo>
                  <a:cubicBezTo>
                    <a:pt x="8690" y="14518"/>
                    <a:pt x="9025" y="16289"/>
                    <a:pt x="9611" y="18059"/>
                  </a:cubicBezTo>
                  <a:cubicBezTo>
                    <a:pt x="10197" y="19830"/>
                    <a:pt x="11035" y="21600"/>
                    <a:pt x="13044" y="18590"/>
                  </a:cubicBezTo>
                  <a:cubicBezTo>
                    <a:pt x="15053" y="15580"/>
                    <a:pt x="18235" y="7790"/>
                    <a:pt x="214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9766600" y="3590595"/>
              <a:ext cx="376658" cy="359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53" fill="norm" stroke="1" extrusionOk="0">
                  <a:moveTo>
                    <a:pt x="2648" y="2113"/>
                  </a:moveTo>
                  <a:cubicBezTo>
                    <a:pt x="2286" y="1605"/>
                    <a:pt x="1924" y="1097"/>
                    <a:pt x="2226" y="715"/>
                  </a:cubicBezTo>
                  <a:cubicBezTo>
                    <a:pt x="2528" y="334"/>
                    <a:pt x="3493" y="80"/>
                    <a:pt x="5364" y="17"/>
                  </a:cubicBezTo>
                  <a:cubicBezTo>
                    <a:pt x="7234" y="-47"/>
                    <a:pt x="10009" y="80"/>
                    <a:pt x="11699" y="207"/>
                  </a:cubicBezTo>
                  <a:cubicBezTo>
                    <a:pt x="13388" y="334"/>
                    <a:pt x="13991" y="461"/>
                    <a:pt x="14353" y="842"/>
                  </a:cubicBezTo>
                  <a:cubicBezTo>
                    <a:pt x="14715" y="1224"/>
                    <a:pt x="14836" y="1859"/>
                    <a:pt x="14052" y="2875"/>
                  </a:cubicBezTo>
                  <a:cubicBezTo>
                    <a:pt x="13267" y="3892"/>
                    <a:pt x="11578" y="5289"/>
                    <a:pt x="9346" y="7640"/>
                  </a:cubicBezTo>
                  <a:cubicBezTo>
                    <a:pt x="7113" y="9991"/>
                    <a:pt x="4338" y="13294"/>
                    <a:pt x="2709" y="15327"/>
                  </a:cubicBezTo>
                  <a:cubicBezTo>
                    <a:pt x="1080" y="17360"/>
                    <a:pt x="597" y="18122"/>
                    <a:pt x="295" y="18885"/>
                  </a:cubicBezTo>
                  <a:cubicBezTo>
                    <a:pt x="-6" y="19647"/>
                    <a:pt x="-127" y="20409"/>
                    <a:pt x="175" y="20854"/>
                  </a:cubicBezTo>
                  <a:cubicBezTo>
                    <a:pt x="476" y="21299"/>
                    <a:pt x="1200" y="21426"/>
                    <a:pt x="3915" y="21426"/>
                  </a:cubicBezTo>
                  <a:cubicBezTo>
                    <a:pt x="6631" y="21426"/>
                    <a:pt x="11337" y="21299"/>
                    <a:pt x="14595" y="21299"/>
                  </a:cubicBezTo>
                  <a:cubicBezTo>
                    <a:pt x="17853" y="21299"/>
                    <a:pt x="19663" y="21426"/>
                    <a:pt x="21473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1513607" y="4773035"/>
              <a:ext cx="349251" cy="362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1256"/>
                  </a:moveTo>
                  <a:cubicBezTo>
                    <a:pt x="0" y="628"/>
                    <a:pt x="0" y="0"/>
                    <a:pt x="65" y="0"/>
                  </a:cubicBezTo>
                  <a:cubicBezTo>
                    <a:pt x="131" y="0"/>
                    <a:pt x="262" y="628"/>
                    <a:pt x="982" y="2888"/>
                  </a:cubicBezTo>
                  <a:cubicBezTo>
                    <a:pt x="1702" y="5149"/>
                    <a:pt x="3011" y="9042"/>
                    <a:pt x="4189" y="12181"/>
                  </a:cubicBezTo>
                  <a:cubicBezTo>
                    <a:pt x="5367" y="15321"/>
                    <a:pt x="6415" y="17707"/>
                    <a:pt x="7200" y="19088"/>
                  </a:cubicBezTo>
                  <a:cubicBezTo>
                    <a:pt x="7985" y="20470"/>
                    <a:pt x="8509" y="20847"/>
                    <a:pt x="8902" y="20658"/>
                  </a:cubicBezTo>
                  <a:cubicBezTo>
                    <a:pt x="9295" y="20470"/>
                    <a:pt x="9556" y="19716"/>
                    <a:pt x="9687" y="18272"/>
                  </a:cubicBezTo>
                  <a:cubicBezTo>
                    <a:pt x="9818" y="16828"/>
                    <a:pt x="9818" y="14693"/>
                    <a:pt x="9949" y="13249"/>
                  </a:cubicBezTo>
                  <a:cubicBezTo>
                    <a:pt x="10080" y="11805"/>
                    <a:pt x="10342" y="11051"/>
                    <a:pt x="10735" y="11240"/>
                  </a:cubicBezTo>
                  <a:cubicBezTo>
                    <a:pt x="11127" y="11428"/>
                    <a:pt x="11651" y="12558"/>
                    <a:pt x="12305" y="14065"/>
                  </a:cubicBezTo>
                  <a:cubicBezTo>
                    <a:pt x="12960" y="15572"/>
                    <a:pt x="13745" y="17456"/>
                    <a:pt x="14400" y="18649"/>
                  </a:cubicBezTo>
                  <a:cubicBezTo>
                    <a:pt x="15055" y="19842"/>
                    <a:pt x="15578" y="20344"/>
                    <a:pt x="16102" y="20784"/>
                  </a:cubicBezTo>
                  <a:cubicBezTo>
                    <a:pt x="16625" y="21223"/>
                    <a:pt x="17149" y="21600"/>
                    <a:pt x="17542" y="21474"/>
                  </a:cubicBezTo>
                  <a:cubicBezTo>
                    <a:pt x="17935" y="21349"/>
                    <a:pt x="18196" y="20721"/>
                    <a:pt x="18393" y="18272"/>
                  </a:cubicBezTo>
                  <a:cubicBezTo>
                    <a:pt x="18589" y="15823"/>
                    <a:pt x="18720" y="11553"/>
                    <a:pt x="18916" y="8916"/>
                  </a:cubicBezTo>
                  <a:cubicBezTo>
                    <a:pt x="19113" y="6279"/>
                    <a:pt x="19375" y="5274"/>
                    <a:pt x="19833" y="4709"/>
                  </a:cubicBezTo>
                  <a:cubicBezTo>
                    <a:pt x="20291" y="4144"/>
                    <a:pt x="20945" y="4019"/>
                    <a:pt x="21600" y="3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2034307" y="4912174"/>
              <a:ext cx="889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543" y="12302"/>
                    <a:pt x="3086" y="4448"/>
                    <a:pt x="6686" y="1502"/>
                  </a:cubicBezTo>
                  <a:cubicBezTo>
                    <a:pt x="10286" y="-1443"/>
                    <a:pt x="15943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2034307" y="5073602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2708891" y="4799029"/>
              <a:ext cx="230380" cy="327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298" fill="norm" stroke="1" extrusionOk="0">
                  <a:moveTo>
                    <a:pt x="16357" y="5052"/>
                  </a:moveTo>
                  <a:cubicBezTo>
                    <a:pt x="16357" y="4089"/>
                    <a:pt x="16357" y="3126"/>
                    <a:pt x="16258" y="2300"/>
                  </a:cubicBezTo>
                  <a:cubicBezTo>
                    <a:pt x="16160" y="1475"/>
                    <a:pt x="15964" y="787"/>
                    <a:pt x="15375" y="374"/>
                  </a:cubicBezTo>
                  <a:cubicBezTo>
                    <a:pt x="14786" y="-38"/>
                    <a:pt x="13804" y="-176"/>
                    <a:pt x="12527" y="306"/>
                  </a:cubicBezTo>
                  <a:cubicBezTo>
                    <a:pt x="11251" y="787"/>
                    <a:pt x="9680" y="1888"/>
                    <a:pt x="7520" y="4502"/>
                  </a:cubicBezTo>
                  <a:cubicBezTo>
                    <a:pt x="5360" y="7116"/>
                    <a:pt x="2611" y="11243"/>
                    <a:pt x="1237" y="14063"/>
                  </a:cubicBezTo>
                  <a:cubicBezTo>
                    <a:pt x="-138" y="16884"/>
                    <a:pt x="-138" y="18397"/>
                    <a:pt x="157" y="19429"/>
                  </a:cubicBezTo>
                  <a:cubicBezTo>
                    <a:pt x="451" y="20461"/>
                    <a:pt x="1040" y="21011"/>
                    <a:pt x="2611" y="21218"/>
                  </a:cubicBezTo>
                  <a:cubicBezTo>
                    <a:pt x="4182" y="21424"/>
                    <a:pt x="6735" y="21286"/>
                    <a:pt x="9680" y="20186"/>
                  </a:cubicBezTo>
                  <a:cubicBezTo>
                    <a:pt x="12626" y="19085"/>
                    <a:pt x="15964" y="17021"/>
                    <a:pt x="18124" y="14751"/>
                  </a:cubicBezTo>
                  <a:cubicBezTo>
                    <a:pt x="20284" y="12481"/>
                    <a:pt x="21266" y="10005"/>
                    <a:pt x="21364" y="7735"/>
                  </a:cubicBezTo>
                  <a:cubicBezTo>
                    <a:pt x="21462" y="5465"/>
                    <a:pt x="20677" y="3401"/>
                    <a:pt x="18713" y="2369"/>
                  </a:cubicBezTo>
                  <a:cubicBezTo>
                    <a:pt x="16749" y="1337"/>
                    <a:pt x="13607" y="1337"/>
                    <a:pt x="11153" y="1819"/>
                  </a:cubicBezTo>
                  <a:cubicBezTo>
                    <a:pt x="8698" y="2300"/>
                    <a:pt x="6931" y="3263"/>
                    <a:pt x="5949" y="4158"/>
                  </a:cubicBezTo>
                  <a:cubicBezTo>
                    <a:pt x="4967" y="5052"/>
                    <a:pt x="4771" y="5878"/>
                    <a:pt x="6146" y="6634"/>
                  </a:cubicBezTo>
                  <a:cubicBezTo>
                    <a:pt x="7520" y="7391"/>
                    <a:pt x="10466" y="8079"/>
                    <a:pt x="13215" y="8079"/>
                  </a:cubicBezTo>
                  <a:cubicBezTo>
                    <a:pt x="15964" y="8079"/>
                    <a:pt x="18517" y="7391"/>
                    <a:pt x="21069" y="6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2815357" y="4610571"/>
              <a:ext cx="120651" cy="177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0" y="18996"/>
                  </a:moveTo>
                  <a:cubicBezTo>
                    <a:pt x="2653" y="14168"/>
                    <a:pt x="5305" y="9339"/>
                    <a:pt x="7579" y="5909"/>
                  </a:cubicBezTo>
                  <a:cubicBezTo>
                    <a:pt x="9853" y="2478"/>
                    <a:pt x="11747" y="445"/>
                    <a:pt x="12884" y="64"/>
                  </a:cubicBezTo>
                  <a:cubicBezTo>
                    <a:pt x="14021" y="-317"/>
                    <a:pt x="14400" y="954"/>
                    <a:pt x="15726" y="4765"/>
                  </a:cubicBezTo>
                  <a:cubicBezTo>
                    <a:pt x="17053" y="8577"/>
                    <a:pt x="19326" y="14930"/>
                    <a:pt x="21600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3063007" y="4996839"/>
              <a:ext cx="2095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491" y="11375"/>
                    <a:pt x="6982" y="2735"/>
                    <a:pt x="10582" y="575"/>
                  </a:cubicBezTo>
                  <a:cubicBezTo>
                    <a:pt x="14182" y="-1585"/>
                    <a:pt x="1789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3368865" y="4800552"/>
              <a:ext cx="197413" cy="328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482" fill="norm" stroke="1" extrusionOk="0">
                  <a:moveTo>
                    <a:pt x="14210" y="4569"/>
                  </a:moveTo>
                  <a:cubicBezTo>
                    <a:pt x="13073" y="4292"/>
                    <a:pt x="11937" y="4015"/>
                    <a:pt x="10004" y="4985"/>
                  </a:cubicBezTo>
                  <a:cubicBezTo>
                    <a:pt x="8071" y="5954"/>
                    <a:pt x="5343" y="8169"/>
                    <a:pt x="3524" y="10523"/>
                  </a:cubicBezTo>
                  <a:cubicBezTo>
                    <a:pt x="1705" y="12877"/>
                    <a:pt x="795" y="15369"/>
                    <a:pt x="341" y="16962"/>
                  </a:cubicBezTo>
                  <a:cubicBezTo>
                    <a:pt x="-114" y="18554"/>
                    <a:pt x="-114" y="19246"/>
                    <a:pt x="341" y="19869"/>
                  </a:cubicBezTo>
                  <a:cubicBezTo>
                    <a:pt x="795" y="20492"/>
                    <a:pt x="1705" y="21046"/>
                    <a:pt x="3069" y="21323"/>
                  </a:cubicBezTo>
                  <a:cubicBezTo>
                    <a:pt x="4433" y="21600"/>
                    <a:pt x="6252" y="21600"/>
                    <a:pt x="8526" y="20631"/>
                  </a:cubicBezTo>
                  <a:cubicBezTo>
                    <a:pt x="10800" y="19662"/>
                    <a:pt x="13528" y="17723"/>
                    <a:pt x="15802" y="15162"/>
                  </a:cubicBezTo>
                  <a:cubicBezTo>
                    <a:pt x="18075" y="12600"/>
                    <a:pt x="19894" y="9415"/>
                    <a:pt x="20690" y="6923"/>
                  </a:cubicBezTo>
                  <a:cubicBezTo>
                    <a:pt x="21486" y="4431"/>
                    <a:pt x="21259" y="2631"/>
                    <a:pt x="20690" y="1523"/>
                  </a:cubicBezTo>
                  <a:cubicBezTo>
                    <a:pt x="20122" y="415"/>
                    <a:pt x="19212" y="0"/>
                    <a:pt x="16939" y="0"/>
                  </a:cubicBezTo>
                  <a:cubicBezTo>
                    <a:pt x="14665" y="0"/>
                    <a:pt x="11027" y="415"/>
                    <a:pt x="8867" y="969"/>
                  </a:cubicBezTo>
                  <a:cubicBezTo>
                    <a:pt x="6707" y="1523"/>
                    <a:pt x="6025" y="2215"/>
                    <a:pt x="6707" y="3531"/>
                  </a:cubicBezTo>
                  <a:cubicBezTo>
                    <a:pt x="7389" y="4846"/>
                    <a:pt x="9435" y="6785"/>
                    <a:pt x="11937" y="8031"/>
                  </a:cubicBezTo>
                  <a:cubicBezTo>
                    <a:pt x="14438" y="9277"/>
                    <a:pt x="17393" y="9831"/>
                    <a:pt x="20349" y="10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3566103" y="5096885"/>
              <a:ext cx="105976" cy="80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0615" fill="norm" stroke="1" extrusionOk="0">
                  <a:moveTo>
                    <a:pt x="12178" y="540"/>
                  </a:moveTo>
                  <a:cubicBezTo>
                    <a:pt x="10101" y="0"/>
                    <a:pt x="8024" y="-540"/>
                    <a:pt x="5947" y="1080"/>
                  </a:cubicBezTo>
                  <a:cubicBezTo>
                    <a:pt x="3870" y="2700"/>
                    <a:pt x="1793" y="6480"/>
                    <a:pt x="754" y="9990"/>
                  </a:cubicBezTo>
                  <a:cubicBezTo>
                    <a:pt x="-284" y="13500"/>
                    <a:pt x="-284" y="16740"/>
                    <a:pt x="962" y="18630"/>
                  </a:cubicBezTo>
                  <a:cubicBezTo>
                    <a:pt x="2208" y="20520"/>
                    <a:pt x="4701" y="21060"/>
                    <a:pt x="8024" y="20250"/>
                  </a:cubicBezTo>
                  <a:cubicBezTo>
                    <a:pt x="11347" y="19440"/>
                    <a:pt x="15501" y="17280"/>
                    <a:pt x="17993" y="14310"/>
                  </a:cubicBezTo>
                  <a:cubicBezTo>
                    <a:pt x="20485" y="11340"/>
                    <a:pt x="21316" y="7560"/>
                    <a:pt x="20485" y="5130"/>
                  </a:cubicBezTo>
                  <a:cubicBezTo>
                    <a:pt x="19654" y="2700"/>
                    <a:pt x="17162" y="1620"/>
                    <a:pt x="14670" y="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2783607" y="5302202"/>
              <a:ext cx="863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7600"/>
                    <a:pt x="3600" y="13600"/>
                    <a:pt x="5479" y="10000"/>
                  </a:cubicBezTo>
                  <a:cubicBezTo>
                    <a:pt x="7359" y="6400"/>
                    <a:pt x="9318" y="3200"/>
                    <a:pt x="11382" y="1600"/>
                  </a:cubicBezTo>
                  <a:cubicBezTo>
                    <a:pt x="13447" y="0"/>
                    <a:pt x="15618" y="0"/>
                    <a:pt x="17338" y="0"/>
                  </a:cubicBezTo>
                  <a:cubicBezTo>
                    <a:pt x="19059" y="0"/>
                    <a:pt x="203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2671669" y="5614511"/>
              <a:ext cx="124639" cy="227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21490" fill="norm" stroke="1" extrusionOk="0">
                  <a:moveTo>
                    <a:pt x="20851" y="4090"/>
                  </a:moveTo>
                  <a:cubicBezTo>
                    <a:pt x="20497" y="2690"/>
                    <a:pt x="20143" y="1290"/>
                    <a:pt x="18903" y="590"/>
                  </a:cubicBezTo>
                  <a:cubicBezTo>
                    <a:pt x="17664" y="-110"/>
                    <a:pt x="15540" y="-110"/>
                    <a:pt x="12707" y="190"/>
                  </a:cubicBezTo>
                  <a:cubicBezTo>
                    <a:pt x="9874" y="490"/>
                    <a:pt x="6333" y="1090"/>
                    <a:pt x="3677" y="2390"/>
                  </a:cubicBezTo>
                  <a:cubicBezTo>
                    <a:pt x="1021" y="3690"/>
                    <a:pt x="-749" y="5690"/>
                    <a:pt x="313" y="7690"/>
                  </a:cubicBezTo>
                  <a:cubicBezTo>
                    <a:pt x="1376" y="9690"/>
                    <a:pt x="5271" y="11690"/>
                    <a:pt x="8103" y="12990"/>
                  </a:cubicBezTo>
                  <a:cubicBezTo>
                    <a:pt x="10936" y="14290"/>
                    <a:pt x="12707" y="14890"/>
                    <a:pt x="14123" y="15590"/>
                  </a:cubicBezTo>
                  <a:cubicBezTo>
                    <a:pt x="15540" y="16290"/>
                    <a:pt x="16602" y="17090"/>
                    <a:pt x="16602" y="17890"/>
                  </a:cubicBezTo>
                  <a:cubicBezTo>
                    <a:pt x="16602" y="18690"/>
                    <a:pt x="15540" y="19490"/>
                    <a:pt x="13238" y="20090"/>
                  </a:cubicBezTo>
                  <a:cubicBezTo>
                    <a:pt x="10936" y="20690"/>
                    <a:pt x="7395" y="21090"/>
                    <a:pt x="3854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2828057" y="5645203"/>
              <a:ext cx="107951" cy="209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9710"/>
                  </a:moveTo>
                  <a:cubicBezTo>
                    <a:pt x="2118" y="9926"/>
                    <a:pt x="4235" y="10142"/>
                    <a:pt x="7200" y="9494"/>
                  </a:cubicBezTo>
                  <a:cubicBezTo>
                    <a:pt x="10165" y="8846"/>
                    <a:pt x="13976" y="7334"/>
                    <a:pt x="16306" y="6038"/>
                  </a:cubicBezTo>
                  <a:cubicBezTo>
                    <a:pt x="18635" y="4742"/>
                    <a:pt x="19482" y="3662"/>
                    <a:pt x="19694" y="2582"/>
                  </a:cubicBezTo>
                  <a:cubicBezTo>
                    <a:pt x="19906" y="1502"/>
                    <a:pt x="19482" y="422"/>
                    <a:pt x="17365" y="98"/>
                  </a:cubicBezTo>
                  <a:cubicBezTo>
                    <a:pt x="15247" y="-226"/>
                    <a:pt x="11435" y="206"/>
                    <a:pt x="8047" y="2150"/>
                  </a:cubicBezTo>
                  <a:cubicBezTo>
                    <a:pt x="4659" y="4094"/>
                    <a:pt x="1694" y="7550"/>
                    <a:pt x="847" y="10358"/>
                  </a:cubicBezTo>
                  <a:cubicBezTo>
                    <a:pt x="0" y="13166"/>
                    <a:pt x="1271" y="15326"/>
                    <a:pt x="5082" y="17054"/>
                  </a:cubicBezTo>
                  <a:cubicBezTo>
                    <a:pt x="8894" y="18782"/>
                    <a:pt x="15247" y="20078"/>
                    <a:pt x="21600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3044033" y="5542252"/>
              <a:ext cx="167288" cy="33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407" fill="norm" stroke="1" extrusionOk="0">
                  <a:moveTo>
                    <a:pt x="20537" y="2541"/>
                  </a:moveTo>
                  <a:cubicBezTo>
                    <a:pt x="20801" y="1721"/>
                    <a:pt x="21064" y="901"/>
                    <a:pt x="20405" y="422"/>
                  </a:cubicBezTo>
                  <a:cubicBezTo>
                    <a:pt x="19747" y="-56"/>
                    <a:pt x="18166" y="-193"/>
                    <a:pt x="15664" y="354"/>
                  </a:cubicBezTo>
                  <a:cubicBezTo>
                    <a:pt x="13162" y="901"/>
                    <a:pt x="9737" y="2131"/>
                    <a:pt x="6708" y="3908"/>
                  </a:cubicBezTo>
                  <a:cubicBezTo>
                    <a:pt x="3679" y="5685"/>
                    <a:pt x="1044" y="8010"/>
                    <a:pt x="254" y="10470"/>
                  </a:cubicBezTo>
                  <a:cubicBezTo>
                    <a:pt x="-536" y="12931"/>
                    <a:pt x="518" y="15529"/>
                    <a:pt x="3415" y="17374"/>
                  </a:cubicBezTo>
                  <a:cubicBezTo>
                    <a:pt x="6313" y="19220"/>
                    <a:pt x="11054" y="20313"/>
                    <a:pt x="15796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3249783" y="5655358"/>
              <a:ext cx="184121" cy="208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0615" fill="norm" stroke="1" extrusionOk="0">
                  <a:moveTo>
                    <a:pt x="13382" y="2130"/>
                  </a:moveTo>
                  <a:cubicBezTo>
                    <a:pt x="12422" y="1501"/>
                    <a:pt x="11462" y="872"/>
                    <a:pt x="10262" y="872"/>
                  </a:cubicBezTo>
                  <a:cubicBezTo>
                    <a:pt x="9062" y="872"/>
                    <a:pt x="7622" y="1501"/>
                    <a:pt x="5822" y="4227"/>
                  </a:cubicBezTo>
                  <a:cubicBezTo>
                    <a:pt x="4022" y="6953"/>
                    <a:pt x="1862" y="11776"/>
                    <a:pt x="782" y="14712"/>
                  </a:cubicBezTo>
                  <a:cubicBezTo>
                    <a:pt x="-298" y="17648"/>
                    <a:pt x="-298" y="18697"/>
                    <a:pt x="1022" y="19640"/>
                  </a:cubicBezTo>
                  <a:cubicBezTo>
                    <a:pt x="2342" y="20584"/>
                    <a:pt x="4982" y="21423"/>
                    <a:pt x="8582" y="19221"/>
                  </a:cubicBezTo>
                  <a:cubicBezTo>
                    <a:pt x="12182" y="17019"/>
                    <a:pt x="16742" y="11776"/>
                    <a:pt x="19022" y="8526"/>
                  </a:cubicBezTo>
                  <a:cubicBezTo>
                    <a:pt x="21302" y="5275"/>
                    <a:pt x="21302" y="4017"/>
                    <a:pt x="19982" y="2759"/>
                  </a:cubicBezTo>
                  <a:cubicBezTo>
                    <a:pt x="18662" y="1501"/>
                    <a:pt x="16022" y="242"/>
                    <a:pt x="14102" y="33"/>
                  </a:cubicBezTo>
                  <a:cubicBezTo>
                    <a:pt x="12182" y="-177"/>
                    <a:pt x="10982" y="662"/>
                    <a:pt x="10262" y="1710"/>
                  </a:cubicBezTo>
                  <a:cubicBezTo>
                    <a:pt x="9542" y="2759"/>
                    <a:pt x="9302" y="4017"/>
                    <a:pt x="10742" y="4856"/>
                  </a:cubicBezTo>
                  <a:cubicBezTo>
                    <a:pt x="12182" y="5695"/>
                    <a:pt x="15302" y="6114"/>
                    <a:pt x="18422" y="6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3297957" y="5475385"/>
              <a:ext cx="158751" cy="12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21305"/>
                  </a:moveTo>
                  <a:cubicBezTo>
                    <a:pt x="4032" y="14825"/>
                    <a:pt x="8064" y="8345"/>
                    <a:pt x="10656" y="4565"/>
                  </a:cubicBezTo>
                  <a:cubicBezTo>
                    <a:pt x="13248" y="785"/>
                    <a:pt x="14400" y="-295"/>
                    <a:pt x="14976" y="65"/>
                  </a:cubicBezTo>
                  <a:cubicBezTo>
                    <a:pt x="15552" y="425"/>
                    <a:pt x="15552" y="2225"/>
                    <a:pt x="16560" y="6005"/>
                  </a:cubicBezTo>
                  <a:cubicBezTo>
                    <a:pt x="17568" y="9785"/>
                    <a:pt x="19584" y="15545"/>
                    <a:pt x="21600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3551957" y="5518102"/>
              <a:ext cx="9621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7" h="21600" fill="norm" stroke="1" extrusionOk="0">
                  <a:moveTo>
                    <a:pt x="0" y="0"/>
                  </a:moveTo>
                  <a:cubicBezTo>
                    <a:pt x="5731" y="2125"/>
                    <a:pt x="11461" y="4249"/>
                    <a:pt x="15429" y="6787"/>
                  </a:cubicBezTo>
                  <a:cubicBezTo>
                    <a:pt x="19396" y="9325"/>
                    <a:pt x="21600" y="12275"/>
                    <a:pt x="18735" y="14813"/>
                  </a:cubicBezTo>
                  <a:cubicBezTo>
                    <a:pt x="15869" y="17351"/>
                    <a:pt x="7935" y="19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4435767" y="5162502"/>
              <a:ext cx="481441" cy="18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92" fill="norm" stroke="1" extrusionOk="0">
                  <a:moveTo>
                    <a:pt x="801" y="16560"/>
                  </a:moveTo>
                  <a:cubicBezTo>
                    <a:pt x="516" y="17520"/>
                    <a:pt x="232" y="18480"/>
                    <a:pt x="90" y="18360"/>
                  </a:cubicBezTo>
                  <a:cubicBezTo>
                    <a:pt x="-52" y="18240"/>
                    <a:pt x="-52" y="17040"/>
                    <a:pt x="280" y="14400"/>
                  </a:cubicBezTo>
                  <a:cubicBezTo>
                    <a:pt x="611" y="11760"/>
                    <a:pt x="1274" y="7680"/>
                    <a:pt x="2411" y="4920"/>
                  </a:cubicBezTo>
                  <a:cubicBezTo>
                    <a:pt x="3548" y="2160"/>
                    <a:pt x="5159" y="720"/>
                    <a:pt x="6722" y="1920"/>
                  </a:cubicBezTo>
                  <a:cubicBezTo>
                    <a:pt x="8285" y="3120"/>
                    <a:pt x="9801" y="6960"/>
                    <a:pt x="10748" y="10320"/>
                  </a:cubicBezTo>
                  <a:cubicBezTo>
                    <a:pt x="11695" y="13680"/>
                    <a:pt x="12074" y="16560"/>
                    <a:pt x="12406" y="18480"/>
                  </a:cubicBezTo>
                  <a:cubicBezTo>
                    <a:pt x="12737" y="20400"/>
                    <a:pt x="13022" y="21360"/>
                    <a:pt x="13401" y="21480"/>
                  </a:cubicBezTo>
                  <a:cubicBezTo>
                    <a:pt x="13780" y="21600"/>
                    <a:pt x="14253" y="20880"/>
                    <a:pt x="15201" y="17640"/>
                  </a:cubicBezTo>
                  <a:cubicBezTo>
                    <a:pt x="16148" y="14400"/>
                    <a:pt x="17569" y="8640"/>
                    <a:pt x="18706" y="5280"/>
                  </a:cubicBezTo>
                  <a:cubicBezTo>
                    <a:pt x="19843" y="1920"/>
                    <a:pt x="20695" y="960"/>
                    <a:pt x="215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4523507" y="4787852"/>
              <a:ext cx="501651" cy="850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42" y="1182"/>
                    <a:pt x="18684" y="2364"/>
                    <a:pt x="17180" y="3815"/>
                  </a:cubicBezTo>
                  <a:cubicBezTo>
                    <a:pt x="15676" y="5266"/>
                    <a:pt x="14127" y="6985"/>
                    <a:pt x="12304" y="8731"/>
                  </a:cubicBezTo>
                  <a:cubicBezTo>
                    <a:pt x="10481" y="10478"/>
                    <a:pt x="8385" y="12251"/>
                    <a:pt x="6608" y="13782"/>
                  </a:cubicBezTo>
                  <a:cubicBezTo>
                    <a:pt x="4830" y="15313"/>
                    <a:pt x="3372" y="16603"/>
                    <a:pt x="2324" y="17866"/>
                  </a:cubicBezTo>
                  <a:cubicBezTo>
                    <a:pt x="1276" y="19128"/>
                    <a:pt x="638" y="203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5256189" y="5057471"/>
              <a:ext cx="638919" cy="444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78" fill="norm" stroke="1" extrusionOk="0">
                  <a:moveTo>
                    <a:pt x="4195" y="3237"/>
                  </a:moveTo>
                  <a:cubicBezTo>
                    <a:pt x="4409" y="2827"/>
                    <a:pt x="4623" y="2418"/>
                    <a:pt x="5799" y="1957"/>
                  </a:cubicBezTo>
                  <a:cubicBezTo>
                    <a:pt x="6975" y="1497"/>
                    <a:pt x="9114" y="985"/>
                    <a:pt x="11074" y="626"/>
                  </a:cubicBezTo>
                  <a:cubicBezTo>
                    <a:pt x="13035" y="268"/>
                    <a:pt x="14817" y="63"/>
                    <a:pt x="15886" y="12"/>
                  </a:cubicBezTo>
                  <a:cubicBezTo>
                    <a:pt x="16956" y="-39"/>
                    <a:pt x="17312" y="63"/>
                    <a:pt x="17383" y="422"/>
                  </a:cubicBezTo>
                  <a:cubicBezTo>
                    <a:pt x="17455" y="780"/>
                    <a:pt x="17241" y="1394"/>
                    <a:pt x="16171" y="2776"/>
                  </a:cubicBezTo>
                  <a:cubicBezTo>
                    <a:pt x="15102" y="4158"/>
                    <a:pt x="13177" y="6308"/>
                    <a:pt x="11253" y="8355"/>
                  </a:cubicBezTo>
                  <a:cubicBezTo>
                    <a:pt x="9328" y="10403"/>
                    <a:pt x="7403" y="12348"/>
                    <a:pt x="5585" y="14242"/>
                  </a:cubicBezTo>
                  <a:cubicBezTo>
                    <a:pt x="3768" y="16135"/>
                    <a:pt x="2057" y="17978"/>
                    <a:pt x="1094" y="19155"/>
                  </a:cubicBezTo>
                  <a:cubicBezTo>
                    <a:pt x="132" y="20333"/>
                    <a:pt x="-82" y="20844"/>
                    <a:pt x="25" y="21152"/>
                  </a:cubicBezTo>
                  <a:cubicBezTo>
                    <a:pt x="132" y="21459"/>
                    <a:pt x="560" y="21561"/>
                    <a:pt x="1807" y="21407"/>
                  </a:cubicBezTo>
                  <a:cubicBezTo>
                    <a:pt x="3055" y="21254"/>
                    <a:pt x="5122" y="20844"/>
                    <a:pt x="7403" y="20435"/>
                  </a:cubicBezTo>
                  <a:cubicBezTo>
                    <a:pt x="9684" y="20025"/>
                    <a:pt x="12179" y="19616"/>
                    <a:pt x="14568" y="19258"/>
                  </a:cubicBezTo>
                  <a:cubicBezTo>
                    <a:pt x="16956" y="18899"/>
                    <a:pt x="19237" y="18592"/>
                    <a:pt x="21518" y="18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0" name="Drawing"/>
          <p:cNvGrpSpPr/>
          <p:nvPr/>
        </p:nvGrpSpPr>
        <p:grpSpPr>
          <a:xfrm>
            <a:off x="1216008" y="2008589"/>
            <a:ext cx="11235709" cy="5955523"/>
            <a:chOff x="0" y="0"/>
            <a:chExt cx="11235708" cy="5955522"/>
          </a:xfrm>
        </p:grpSpPr>
        <p:sp>
          <p:nvSpPr>
            <p:cNvPr id="811" name="Line"/>
            <p:cNvSpPr/>
            <p:nvPr/>
          </p:nvSpPr>
          <p:spPr>
            <a:xfrm>
              <a:off x="0" y="0"/>
              <a:ext cx="243484" cy="528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13" fill="norm" stroke="1" extrusionOk="0">
                  <a:moveTo>
                    <a:pt x="19663" y="3005"/>
                  </a:moveTo>
                  <a:cubicBezTo>
                    <a:pt x="19848" y="2319"/>
                    <a:pt x="20033" y="1633"/>
                    <a:pt x="19848" y="1119"/>
                  </a:cubicBezTo>
                  <a:cubicBezTo>
                    <a:pt x="19663" y="605"/>
                    <a:pt x="19110" y="262"/>
                    <a:pt x="18279" y="90"/>
                  </a:cubicBezTo>
                  <a:cubicBezTo>
                    <a:pt x="17448" y="-81"/>
                    <a:pt x="16340" y="-81"/>
                    <a:pt x="14402" y="733"/>
                  </a:cubicBezTo>
                  <a:cubicBezTo>
                    <a:pt x="12463" y="1548"/>
                    <a:pt x="9694" y="3176"/>
                    <a:pt x="7110" y="5276"/>
                  </a:cubicBezTo>
                  <a:cubicBezTo>
                    <a:pt x="4525" y="7376"/>
                    <a:pt x="2125" y="9948"/>
                    <a:pt x="925" y="12262"/>
                  </a:cubicBezTo>
                  <a:cubicBezTo>
                    <a:pt x="-275" y="14576"/>
                    <a:pt x="-275" y="16633"/>
                    <a:pt x="740" y="18133"/>
                  </a:cubicBezTo>
                  <a:cubicBezTo>
                    <a:pt x="1756" y="19633"/>
                    <a:pt x="3787" y="20576"/>
                    <a:pt x="6094" y="21048"/>
                  </a:cubicBezTo>
                  <a:cubicBezTo>
                    <a:pt x="8402" y="21519"/>
                    <a:pt x="10987" y="21519"/>
                    <a:pt x="13294" y="21133"/>
                  </a:cubicBezTo>
                  <a:cubicBezTo>
                    <a:pt x="15602" y="20748"/>
                    <a:pt x="17633" y="19976"/>
                    <a:pt x="18925" y="19333"/>
                  </a:cubicBezTo>
                  <a:cubicBezTo>
                    <a:pt x="20217" y="18690"/>
                    <a:pt x="20771" y="18176"/>
                    <a:pt x="21048" y="17619"/>
                  </a:cubicBezTo>
                  <a:cubicBezTo>
                    <a:pt x="21325" y="17062"/>
                    <a:pt x="21325" y="16462"/>
                    <a:pt x="20863" y="16076"/>
                  </a:cubicBezTo>
                  <a:cubicBezTo>
                    <a:pt x="20402" y="15690"/>
                    <a:pt x="19479" y="15519"/>
                    <a:pt x="18371" y="15476"/>
                  </a:cubicBezTo>
                  <a:cubicBezTo>
                    <a:pt x="17263" y="15433"/>
                    <a:pt x="15971" y="15519"/>
                    <a:pt x="15233" y="15776"/>
                  </a:cubicBezTo>
                  <a:cubicBezTo>
                    <a:pt x="14494" y="16033"/>
                    <a:pt x="14310" y="16462"/>
                    <a:pt x="14587" y="16805"/>
                  </a:cubicBezTo>
                  <a:cubicBezTo>
                    <a:pt x="14863" y="17148"/>
                    <a:pt x="15602" y="17405"/>
                    <a:pt x="16340" y="17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352441" y="353610"/>
              <a:ext cx="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332828" y="264710"/>
              <a:ext cx="19614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21600"/>
                  </a:moveTo>
                  <a:cubicBezTo>
                    <a:pt x="2735" y="16560"/>
                    <a:pt x="-1585" y="11520"/>
                    <a:pt x="575" y="7920"/>
                  </a:cubicBezTo>
                  <a:cubicBezTo>
                    <a:pt x="2735" y="4320"/>
                    <a:pt x="11375" y="2160"/>
                    <a:pt x="200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434991" y="264710"/>
              <a:ext cx="107951" cy="141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3812"/>
                  </a:moveTo>
                  <a:cubicBezTo>
                    <a:pt x="0" y="8576"/>
                    <a:pt x="0" y="13341"/>
                    <a:pt x="635" y="16359"/>
                  </a:cubicBezTo>
                  <a:cubicBezTo>
                    <a:pt x="1271" y="19376"/>
                    <a:pt x="2541" y="20647"/>
                    <a:pt x="4235" y="21124"/>
                  </a:cubicBezTo>
                  <a:cubicBezTo>
                    <a:pt x="5929" y="21600"/>
                    <a:pt x="8047" y="21282"/>
                    <a:pt x="10165" y="18265"/>
                  </a:cubicBezTo>
                  <a:cubicBezTo>
                    <a:pt x="12282" y="15247"/>
                    <a:pt x="14400" y="9529"/>
                    <a:pt x="16306" y="6035"/>
                  </a:cubicBezTo>
                  <a:cubicBezTo>
                    <a:pt x="18212" y="2541"/>
                    <a:pt x="19906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555641" y="239885"/>
              <a:ext cx="230597" cy="170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009" fill="norm" stroke="1" extrusionOk="0">
                  <a:moveTo>
                    <a:pt x="0" y="10860"/>
                  </a:moveTo>
                  <a:cubicBezTo>
                    <a:pt x="785" y="9819"/>
                    <a:pt x="1571" y="8778"/>
                    <a:pt x="2258" y="7216"/>
                  </a:cubicBezTo>
                  <a:cubicBezTo>
                    <a:pt x="2945" y="5655"/>
                    <a:pt x="3535" y="3573"/>
                    <a:pt x="3338" y="3052"/>
                  </a:cubicBezTo>
                  <a:cubicBezTo>
                    <a:pt x="3142" y="2532"/>
                    <a:pt x="2160" y="3573"/>
                    <a:pt x="1473" y="5395"/>
                  </a:cubicBezTo>
                  <a:cubicBezTo>
                    <a:pt x="785" y="7216"/>
                    <a:pt x="393" y="9819"/>
                    <a:pt x="196" y="11770"/>
                  </a:cubicBezTo>
                  <a:cubicBezTo>
                    <a:pt x="0" y="13722"/>
                    <a:pt x="0" y="15023"/>
                    <a:pt x="491" y="15934"/>
                  </a:cubicBezTo>
                  <a:cubicBezTo>
                    <a:pt x="982" y="16845"/>
                    <a:pt x="1964" y="17366"/>
                    <a:pt x="3436" y="16845"/>
                  </a:cubicBezTo>
                  <a:cubicBezTo>
                    <a:pt x="4909" y="16325"/>
                    <a:pt x="6873" y="14763"/>
                    <a:pt x="8345" y="12681"/>
                  </a:cubicBezTo>
                  <a:cubicBezTo>
                    <a:pt x="9818" y="10599"/>
                    <a:pt x="10800" y="7997"/>
                    <a:pt x="11193" y="7346"/>
                  </a:cubicBezTo>
                  <a:cubicBezTo>
                    <a:pt x="11585" y="6696"/>
                    <a:pt x="11389" y="7997"/>
                    <a:pt x="11193" y="9298"/>
                  </a:cubicBezTo>
                  <a:cubicBezTo>
                    <a:pt x="10996" y="10599"/>
                    <a:pt x="10800" y="11901"/>
                    <a:pt x="10702" y="13202"/>
                  </a:cubicBezTo>
                  <a:cubicBezTo>
                    <a:pt x="10604" y="14503"/>
                    <a:pt x="10604" y="15804"/>
                    <a:pt x="10702" y="14763"/>
                  </a:cubicBezTo>
                  <a:cubicBezTo>
                    <a:pt x="10800" y="13722"/>
                    <a:pt x="10996" y="10339"/>
                    <a:pt x="11585" y="7476"/>
                  </a:cubicBezTo>
                  <a:cubicBezTo>
                    <a:pt x="12175" y="4614"/>
                    <a:pt x="13156" y="2272"/>
                    <a:pt x="14138" y="970"/>
                  </a:cubicBezTo>
                  <a:cubicBezTo>
                    <a:pt x="15120" y="-331"/>
                    <a:pt x="16102" y="-591"/>
                    <a:pt x="17378" y="1881"/>
                  </a:cubicBezTo>
                  <a:cubicBezTo>
                    <a:pt x="18655" y="4354"/>
                    <a:pt x="20225" y="9558"/>
                    <a:pt x="20913" y="13202"/>
                  </a:cubicBezTo>
                  <a:cubicBezTo>
                    <a:pt x="21600" y="16845"/>
                    <a:pt x="21404" y="18927"/>
                    <a:pt x="21207" y="21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187341" y="531410"/>
              <a:ext cx="4953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7" y="17053"/>
                    <a:pt x="5354" y="12505"/>
                    <a:pt x="8538" y="8905"/>
                  </a:cubicBezTo>
                  <a:cubicBezTo>
                    <a:pt x="11723" y="5305"/>
                    <a:pt x="15415" y="2653"/>
                    <a:pt x="17677" y="1326"/>
                  </a:cubicBezTo>
                  <a:cubicBezTo>
                    <a:pt x="19938" y="0"/>
                    <a:pt x="207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446559" y="544110"/>
              <a:ext cx="223383" cy="110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61" fill="norm" stroke="1" extrusionOk="0">
                  <a:moveTo>
                    <a:pt x="1943" y="20785"/>
                  </a:moveTo>
                  <a:cubicBezTo>
                    <a:pt x="924" y="21192"/>
                    <a:pt x="-95" y="21600"/>
                    <a:pt x="7" y="21192"/>
                  </a:cubicBezTo>
                  <a:cubicBezTo>
                    <a:pt x="109" y="20785"/>
                    <a:pt x="1331" y="19562"/>
                    <a:pt x="5101" y="15894"/>
                  </a:cubicBezTo>
                  <a:cubicBezTo>
                    <a:pt x="8871" y="12226"/>
                    <a:pt x="15188" y="6113"/>
                    <a:pt x="215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1003498" y="239310"/>
              <a:ext cx="15694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2880"/>
                    <a:pt x="3818" y="5760"/>
                    <a:pt x="1118" y="9360"/>
                  </a:cubicBezTo>
                  <a:cubicBezTo>
                    <a:pt x="-1582" y="12960"/>
                    <a:pt x="1118" y="1728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1012841" y="404410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1782940" y="130861"/>
              <a:ext cx="188752" cy="356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170" fill="norm" stroke="1" extrusionOk="0">
                  <a:moveTo>
                    <a:pt x="17082" y="3797"/>
                  </a:moveTo>
                  <a:cubicBezTo>
                    <a:pt x="16362" y="3169"/>
                    <a:pt x="15642" y="2541"/>
                    <a:pt x="14802" y="1976"/>
                  </a:cubicBezTo>
                  <a:cubicBezTo>
                    <a:pt x="13962" y="1411"/>
                    <a:pt x="13002" y="908"/>
                    <a:pt x="11922" y="908"/>
                  </a:cubicBezTo>
                  <a:cubicBezTo>
                    <a:pt x="10842" y="908"/>
                    <a:pt x="9642" y="1411"/>
                    <a:pt x="7722" y="3294"/>
                  </a:cubicBezTo>
                  <a:cubicBezTo>
                    <a:pt x="5802" y="5178"/>
                    <a:pt x="3162" y="8443"/>
                    <a:pt x="1842" y="11394"/>
                  </a:cubicBezTo>
                  <a:cubicBezTo>
                    <a:pt x="522" y="14345"/>
                    <a:pt x="522" y="16983"/>
                    <a:pt x="882" y="18552"/>
                  </a:cubicBezTo>
                  <a:cubicBezTo>
                    <a:pt x="1242" y="20122"/>
                    <a:pt x="1962" y="20625"/>
                    <a:pt x="2922" y="20938"/>
                  </a:cubicBezTo>
                  <a:cubicBezTo>
                    <a:pt x="3882" y="21252"/>
                    <a:pt x="5082" y="21378"/>
                    <a:pt x="7602" y="20436"/>
                  </a:cubicBezTo>
                  <a:cubicBezTo>
                    <a:pt x="10122" y="19494"/>
                    <a:pt x="13962" y="17485"/>
                    <a:pt x="16482" y="14848"/>
                  </a:cubicBezTo>
                  <a:cubicBezTo>
                    <a:pt x="19002" y="12211"/>
                    <a:pt x="20202" y="8945"/>
                    <a:pt x="20682" y="6497"/>
                  </a:cubicBezTo>
                  <a:cubicBezTo>
                    <a:pt x="21162" y="4048"/>
                    <a:pt x="20922" y="2415"/>
                    <a:pt x="19602" y="1348"/>
                  </a:cubicBezTo>
                  <a:cubicBezTo>
                    <a:pt x="18282" y="280"/>
                    <a:pt x="15882" y="-222"/>
                    <a:pt x="12882" y="92"/>
                  </a:cubicBezTo>
                  <a:cubicBezTo>
                    <a:pt x="9882" y="406"/>
                    <a:pt x="6282" y="1536"/>
                    <a:pt x="3882" y="2855"/>
                  </a:cubicBezTo>
                  <a:cubicBezTo>
                    <a:pt x="1482" y="4173"/>
                    <a:pt x="282" y="5680"/>
                    <a:pt x="42" y="6999"/>
                  </a:cubicBezTo>
                  <a:cubicBezTo>
                    <a:pt x="-198" y="8318"/>
                    <a:pt x="522" y="9448"/>
                    <a:pt x="4242" y="9887"/>
                  </a:cubicBezTo>
                  <a:cubicBezTo>
                    <a:pt x="7962" y="10327"/>
                    <a:pt x="14682" y="10076"/>
                    <a:pt x="21402" y="9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2162191" y="296460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71" y="14400"/>
                    <a:pt x="2541" y="7200"/>
                    <a:pt x="6141" y="3600"/>
                  </a:cubicBezTo>
                  <a:cubicBezTo>
                    <a:pt x="9741" y="0"/>
                    <a:pt x="156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2115295" y="429810"/>
              <a:ext cx="205647" cy="47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000" fill="norm" stroke="1" extrusionOk="0">
                  <a:moveTo>
                    <a:pt x="1577" y="14087"/>
                  </a:moveTo>
                  <a:cubicBezTo>
                    <a:pt x="696" y="16904"/>
                    <a:pt x="-186" y="19722"/>
                    <a:pt x="34" y="20661"/>
                  </a:cubicBezTo>
                  <a:cubicBezTo>
                    <a:pt x="255" y="21600"/>
                    <a:pt x="1577" y="20661"/>
                    <a:pt x="5324" y="16904"/>
                  </a:cubicBezTo>
                  <a:cubicBezTo>
                    <a:pt x="9071" y="13148"/>
                    <a:pt x="15243" y="6574"/>
                    <a:pt x="214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2591984" y="174391"/>
              <a:ext cx="195294" cy="323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302" fill="norm" stroke="1" extrusionOk="0">
                  <a:moveTo>
                    <a:pt x="15738" y="2184"/>
                  </a:moveTo>
                  <a:cubicBezTo>
                    <a:pt x="15288" y="1348"/>
                    <a:pt x="14838" y="512"/>
                    <a:pt x="14050" y="163"/>
                  </a:cubicBezTo>
                  <a:cubicBezTo>
                    <a:pt x="13263" y="-185"/>
                    <a:pt x="12138" y="-46"/>
                    <a:pt x="10338" y="1278"/>
                  </a:cubicBezTo>
                  <a:cubicBezTo>
                    <a:pt x="8538" y="2602"/>
                    <a:pt x="6063" y="5110"/>
                    <a:pt x="4150" y="8107"/>
                  </a:cubicBezTo>
                  <a:cubicBezTo>
                    <a:pt x="2238" y="11103"/>
                    <a:pt x="888" y="14587"/>
                    <a:pt x="326" y="16747"/>
                  </a:cubicBezTo>
                  <a:cubicBezTo>
                    <a:pt x="-237" y="18907"/>
                    <a:pt x="-12" y="19743"/>
                    <a:pt x="551" y="20370"/>
                  </a:cubicBezTo>
                  <a:cubicBezTo>
                    <a:pt x="1113" y="20997"/>
                    <a:pt x="2013" y="21415"/>
                    <a:pt x="3926" y="21276"/>
                  </a:cubicBezTo>
                  <a:cubicBezTo>
                    <a:pt x="5838" y="21136"/>
                    <a:pt x="8763" y="20440"/>
                    <a:pt x="11913" y="18489"/>
                  </a:cubicBezTo>
                  <a:cubicBezTo>
                    <a:pt x="15063" y="16538"/>
                    <a:pt x="18438" y="13332"/>
                    <a:pt x="19901" y="10267"/>
                  </a:cubicBezTo>
                  <a:cubicBezTo>
                    <a:pt x="21363" y="7201"/>
                    <a:pt x="20913" y="4274"/>
                    <a:pt x="18888" y="2602"/>
                  </a:cubicBezTo>
                  <a:cubicBezTo>
                    <a:pt x="16863" y="930"/>
                    <a:pt x="13263" y="512"/>
                    <a:pt x="10001" y="860"/>
                  </a:cubicBezTo>
                  <a:cubicBezTo>
                    <a:pt x="6738" y="1209"/>
                    <a:pt x="3813" y="2323"/>
                    <a:pt x="2238" y="3578"/>
                  </a:cubicBezTo>
                  <a:cubicBezTo>
                    <a:pt x="663" y="4832"/>
                    <a:pt x="438" y="6225"/>
                    <a:pt x="3701" y="7340"/>
                  </a:cubicBezTo>
                  <a:cubicBezTo>
                    <a:pt x="6963" y="8455"/>
                    <a:pt x="13713" y="9291"/>
                    <a:pt x="20463" y="10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2771791" y="445595"/>
              <a:ext cx="91348" cy="187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489" fill="norm" stroke="1" extrusionOk="0">
                  <a:moveTo>
                    <a:pt x="0" y="8383"/>
                  </a:moveTo>
                  <a:cubicBezTo>
                    <a:pt x="4909" y="8869"/>
                    <a:pt x="9818" y="9354"/>
                    <a:pt x="13745" y="9840"/>
                  </a:cubicBezTo>
                  <a:cubicBezTo>
                    <a:pt x="17673" y="10325"/>
                    <a:pt x="20618" y="10810"/>
                    <a:pt x="21109" y="10568"/>
                  </a:cubicBezTo>
                  <a:cubicBezTo>
                    <a:pt x="21600" y="10325"/>
                    <a:pt x="19636" y="9354"/>
                    <a:pt x="17918" y="9476"/>
                  </a:cubicBezTo>
                  <a:cubicBezTo>
                    <a:pt x="16200" y="9597"/>
                    <a:pt x="14727" y="10810"/>
                    <a:pt x="13745" y="12024"/>
                  </a:cubicBezTo>
                  <a:cubicBezTo>
                    <a:pt x="12764" y="13237"/>
                    <a:pt x="12273" y="14451"/>
                    <a:pt x="11291" y="15543"/>
                  </a:cubicBezTo>
                  <a:cubicBezTo>
                    <a:pt x="10309" y="16635"/>
                    <a:pt x="8836" y="17606"/>
                    <a:pt x="6873" y="17849"/>
                  </a:cubicBezTo>
                  <a:cubicBezTo>
                    <a:pt x="4909" y="18091"/>
                    <a:pt x="2455" y="17606"/>
                    <a:pt x="2209" y="15300"/>
                  </a:cubicBezTo>
                  <a:cubicBezTo>
                    <a:pt x="1964" y="12995"/>
                    <a:pt x="3927" y="8869"/>
                    <a:pt x="5891" y="6320"/>
                  </a:cubicBezTo>
                  <a:cubicBezTo>
                    <a:pt x="7855" y="3772"/>
                    <a:pt x="9818" y="2801"/>
                    <a:pt x="11782" y="1831"/>
                  </a:cubicBezTo>
                  <a:cubicBezTo>
                    <a:pt x="13745" y="860"/>
                    <a:pt x="15709" y="-111"/>
                    <a:pt x="16691" y="10"/>
                  </a:cubicBezTo>
                  <a:cubicBezTo>
                    <a:pt x="17673" y="132"/>
                    <a:pt x="17673" y="1345"/>
                    <a:pt x="16445" y="5107"/>
                  </a:cubicBezTo>
                  <a:cubicBezTo>
                    <a:pt x="15218" y="8869"/>
                    <a:pt x="12764" y="15179"/>
                    <a:pt x="10309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3249923" y="139412"/>
              <a:ext cx="386680" cy="398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508" fill="norm" stroke="1" extrusionOk="0">
                  <a:moveTo>
                    <a:pt x="1305" y="594"/>
                  </a:moveTo>
                  <a:cubicBezTo>
                    <a:pt x="835" y="251"/>
                    <a:pt x="366" y="-92"/>
                    <a:pt x="131" y="22"/>
                  </a:cubicBezTo>
                  <a:cubicBezTo>
                    <a:pt x="-104" y="137"/>
                    <a:pt x="-104" y="708"/>
                    <a:pt x="835" y="1337"/>
                  </a:cubicBezTo>
                  <a:cubicBezTo>
                    <a:pt x="1774" y="1965"/>
                    <a:pt x="3653" y="2651"/>
                    <a:pt x="6529" y="3622"/>
                  </a:cubicBezTo>
                  <a:cubicBezTo>
                    <a:pt x="9405" y="4594"/>
                    <a:pt x="13279" y="5851"/>
                    <a:pt x="15803" y="6822"/>
                  </a:cubicBezTo>
                  <a:cubicBezTo>
                    <a:pt x="18326" y="7794"/>
                    <a:pt x="19500" y="8479"/>
                    <a:pt x="20263" y="9051"/>
                  </a:cubicBezTo>
                  <a:cubicBezTo>
                    <a:pt x="21026" y="9622"/>
                    <a:pt x="21379" y="10079"/>
                    <a:pt x="21437" y="10594"/>
                  </a:cubicBezTo>
                  <a:cubicBezTo>
                    <a:pt x="21496" y="11108"/>
                    <a:pt x="21261" y="11679"/>
                    <a:pt x="20381" y="12765"/>
                  </a:cubicBezTo>
                  <a:cubicBezTo>
                    <a:pt x="19500" y="13851"/>
                    <a:pt x="17974" y="15451"/>
                    <a:pt x="16213" y="16822"/>
                  </a:cubicBezTo>
                  <a:cubicBezTo>
                    <a:pt x="14453" y="18194"/>
                    <a:pt x="12457" y="19337"/>
                    <a:pt x="11107" y="20079"/>
                  </a:cubicBezTo>
                  <a:cubicBezTo>
                    <a:pt x="9757" y="20822"/>
                    <a:pt x="9053" y="21165"/>
                    <a:pt x="9111" y="21337"/>
                  </a:cubicBezTo>
                  <a:cubicBezTo>
                    <a:pt x="9170" y="21508"/>
                    <a:pt x="9992" y="21508"/>
                    <a:pt x="10813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4017458" y="130815"/>
              <a:ext cx="246584" cy="341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357" fill="norm" stroke="1" extrusionOk="0">
                  <a:moveTo>
                    <a:pt x="15415" y="3215"/>
                  </a:moveTo>
                  <a:cubicBezTo>
                    <a:pt x="15415" y="2552"/>
                    <a:pt x="15415" y="1890"/>
                    <a:pt x="14769" y="1492"/>
                  </a:cubicBezTo>
                  <a:cubicBezTo>
                    <a:pt x="14122" y="1095"/>
                    <a:pt x="12830" y="962"/>
                    <a:pt x="11353" y="1360"/>
                  </a:cubicBezTo>
                  <a:cubicBezTo>
                    <a:pt x="9876" y="1757"/>
                    <a:pt x="8215" y="2685"/>
                    <a:pt x="6276" y="5269"/>
                  </a:cubicBezTo>
                  <a:cubicBezTo>
                    <a:pt x="4338" y="7853"/>
                    <a:pt x="2122" y="12093"/>
                    <a:pt x="1015" y="14744"/>
                  </a:cubicBezTo>
                  <a:cubicBezTo>
                    <a:pt x="-93" y="17394"/>
                    <a:pt x="-93" y="18454"/>
                    <a:pt x="92" y="19315"/>
                  </a:cubicBezTo>
                  <a:cubicBezTo>
                    <a:pt x="276" y="20177"/>
                    <a:pt x="645" y="20839"/>
                    <a:pt x="1476" y="21171"/>
                  </a:cubicBezTo>
                  <a:cubicBezTo>
                    <a:pt x="2307" y="21502"/>
                    <a:pt x="3599" y="21502"/>
                    <a:pt x="6184" y="20243"/>
                  </a:cubicBezTo>
                  <a:cubicBezTo>
                    <a:pt x="8769" y="18984"/>
                    <a:pt x="12645" y="16466"/>
                    <a:pt x="15322" y="13286"/>
                  </a:cubicBezTo>
                  <a:cubicBezTo>
                    <a:pt x="17999" y="10106"/>
                    <a:pt x="19476" y="6263"/>
                    <a:pt x="20030" y="4010"/>
                  </a:cubicBezTo>
                  <a:cubicBezTo>
                    <a:pt x="20584" y="1757"/>
                    <a:pt x="20215" y="1095"/>
                    <a:pt x="19015" y="631"/>
                  </a:cubicBezTo>
                  <a:cubicBezTo>
                    <a:pt x="17815" y="167"/>
                    <a:pt x="15784" y="-98"/>
                    <a:pt x="13476" y="35"/>
                  </a:cubicBezTo>
                  <a:cubicBezTo>
                    <a:pt x="11169" y="167"/>
                    <a:pt x="8584" y="697"/>
                    <a:pt x="6830" y="1558"/>
                  </a:cubicBezTo>
                  <a:cubicBezTo>
                    <a:pt x="5076" y="2420"/>
                    <a:pt x="4153" y="3612"/>
                    <a:pt x="4153" y="4805"/>
                  </a:cubicBezTo>
                  <a:cubicBezTo>
                    <a:pt x="4153" y="5998"/>
                    <a:pt x="5076" y="7190"/>
                    <a:pt x="8122" y="7787"/>
                  </a:cubicBezTo>
                  <a:cubicBezTo>
                    <a:pt x="11169" y="8383"/>
                    <a:pt x="16338" y="8383"/>
                    <a:pt x="21507" y="8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4214795" y="417110"/>
              <a:ext cx="129545" cy="109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424" fill="norm" stroke="1" extrusionOk="0">
                  <a:moveTo>
                    <a:pt x="6948" y="0"/>
                  </a:moveTo>
                  <a:cubicBezTo>
                    <a:pt x="4548" y="4569"/>
                    <a:pt x="2148" y="9138"/>
                    <a:pt x="948" y="12462"/>
                  </a:cubicBezTo>
                  <a:cubicBezTo>
                    <a:pt x="-252" y="15785"/>
                    <a:pt x="-252" y="17862"/>
                    <a:pt x="605" y="19315"/>
                  </a:cubicBezTo>
                  <a:cubicBezTo>
                    <a:pt x="1462" y="20769"/>
                    <a:pt x="3177" y="21600"/>
                    <a:pt x="5748" y="21392"/>
                  </a:cubicBezTo>
                  <a:cubicBezTo>
                    <a:pt x="8319" y="21185"/>
                    <a:pt x="11748" y="19938"/>
                    <a:pt x="14491" y="18485"/>
                  </a:cubicBezTo>
                  <a:cubicBezTo>
                    <a:pt x="17234" y="17031"/>
                    <a:pt x="19291" y="15369"/>
                    <a:pt x="20319" y="13500"/>
                  </a:cubicBezTo>
                  <a:cubicBezTo>
                    <a:pt x="21348" y="11631"/>
                    <a:pt x="21348" y="9554"/>
                    <a:pt x="19119" y="7685"/>
                  </a:cubicBezTo>
                  <a:cubicBezTo>
                    <a:pt x="16891" y="5815"/>
                    <a:pt x="12434" y="4154"/>
                    <a:pt x="7977" y="2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5216055" y="69912"/>
              <a:ext cx="197337" cy="391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487" fill="norm" stroke="1" extrusionOk="0">
                  <a:moveTo>
                    <a:pt x="20977" y="3022"/>
                  </a:moveTo>
                  <a:cubicBezTo>
                    <a:pt x="20977" y="2442"/>
                    <a:pt x="20977" y="1861"/>
                    <a:pt x="20527" y="1339"/>
                  </a:cubicBezTo>
                  <a:cubicBezTo>
                    <a:pt x="20077" y="816"/>
                    <a:pt x="19177" y="352"/>
                    <a:pt x="18165" y="119"/>
                  </a:cubicBezTo>
                  <a:cubicBezTo>
                    <a:pt x="17152" y="-113"/>
                    <a:pt x="16027" y="-113"/>
                    <a:pt x="13327" y="1106"/>
                  </a:cubicBezTo>
                  <a:cubicBezTo>
                    <a:pt x="10627" y="2326"/>
                    <a:pt x="6352" y="4764"/>
                    <a:pt x="3540" y="7726"/>
                  </a:cubicBezTo>
                  <a:cubicBezTo>
                    <a:pt x="727" y="10687"/>
                    <a:pt x="-623" y="14171"/>
                    <a:pt x="277" y="16552"/>
                  </a:cubicBezTo>
                  <a:cubicBezTo>
                    <a:pt x="1177" y="18932"/>
                    <a:pt x="4327" y="20210"/>
                    <a:pt x="6690" y="20848"/>
                  </a:cubicBezTo>
                  <a:cubicBezTo>
                    <a:pt x="9052" y="21487"/>
                    <a:pt x="10627" y="21487"/>
                    <a:pt x="12202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5528196" y="160994"/>
              <a:ext cx="157981" cy="259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520" fill="norm" stroke="1" extrusionOk="0">
                  <a:moveTo>
                    <a:pt x="5979" y="176"/>
                  </a:moveTo>
                  <a:cubicBezTo>
                    <a:pt x="5691" y="5795"/>
                    <a:pt x="5403" y="11415"/>
                    <a:pt x="5259" y="14751"/>
                  </a:cubicBezTo>
                  <a:cubicBezTo>
                    <a:pt x="5115" y="18088"/>
                    <a:pt x="5115" y="19141"/>
                    <a:pt x="4683" y="20020"/>
                  </a:cubicBezTo>
                  <a:cubicBezTo>
                    <a:pt x="4251" y="20898"/>
                    <a:pt x="3387" y="21600"/>
                    <a:pt x="2667" y="21512"/>
                  </a:cubicBezTo>
                  <a:cubicBezTo>
                    <a:pt x="1947" y="21424"/>
                    <a:pt x="1371" y="20546"/>
                    <a:pt x="939" y="19668"/>
                  </a:cubicBezTo>
                  <a:cubicBezTo>
                    <a:pt x="507" y="18790"/>
                    <a:pt x="219" y="17912"/>
                    <a:pt x="75" y="16771"/>
                  </a:cubicBezTo>
                  <a:cubicBezTo>
                    <a:pt x="-69" y="15629"/>
                    <a:pt x="-69" y="14224"/>
                    <a:pt x="651" y="13522"/>
                  </a:cubicBezTo>
                  <a:cubicBezTo>
                    <a:pt x="1371" y="12820"/>
                    <a:pt x="2811" y="12820"/>
                    <a:pt x="4827" y="12380"/>
                  </a:cubicBezTo>
                  <a:cubicBezTo>
                    <a:pt x="6843" y="11941"/>
                    <a:pt x="9435" y="11063"/>
                    <a:pt x="12171" y="9220"/>
                  </a:cubicBezTo>
                  <a:cubicBezTo>
                    <a:pt x="14907" y="7376"/>
                    <a:pt x="17787" y="4566"/>
                    <a:pt x="19371" y="2722"/>
                  </a:cubicBezTo>
                  <a:cubicBezTo>
                    <a:pt x="20955" y="878"/>
                    <a:pt x="21243" y="0"/>
                    <a:pt x="21387" y="0"/>
                  </a:cubicBezTo>
                  <a:cubicBezTo>
                    <a:pt x="21531" y="0"/>
                    <a:pt x="21531" y="878"/>
                    <a:pt x="21387" y="4039"/>
                  </a:cubicBezTo>
                  <a:cubicBezTo>
                    <a:pt x="21243" y="7200"/>
                    <a:pt x="20955" y="12644"/>
                    <a:pt x="20667" y="18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5706902" y="321860"/>
              <a:ext cx="110027" cy="102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0853" fill="norm" stroke="1" extrusionOk="0">
                  <a:moveTo>
                    <a:pt x="10533" y="6480"/>
                  </a:moveTo>
                  <a:cubicBezTo>
                    <a:pt x="8133" y="6048"/>
                    <a:pt x="5733" y="5616"/>
                    <a:pt x="3933" y="6480"/>
                  </a:cubicBezTo>
                  <a:cubicBezTo>
                    <a:pt x="2133" y="7344"/>
                    <a:pt x="933" y="9504"/>
                    <a:pt x="333" y="11664"/>
                  </a:cubicBezTo>
                  <a:cubicBezTo>
                    <a:pt x="-267" y="13824"/>
                    <a:pt x="-267" y="15984"/>
                    <a:pt x="2133" y="17928"/>
                  </a:cubicBezTo>
                  <a:cubicBezTo>
                    <a:pt x="4533" y="19872"/>
                    <a:pt x="9333" y="21600"/>
                    <a:pt x="13133" y="20520"/>
                  </a:cubicBezTo>
                  <a:cubicBezTo>
                    <a:pt x="16933" y="19440"/>
                    <a:pt x="19733" y="15552"/>
                    <a:pt x="20533" y="11664"/>
                  </a:cubicBezTo>
                  <a:cubicBezTo>
                    <a:pt x="21333" y="7776"/>
                    <a:pt x="20133" y="3888"/>
                    <a:pt x="189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6084600" y="43146"/>
              <a:ext cx="395016" cy="40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355" fill="norm" stroke="1" extrusionOk="0">
                  <a:moveTo>
                    <a:pt x="9703" y="4689"/>
                  </a:moveTo>
                  <a:cubicBezTo>
                    <a:pt x="8674" y="3451"/>
                    <a:pt x="7645" y="2213"/>
                    <a:pt x="6845" y="1538"/>
                  </a:cubicBezTo>
                  <a:cubicBezTo>
                    <a:pt x="6045" y="864"/>
                    <a:pt x="5474" y="751"/>
                    <a:pt x="5074" y="976"/>
                  </a:cubicBezTo>
                  <a:cubicBezTo>
                    <a:pt x="4674" y="1201"/>
                    <a:pt x="4445" y="1764"/>
                    <a:pt x="4160" y="3901"/>
                  </a:cubicBezTo>
                  <a:cubicBezTo>
                    <a:pt x="3874" y="6039"/>
                    <a:pt x="3531" y="9751"/>
                    <a:pt x="3474" y="12451"/>
                  </a:cubicBezTo>
                  <a:cubicBezTo>
                    <a:pt x="3417" y="15151"/>
                    <a:pt x="3645" y="16838"/>
                    <a:pt x="3817" y="18132"/>
                  </a:cubicBezTo>
                  <a:cubicBezTo>
                    <a:pt x="3988" y="19426"/>
                    <a:pt x="4103" y="20326"/>
                    <a:pt x="3874" y="20832"/>
                  </a:cubicBezTo>
                  <a:cubicBezTo>
                    <a:pt x="3645" y="21339"/>
                    <a:pt x="3074" y="21451"/>
                    <a:pt x="2560" y="21282"/>
                  </a:cubicBezTo>
                  <a:cubicBezTo>
                    <a:pt x="2045" y="21113"/>
                    <a:pt x="1588" y="20664"/>
                    <a:pt x="1188" y="20157"/>
                  </a:cubicBezTo>
                  <a:cubicBezTo>
                    <a:pt x="788" y="19651"/>
                    <a:pt x="445" y="19088"/>
                    <a:pt x="217" y="18470"/>
                  </a:cubicBezTo>
                  <a:cubicBezTo>
                    <a:pt x="-12" y="17851"/>
                    <a:pt x="-126" y="17176"/>
                    <a:pt x="217" y="16670"/>
                  </a:cubicBezTo>
                  <a:cubicBezTo>
                    <a:pt x="560" y="16163"/>
                    <a:pt x="1360" y="15826"/>
                    <a:pt x="3017" y="15488"/>
                  </a:cubicBezTo>
                  <a:cubicBezTo>
                    <a:pt x="4674" y="15151"/>
                    <a:pt x="7188" y="14813"/>
                    <a:pt x="8731" y="14645"/>
                  </a:cubicBezTo>
                  <a:cubicBezTo>
                    <a:pt x="10274" y="14476"/>
                    <a:pt x="10845" y="14476"/>
                    <a:pt x="10788" y="14420"/>
                  </a:cubicBezTo>
                  <a:cubicBezTo>
                    <a:pt x="10731" y="14363"/>
                    <a:pt x="10045" y="14251"/>
                    <a:pt x="9417" y="14363"/>
                  </a:cubicBezTo>
                  <a:cubicBezTo>
                    <a:pt x="8788" y="14476"/>
                    <a:pt x="8217" y="14813"/>
                    <a:pt x="7817" y="15264"/>
                  </a:cubicBezTo>
                  <a:cubicBezTo>
                    <a:pt x="7417" y="15713"/>
                    <a:pt x="7188" y="16276"/>
                    <a:pt x="7303" y="16726"/>
                  </a:cubicBezTo>
                  <a:cubicBezTo>
                    <a:pt x="7417" y="17176"/>
                    <a:pt x="7874" y="17513"/>
                    <a:pt x="8560" y="17401"/>
                  </a:cubicBezTo>
                  <a:cubicBezTo>
                    <a:pt x="9245" y="17289"/>
                    <a:pt x="10160" y="16726"/>
                    <a:pt x="10617" y="16782"/>
                  </a:cubicBezTo>
                  <a:cubicBezTo>
                    <a:pt x="11074" y="16838"/>
                    <a:pt x="11074" y="17513"/>
                    <a:pt x="11417" y="17795"/>
                  </a:cubicBezTo>
                  <a:cubicBezTo>
                    <a:pt x="11760" y="18076"/>
                    <a:pt x="12445" y="17964"/>
                    <a:pt x="13360" y="17063"/>
                  </a:cubicBezTo>
                  <a:cubicBezTo>
                    <a:pt x="14274" y="16163"/>
                    <a:pt x="15417" y="14476"/>
                    <a:pt x="16731" y="11776"/>
                  </a:cubicBezTo>
                  <a:cubicBezTo>
                    <a:pt x="18045" y="9076"/>
                    <a:pt x="19531" y="5364"/>
                    <a:pt x="20388" y="3057"/>
                  </a:cubicBezTo>
                  <a:cubicBezTo>
                    <a:pt x="21245" y="751"/>
                    <a:pt x="21474" y="-149"/>
                    <a:pt x="21245" y="20"/>
                  </a:cubicBezTo>
                  <a:cubicBezTo>
                    <a:pt x="21017" y="189"/>
                    <a:pt x="20331" y="1426"/>
                    <a:pt x="19703" y="3901"/>
                  </a:cubicBezTo>
                  <a:cubicBezTo>
                    <a:pt x="19074" y="6376"/>
                    <a:pt x="18503" y="10089"/>
                    <a:pt x="18217" y="12226"/>
                  </a:cubicBezTo>
                  <a:cubicBezTo>
                    <a:pt x="17931" y="14363"/>
                    <a:pt x="17931" y="14926"/>
                    <a:pt x="18045" y="15657"/>
                  </a:cubicBezTo>
                  <a:cubicBezTo>
                    <a:pt x="18160" y="16388"/>
                    <a:pt x="18388" y="17289"/>
                    <a:pt x="18845" y="17626"/>
                  </a:cubicBezTo>
                  <a:cubicBezTo>
                    <a:pt x="19303" y="17964"/>
                    <a:pt x="19988" y="17738"/>
                    <a:pt x="20674" y="17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6488429" y="218144"/>
              <a:ext cx="80663" cy="174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90" fill="norm" stroke="1" extrusionOk="0">
                  <a:moveTo>
                    <a:pt x="21106" y="1041"/>
                  </a:moveTo>
                  <a:cubicBezTo>
                    <a:pt x="16675" y="520"/>
                    <a:pt x="12244" y="0"/>
                    <a:pt x="8644" y="0"/>
                  </a:cubicBezTo>
                  <a:cubicBezTo>
                    <a:pt x="5044" y="0"/>
                    <a:pt x="2275" y="520"/>
                    <a:pt x="891" y="1431"/>
                  </a:cubicBezTo>
                  <a:cubicBezTo>
                    <a:pt x="-494" y="2342"/>
                    <a:pt x="-494" y="3643"/>
                    <a:pt x="2552" y="5855"/>
                  </a:cubicBezTo>
                  <a:cubicBezTo>
                    <a:pt x="5598" y="8067"/>
                    <a:pt x="11691" y="11190"/>
                    <a:pt x="15014" y="13663"/>
                  </a:cubicBezTo>
                  <a:cubicBezTo>
                    <a:pt x="18337" y="16135"/>
                    <a:pt x="18891" y="17957"/>
                    <a:pt x="17506" y="19258"/>
                  </a:cubicBezTo>
                  <a:cubicBezTo>
                    <a:pt x="16121" y="20559"/>
                    <a:pt x="12798" y="21340"/>
                    <a:pt x="9752" y="21470"/>
                  </a:cubicBezTo>
                  <a:cubicBezTo>
                    <a:pt x="6706" y="21600"/>
                    <a:pt x="3937" y="21080"/>
                    <a:pt x="1168" y="20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6591621" y="247839"/>
              <a:ext cx="174321" cy="129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0971" fill="norm" stroke="1" extrusionOk="0">
                  <a:moveTo>
                    <a:pt x="1120" y="7876"/>
                  </a:moveTo>
                  <a:cubicBezTo>
                    <a:pt x="2406" y="8218"/>
                    <a:pt x="3691" y="8561"/>
                    <a:pt x="4977" y="8218"/>
                  </a:cubicBezTo>
                  <a:cubicBezTo>
                    <a:pt x="6263" y="7876"/>
                    <a:pt x="7548" y="6847"/>
                    <a:pt x="8834" y="5304"/>
                  </a:cubicBezTo>
                  <a:cubicBezTo>
                    <a:pt x="10120" y="3761"/>
                    <a:pt x="11406" y="1704"/>
                    <a:pt x="11277" y="676"/>
                  </a:cubicBezTo>
                  <a:cubicBezTo>
                    <a:pt x="11148" y="-353"/>
                    <a:pt x="9606" y="-353"/>
                    <a:pt x="7420" y="1704"/>
                  </a:cubicBezTo>
                  <a:cubicBezTo>
                    <a:pt x="5234" y="3761"/>
                    <a:pt x="2406" y="7876"/>
                    <a:pt x="991" y="10790"/>
                  </a:cubicBezTo>
                  <a:cubicBezTo>
                    <a:pt x="-423" y="13704"/>
                    <a:pt x="-423" y="15418"/>
                    <a:pt x="1634" y="17133"/>
                  </a:cubicBezTo>
                  <a:cubicBezTo>
                    <a:pt x="3691" y="18847"/>
                    <a:pt x="7806" y="20561"/>
                    <a:pt x="11406" y="20904"/>
                  </a:cubicBezTo>
                  <a:cubicBezTo>
                    <a:pt x="15006" y="21247"/>
                    <a:pt x="18091" y="20218"/>
                    <a:pt x="21177" y="19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6689741" y="61510"/>
              <a:ext cx="209186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600" fill="norm" stroke="1" extrusionOk="0">
                  <a:moveTo>
                    <a:pt x="19694" y="0"/>
                  </a:moveTo>
                  <a:cubicBezTo>
                    <a:pt x="19906" y="1946"/>
                    <a:pt x="20118" y="3892"/>
                    <a:pt x="20541" y="6032"/>
                  </a:cubicBezTo>
                  <a:cubicBezTo>
                    <a:pt x="20965" y="8173"/>
                    <a:pt x="21600" y="10508"/>
                    <a:pt x="18953" y="12989"/>
                  </a:cubicBezTo>
                  <a:cubicBezTo>
                    <a:pt x="16306" y="15470"/>
                    <a:pt x="10376" y="18097"/>
                    <a:pt x="6671" y="19557"/>
                  </a:cubicBezTo>
                  <a:cubicBezTo>
                    <a:pt x="2965" y="21016"/>
                    <a:pt x="1482" y="213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1091158" y="1613620"/>
              <a:ext cx="372534" cy="359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245" y="4360"/>
                  </a:moveTo>
                  <a:cubicBezTo>
                    <a:pt x="123" y="3732"/>
                    <a:pt x="0" y="3104"/>
                    <a:pt x="0" y="2225"/>
                  </a:cubicBezTo>
                  <a:cubicBezTo>
                    <a:pt x="0" y="1346"/>
                    <a:pt x="123" y="216"/>
                    <a:pt x="245" y="27"/>
                  </a:cubicBezTo>
                  <a:cubicBezTo>
                    <a:pt x="368" y="-161"/>
                    <a:pt x="491" y="592"/>
                    <a:pt x="1227" y="2979"/>
                  </a:cubicBezTo>
                  <a:cubicBezTo>
                    <a:pt x="1964" y="5365"/>
                    <a:pt x="3314" y="9383"/>
                    <a:pt x="4234" y="12397"/>
                  </a:cubicBezTo>
                  <a:cubicBezTo>
                    <a:pt x="5155" y="15411"/>
                    <a:pt x="5645" y="17420"/>
                    <a:pt x="6075" y="18865"/>
                  </a:cubicBezTo>
                  <a:cubicBezTo>
                    <a:pt x="6505" y="20309"/>
                    <a:pt x="6873" y="21188"/>
                    <a:pt x="7118" y="21313"/>
                  </a:cubicBezTo>
                  <a:cubicBezTo>
                    <a:pt x="7364" y="21439"/>
                    <a:pt x="7486" y="20811"/>
                    <a:pt x="7609" y="19241"/>
                  </a:cubicBezTo>
                  <a:cubicBezTo>
                    <a:pt x="7732" y="17672"/>
                    <a:pt x="7855" y="15160"/>
                    <a:pt x="8100" y="13590"/>
                  </a:cubicBezTo>
                  <a:cubicBezTo>
                    <a:pt x="8345" y="12020"/>
                    <a:pt x="8714" y="11392"/>
                    <a:pt x="9143" y="11267"/>
                  </a:cubicBezTo>
                  <a:cubicBezTo>
                    <a:pt x="9573" y="11141"/>
                    <a:pt x="10064" y="11518"/>
                    <a:pt x="10984" y="12962"/>
                  </a:cubicBezTo>
                  <a:cubicBezTo>
                    <a:pt x="11905" y="14406"/>
                    <a:pt x="13255" y="16918"/>
                    <a:pt x="14175" y="18425"/>
                  </a:cubicBezTo>
                  <a:cubicBezTo>
                    <a:pt x="15095" y="19932"/>
                    <a:pt x="15586" y="20434"/>
                    <a:pt x="16077" y="20497"/>
                  </a:cubicBezTo>
                  <a:cubicBezTo>
                    <a:pt x="16568" y="20560"/>
                    <a:pt x="17059" y="20183"/>
                    <a:pt x="17489" y="18174"/>
                  </a:cubicBezTo>
                  <a:cubicBezTo>
                    <a:pt x="17918" y="16165"/>
                    <a:pt x="18286" y="12523"/>
                    <a:pt x="18532" y="9886"/>
                  </a:cubicBezTo>
                  <a:cubicBezTo>
                    <a:pt x="18777" y="7248"/>
                    <a:pt x="18900" y="5616"/>
                    <a:pt x="19391" y="4674"/>
                  </a:cubicBezTo>
                  <a:cubicBezTo>
                    <a:pt x="19882" y="3732"/>
                    <a:pt x="20741" y="3481"/>
                    <a:pt x="21600" y="3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1717691" y="1776010"/>
              <a:ext cx="317501" cy="188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19440"/>
                  </a:moveTo>
                  <a:cubicBezTo>
                    <a:pt x="144" y="17040"/>
                    <a:pt x="288" y="14640"/>
                    <a:pt x="648" y="12960"/>
                  </a:cubicBezTo>
                  <a:cubicBezTo>
                    <a:pt x="1008" y="11280"/>
                    <a:pt x="1584" y="10320"/>
                    <a:pt x="2520" y="10320"/>
                  </a:cubicBezTo>
                  <a:cubicBezTo>
                    <a:pt x="3456" y="10320"/>
                    <a:pt x="4752" y="11280"/>
                    <a:pt x="5616" y="12720"/>
                  </a:cubicBezTo>
                  <a:cubicBezTo>
                    <a:pt x="6480" y="14160"/>
                    <a:pt x="6912" y="16080"/>
                    <a:pt x="7344" y="17640"/>
                  </a:cubicBezTo>
                  <a:cubicBezTo>
                    <a:pt x="7776" y="19200"/>
                    <a:pt x="8208" y="20400"/>
                    <a:pt x="8784" y="21000"/>
                  </a:cubicBezTo>
                  <a:cubicBezTo>
                    <a:pt x="9360" y="21600"/>
                    <a:pt x="10080" y="21600"/>
                    <a:pt x="10872" y="20520"/>
                  </a:cubicBezTo>
                  <a:cubicBezTo>
                    <a:pt x="11664" y="19440"/>
                    <a:pt x="12528" y="17280"/>
                    <a:pt x="14328" y="13680"/>
                  </a:cubicBezTo>
                  <a:cubicBezTo>
                    <a:pt x="16128" y="10080"/>
                    <a:pt x="18864" y="50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2308241" y="1491352"/>
              <a:ext cx="176568" cy="367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536" fill="norm" stroke="1" extrusionOk="0">
                  <a:moveTo>
                    <a:pt x="0" y="2543"/>
                  </a:moveTo>
                  <a:cubicBezTo>
                    <a:pt x="0" y="1922"/>
                    <a:pt x="0" y="1302"/>
                    <a:pt x="628" y="867"/>
                  </a:cubicBezTo>
                  <a:cubicBezTo>
                    <a:pt x="1256" y="433"/>
                    <a:pt x="2512" y="184"/>
                    <a:pt x="4647" y="60"/>
                  </a:cubicBezTo>
                  <a:cubicBezTo>
                    <a:pt x="6781" y="-64"/>
                    <a:pt x="9795" y="-64"/>
                    <a:pt x="12935" y="743"/>
                  </a:cubicBezTo>
                  <a:cubicBezTo>
                    <a:pt x="16074" y="1550"/>
                    <a:pt x="19340" y="3164"/>
                    <a:pt x="20470" y="4839"/>
                  </a:cubicBezTo>
                  <a:cubicBezTo>
                    <a:pt x="21600" y="6515"/>
                    <a:pt x="20595" y="8253"/>
                    <a:pt x="18963" y="10053"/>
                  </a:cubicBezTo>
                  <a:cubicBezTo>
                    <a:pt x="17330" y="11853"/>
                    <a:pt x="15070" y="13715"/>
                    <a:pt x="14065" y="15639"/>
                  </a:cubicBezTo>
                  <a:cubicBezTo>
                    <a:pt x="13060" y="17564"/>
                    <a:pt x="13312" y="19550"/>
                    <a:pt x="13563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2435241" y="2055410"/>
              <a:ext cx="50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390541" y="3077760"/>
              <a:ext cx="298451" cy="30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6" y="755"/>
                    <a:pt x="613" y="1510"/>
                    <a:pt x="1149" y="4003"/>
                  </a:cubicBezTo>
                  <a:cubicBezTo>
                    <a:pt x="1685" y="6495"/>
                    <a:pt x="2451" y="10724"/>
                    <a:pt x="2987" y="13594"/>
                  </a:cubicBezTo>
                  <a:cubicBezTo>
                    <a:pt x="3523" y="16464"/>
                    <a:pt x="3830" y="17975"/>
                    <a:pt x="4136" y="19108"/>
                  </a:cubicBezTo>
                  <a:cubicBezTo>
                    <a:pt x="4443" y="20241"/>
                    <a:pt x="4749" y="20996"/>
                    <a:pt x="4902" y="20845"/>
                  </a:cubicBezTo>
                  <a:cubicBezTo>
                    <a:pt x="5055" y="20694"/>
                    <a:pt x="5055" y="19636"/>
                    <a:pt x="5209" y="18126"/>
                  </a:cubicBezTo>
                  <a:cubicBezTo>
                    <a:pt x="5362" y="16615"/>
                    <a:pt x="5668" y="14652"/>
                    <a:pt x="5974" y="13292"/>
                  </a:cubicBezTo>
                  <a:cubicBezTo>
                    <a:pt x="6281" y="11933"/>
                    <a:pt x="6587" y="11178"/>
                    <a:pt x="7123" y="10876"/>
                  </a:cubicBezTo>
                  <a:cubicBezTo>
                    <a:pt x="7660" y="10573"/>
                    <a:pt x="8426" y="10724"/>
                    <a:pt x="9345" y="12008"/>
                  </a:cubicBezTo>
                  <a:cubicBezTo>
                    <a:pt x="10264" y="13292"/>
                    <a:pt x="11336" y="15709"/>
                    <a:pt x="12102" y="17295"/>
                  </a:cubicBezTo>
                  <a:cubicBezTo>
                    <a:pt x="12868" y="18881"/>
                    <a:pt x="13328" y="19636"/>
                    <a:pt x="13864" y="20316"/>
                  </a:cubicBezTo>
                  <a:cubicBezTo>
                    <a:pt x="14400" y="20996"/>
                    <a:pt x="15013" y="21600"/>
                    <a:pt x="15549" y="21600"/>
                  </a:cubicBezTo>
                  <a:cubicBezTo>
                    <a:pt x="16085" y="21600"/>
                    <a:pt x="16545" y="20996"/>
                    <a:pt x="17081" y="18428"/>
                  </a:cubicBezTo>
                  <a:cubicBezTo>
                    <a:pt x="17617" y="15860"/>
                    <a:pt x="18230" y="11329"/>
                    <a:pt x="18613" y="8081"/>
                  </a:cubicBezTo>
                  <a:cubicBezTo>
                    <a:pt x="18996" y="4834"/>
                    <a:pt x="19149" y="2870"/>
                    <a:pt x="19609" y="1813"/>
                  </a:cubicBezTo>
                  <a:cubicBezTo>
                    <a:pt x="20068" y="755"/>
                    <a:pt x="20834" y="604"/>
                    <a:pt x="21600" y="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777891" y="3198410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777891" y="3274610"/>
              <a:ext cx="196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26" y="17280"/>
                    <a:pt x="3252" y="12960"/>
                    <a:pt x="6852" y="9360"/>
                  </a:cubicBezTo>
                  <a:cubicBezTo>
                    <a:pt x="10452" y="5760"/>
                    <a:pt x="16026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1331772" y="3051428"/>
              <a:ext cx="208120" cy="310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0843" fill="norm" stroke="1" extrusionOk="0">
                  <a:moveTo>
                    <a:pt x="14110" y="4325"/>
                  </a:moveTo>
                  <a:cubicBezTo>
                    <a:pt x="14110" y="3615"/>
                    <a:pt x="14110" y="2904"/>
                    <a:pt x="14110" y="2194"/>
                  </a:cubicBezTo>
                  <a:cubicBezTo>
                    <a:pt x="14110" y="1483"/>
                    <a:pt x="14110" y="773"/>
                    <a:pt x="13570" y="346"/>
                  </a:cubicBezTo>
                  <a:cubicBezTo>
                    <a:pt x="13030" y="-80"/>
                    <a:pt x="11950" y="-222"/>
                    <a:pt x="10330" y="560"/>
                  </a:cubicBezTo>
                  <a:cubicBezTo>
                    <a:pt x="8710" y="1341"/>
                    <a:pt x="6550" y="3046"/>
                    <a:pt x="4606" y="5533"/>
                  </a:cubicBezTo>
                  <a:cubicBezTo>
                    <a:pt x="2662" y="8020"/>
                    <a:pt x="934" y="11289"/>
                    <a:pt x="286" y="13775"/>
                  </a:cubicBezTo>
                  <a:cubicBezTo>
                    <a:pt x="-362" y="16262"/>
                    <a:pt x="70" y="17967"/>
                    <a:pt x="1798" y="19246"/>
                  </a:cubicBezTo>
                  <a:cubicBezTo>
                    <a:pt x="3526" y="20525"/>
                    <a:pt x="6550" y="21378"/>
                    <a:pt x="9574" y="20454"/>
                  </a:cubicBezTo>
                  <a:cubicBezTo>
                    <a:pt x="12598" y="19531"/>
                    <a:pt x="15622" y="16831"/>
                    <a:pt x="17566" y="13704"/>
                  </a:cubicBezTo>
                  <a:cubicBezTo>
                    <a:pt x="19510" y="10578"/>
                    <a:pt x="20374" y="7025"/>
                    <a:pt x="20158" y="4610"/>
                  </a:cubicBezTo>
                  <a:cubicBezTo>
                    <a:pt x="19942" y="2194"/>
                    <a:pt x="18646" y="915"/>
                    <a:pt x="16378" y="560"/>
                  </a:cubicBezTo>
                  <a:cubicBezTo>
                    <a:pt x="14110" y="204"/>
                    <a:pt x="10870" y="773"/>
                    <a:pt x="8386" y="1839"/>
                  </a:cubicBezTo>
                  <a:cubicBezTo>
                    <a:pt x="5902" y="2904"/>
                    <a:pt x="4174" y="4467"/>
                    <a:pt x="3310" y="5604"/>
                  </a:cubicBezTo>
                  <a:cubicBezTo>
                    <a:pt x="2446" y="6741"/>
                    <a:pt x="2446" y="7452"/>
                    <a:pt x="2986" y="7878"/>
                  </a:cubicBezTo>
                  <a:cubicBezTo>
                    <a:pt x="3526" y="8304"/>
                    <a:pt x="4606" y="8446"/>
                    <a:pt x="7738" y="8162"/>
                  </a:cubicBezTo>
                  <a:cubicBezTo>
                    <a:pt x="10870" y="7878"/>
                    <a:pt x="16054" y="7167"/>
                    <a:pt x="21238" y="6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1444641" y="2828397"/>
              <a:ext cx="95251" cy="166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21279"/>
                  </a:moveTo>
                  <a:cubicBezTo>
                    <a:pt x="0" y="18309"/>
                    <a:pt x="0" y="15339"/>
                    <a:pt x="1440" y="12099"/>
                  </a:cubicBezTo>
                  <a:cubicBezTo>
                    <a:pt x="2880" y="8859"/>
                    <a:pt x="5760" y="5349"/>
                    <a:pt x="8160" y="3054"/>
                  </a:cubicBezTo>
                  <a:cubicBezTo>
                    <a:pt x="10560" y="759"/>
                    <a:pt x="12480" y="-321"/>
                    <a:pt x="13920" y="84"/>
                  </a:cubicBezTo>
                  <a:cubicBezTo>
                    <a:pt x="15360" y="489"/>
                    <a:pt x="16320" y="2379"/>
                    <a:pt x="17520" y="5484"/>
                  </a:cubicBezTo>
                  <a:cubicBezTo>
                    <a:pt x="18720" y="8589"/>
                    <a:pt x="20160" y="12909"/>
                    <a:pt x="21600" y="17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1628791" y="3173010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6800"/>
                    <a:pt x="12343" y="12000"/>
                    <a:pt x="15943" y="8400"/>
                  </a:cubicBezTo>
                  <a:cubicBezTo>
                    <a:pt x="19543" y="4800"/>
                    <a:pt x="2057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1992457" y="2979878"/>
              <a:ext cx="161014" cy="309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0884" fill="norm" stroke="1" extrusionOk="0">
                  <a:moveTo>
                    <a:pt x="13068" y="7044"/>
                  </a:moveTo>
                  <a:cubicBezTo>
                    <a:pt x="13068" y="6186"/>
                    <a:pt x="13068" y="5328"/>
                    <a:pt x="12376" y="4827"/>
                  </a:cubicBezTo>
                  <a:cubicBezTo>
                    <a:pt x="11684" y="4327"/>
                    <a:pt x="10299" y="4183"/>
                    <a:pt x="8361" y="4970"/>
                  </a:cubicBezTo>
                  <a:cubicBezTo>
                    <a:pt x="6422" y="5757"/>
                    <a:pt x="3930" y="7474"/>
                    <a:pt x="2268" y="10048"/>
                  </a:cubicBezTo>
                  <a:cubicBezTo>
                    <a:pt x="607" y="12623"/>
                    <a:pt x="-224" y="16056"/>
                    <a:pt x="53" y="18202"/>
                  </a:cubicBezTo>
                  <a:cubicBezTo>
                    <a:pt x="330" y="20348"/>
                    <a:pt x="1714" y="21206"/>
                    <a:pt x="4761" y="20777"/>
                  </a:cubicBezTo>
                  <a:cubicBezTo>
                    <a:pt x="7807" y="20348"/>
                    <a:pt x="12514" y="18631"/>
                    <a:pt x="15699" y="16056"/>
                  </a:cubicBezTo>
                  <a:cubicBezTo>
                    <a:pt x="18884" y="13481"/>
                    <a:pt x="20545" y="10048"/>
                    <a:pt x="20961" y="7259"/>
                  </a:cubicBezTo>
                  <a:cubicBezTo>
                    <a:pt x="21376" y="4470"/>
                    <a:pt x="20545" y="2324"/>
                    <a:pt x="18745" y="1108"/>
                  </a:cubicBezTo>
                  <a:cubicBezTo>
                    <a:pt x="16945" y="-108"/>
                    <a:pt x="14176" y="-394"/>
                    <a:pt x="11822" y="607"/>
                  </a:cubicBezTo>
                  <a:cubicBezTo>
                    <a:pt x="9468" y="1609"/>
                    <a:pt x="7530" y="3897"/>
                    <a:pt x="8776" y="5900"/>
                  </a:cubicBezTo>
                  <a:cubicBezTo>
                    <a:pt x="10022" y="7903"/>
                    <a:pt x="14453" y="9619"/>
                    <a:pt x="18884" y="1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2183358" y="3257677"/>
              <a:ext cx="111314" cy="63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0948" fill="norm" stroke="1" extrusionOk="0">
                  <a:moveTo>
                    <a:pt x="3200" y="5574"/>
                  </a:moveTo>
                  <a:cubicBezTo>
                    <a:pt x="1600" y="7665"/>
                    <a:pt x="0" y="9755"/>
                    <a:pt x="0" y="12542"/>
                  </a:cubicBezTo>
                  <a:cubicBezTo>
                    <a:pt x="0" y="15329"/>
                    <a:pt x="1600" y="18813"/>
                    <a:pt x="3800" y="20206"/>
                  </a:cubicBezTo>
                  <a:cubicBezTo>
                    <a:pt x="6000" y="21600"/>
                    <a:pt x="8800" y="20903"/>
                    <a:pt x="11600" y="19161"/>
                  </a:cubicBezTo>
                  <a:cubicBezTo>
                    <a:pt x="14400" y="17419"/>
                    <a:pt x="17200" y="14632"/>
                    <a:pt x="19000" y="11497"/>
                  </a:cubicBezTo>
                  <a:cubicBezTo>
                    <a:pt x="20800" y="8361"/>
                    <a:pt x="21600" y="4877"/>
                    <a:pt x="20600" y="2787"/>
                  </a:cubicBezTo>
                  <a:cubicBezTo>
                    <a:pt x="19600" y="697"/>
                    <a:pt x="16800" y="0"/>
                    <a:pt x="14400" y="0"/>
                  </a:cubicBezTo>
                  <a:cubicBezTo>
                    <a:pt x="12000" y="0"/>
                    <a:pt x="10000" y="697"/>
                    <a:pt x="8000" y="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1419241" y="3395260"/>
              <a:ext cx="8509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49" y="20842"/>
                    <a:pt x="4299" y="20084"/>
                    <a:pt x="6287" y="18379"/>
                  </a:cubicBezTo>
                  <a:cubicBezTo>
                    <a:pt x="8275" y="16674"/>
                    <a:pt x="10101" y="14021"/>
                    <a:pt x="12197" y="11937"/>
                  </a:cubicBezTo>
                  <a:cubicBezTo>
                    <a:pt x="14293" y="9853"/>
                    <a:pt x="16657" y="8337"/>
                    <a:pt x="18269" y="6442"/>
                  </a:cubicBezTo>
                  <a:cubicBezTo>
                    <a:pt x="19881" y="4547"/>
                    <a:pt x="20740" y="22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1435063" y="3669280"/>
              <a:ext cx="123879" cy="230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161" fill="norm" stroke="1" extrusionOk="0">
                  <a:moveTo>
                    <a:pt x="21426" y="3413"/>
                  </a:moveTo>
                  <a:cubicBezTo>
                    <a:pt x="20328" y="2051"/>
                    <a:pt x="19229" y="689"/>
                    <a:pt x="16484" y="202"/>
                  </a:cubicBezTo>
                  <a:cubicBezTo>
                    <a:pt x="13738" y="-284"/>
                    <a:pt x="9345" y="105"/>
                    <a:pt x="5867" y="1370"/>
                  </a:cubicBezTo>
                  <a:cubicBezTo>
                    <a:pt x="2389" y="2635"/>
                    <a:pt x="-174" y="4775"/>
                    <a:pt x="9" y="7013"/>
                  </a:cubicBezTo>
                  <a:cubicBezTo>
                    <a:pt x="192" y="9251"/>
                    <a:pt x="3121" y="11586"/>
                    <a:pt x="6233" y="13143"/>
                  </a:cubicBezTo>
                  <a:cubicBezTo>
                    <a:pt x="9345" y="14700"/>
                    <a:pt x="12640" y="15478"/>
                    <a:pt x="14836" y="16257"/>
                  </a:cubicBezTo>
                  <a:cubicBezTo>
                    <a:pt x="17033" y="17035"/>
                    <a:pt x="18131" y="17813"/>
                    <a:pt x="18131" y="18592"/>
                  </a:cubicBezTo>
                  <a:cubicBezTo>
                    <a:pt x="18131" y="19370"/>
                    <a:pt x="17033" y="20148"/>
                    <a:pt x="15568" y="20635"/>
                  </a:cubicBezTo>
                  <a:cubicBezTo>
                    <a:pt x="14104" y="21121"/>
                    <a:pt x="12273" y="21316"/>
                    <a:pt x="10809" y="21024"/>
                  </a:cubicBezTo>
                  <a:cubicBezTo>
                    <a:pt x="9345" y="20732"/>
                    <a:pt x="8246" y="19954"/>
                    <a:pt x="8063" y="19175"/>
                  </a:cubicBezTo>
                  <a:cubicBezTo>
                    <a:pt x="7880" y="18397"/>
                    <a:pt x="8612" y="17619"/>
                    <a:pt x="9345" y="16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1584274" y="3698016"/>
              <a:ext cx="133418" cy="172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0991" fill="norm" stroke="1" extrusionOk="0">
                  <a:moveTo>
                    <a:pt x="11" y="13363"/>
                  </a:moveTo>
                  <a:cubicBezTo>
                    <a:pt x="1672" y="13363"/>
                    <a:pt x="3334" y="13363"/>
                    <a:pt x="5660" y="11691"/>
                  </a:cubicBezTo>
                  <a:cubicBezTo>
                    <a:pt x="7986" y="10020"/>
                    <a:pt x="10977" y="6677"/>
                    <a:pt x="12472" y="4363"/>
                  </a:cubicBezTo>
                  <a:cubicBezTo>
                    <a:pt x="13968" y="2048"/>
                    <a:pt x="13968" y="763"/>
                    <a:pt x="12804" y="248"/>
                  </a:cubicBezTo>
                  <a:cubicBezTo>
                    <a:pt x="11641" y="-266"/>
                    <a:pt x="9315" y="-9"/>
                    <a:pt x="6989" y="1277"/>
                  </a:cubicBezTo>
                  <a:cubicBezTo>
                    <a:pt x="4663" y="2563"/>
                    <a:pt x="2337" y="4877"/>
                    <a:pt x="1008" y="7577"/>
                  </a:cubicBezTo>
                  <a:cubicBezTo>
                    <a:pt x="-322" y="10277"/>
                    <a:pt x="-654" y="13363"/>
                    <a:pt x="2004" y="15805"/>
                  </a:cubicBezTo>
                  <a:cubicBezTo>
                    <a:pt x="4663" y="18248"/>
                    <a:pt x="10312" y="20048"/>
                    <a:pt x="13968" y="20691"/>
                  </a:cubicBezTo>
                  <a:cubicBezTo>
                    <a:pt x="17623" y="21334"/>
                    <a:pt x="19284" y="20820"/>
                    <a:pt x="20946" y="20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1759670" y="3628319"/>
              <a:ext cx="167572" cy="295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366" fill="norm" stroke="1" extrusionOk="0">
                  <a:moveTo>
                    <a:pt x="21111" y="1515"/>
                  </a:moveTo>
                  <a:cubicBezTo>
                    <a:pt x="20044" y="1056"/>
                    <a:pt x="18978" y="596"/>
                    <a:pt x="17778" y="290"/>
                  </a:cubicBezTo>
                  <a:cubicBezTo>
                    <a:pt x="16578" y="-17"/>
                    <a:pt x="15244" y="-170"/>
                    <a:pt x="13244" y="290"/>
                  </a:cubicBezTo>
                  <a:cubicBezTo>
                    <a:pt x="11244" y="749"/>
                    <a:pt x="8578" y="1821"/>
                    <a:pt x="6044" y="4196"/>
                  </a:cubicBezTo>
                  <a:cubicBezTo>
                    <a:pt x="3511" y="6570"/>
                    <a:pt x="1111" y="10247"/>
                    <a:pt x="311" y="13158"/>
                  </a:cubicBezTo>
                  <a:cubicBezTo>
                    <a:pt x="-489" y="16068"/>
                    <a:pt x="311" y="18213"/>
                    <a:pt x="2044" y="19515"/>
                  </a:cubicBezTo>
                  <a:cubicBezTo>
                    <a:pt x="3778" y="20817"/>
                    <a:pt x="6444" y="21277"/>
                    <a:pt x="8711" y="21353"/>
                  </a:cubicBezTo>
                  <a:cubicBezTo>
                    <a:pt x="10978" y="21430"/>
                    <a:pt x="12844" y="21124"/>
                    <a:pt x="14711" y="20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1949563" y="3723439"/>
              <a:ext cx="187229" cy="17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0124" fill="norm" stroke="1" extrusionOk="0">
                  <a:moveTo>
                    <a:pt x="19069" y="1651"/>
                  </a:moveTo>
                  <a:cubicBezTo>
                    <a:pt x="15229" y="1414"/>
                    <a:pt x="11389" y="1177"/>
                    <a:pt x="8149" y="2838"/>
                  </a:cubicBezTo>
                  <a:cubicBezTo>
                    <a:pt x="4909" y="4500"/>
                    <a:pt x="2269" y="8060"/>
                    <a:pt x="949" y="11027"/>
                  </a:cubicBezTo>
                  <a:cubicBezTo>
                    <a:pt x="-371" y="13994"/>
                    <a:pt x="-371" y="16368"/>
                    <a:pt x="1309" y="18148"/>
                  </a:cubicBezTo>
                  <a:cubicBezTo>
                    <a:pt x="2989" y="19928"/>
                    <a:pt x="6349" y="21115"/>
                    <a:pt x="9349" y="18979"/>
                  </a:cubicBezTo>
                  <a:cubicBezTo>
                    <a:pt x="12349" y="16842"/>
                    <a:pt x="14989" y="11383"/>
                    <a:pt x="15829" y="7467"/>
                  </a:cubicBezTo>
                  <a:cubicBezTo>
                    <a:pt x="16669" y="3550"/>
                    <a:pt x="15709" y="1177"/>
                    <a:pt x="13429" y="346"/>
                  </a:cubicBezTo>
                  <a:cubicBezTo>
                    <a:pt x="11149" y="-485"/>
                    <a:pt x="7549" y="227"/>
                    <a:pt x="5389" y="2007"/>
                  </a:cubicBezTo>
                  <a:cubicBezTo>
                    <a:pt x="3229" y="3788"/>
                    <a:pt x="2509" y="6636"/>
                    <a:pt x="2509" y="8535"/>
                  </a:cubicBezTo>
                  <a:cubicBezTo>
                    <a:pt x="2509" y="10434"/>
                    <a:pt x="3229" y="11383"/>
                    <a:pt x="5989" y="11620"/>
                  </a:cubicBezTo>
                  <a:cubicBezTo>
                    <a:pt x="8749" y="11858"/>
                    <a:pt x="13549" y="11383"/>
                    <a:pt x="16429" y="10434"/>
                  </a:cubicBezTo>
                  <a:cubicBezTo>
                    <a:pt x="19309" y="9484"/>
                    <a:pt x="20269" y="8060"/>
                    <a:pt x="21229" y="6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2009791" y="3576147"/>
              <a:ext cx="146051" cy="11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21413"/>
                  </a:moveTo>
                  <a:cubicBezTo>
                    <a:pt x="2817" y="15300"/>
                    <a:pt x="5635" y="9187"/>
                    <a:pt x="7513" y="5315"/>
                  </a:cubicBezTo>
                  <a:cubicBezTo>
                    <a:pt x="9391" y="1443"/>
                    <a:pt x="10330" y="-187"/>
                    <a:pt x="11113" y="17"/>
                  </a:cubicBezTo>
                  <a:cubicBezTo>
                    <a:pt x="11896" y="221"/>
                    <a:pt x="12522" y="2258"/>
                    <a:pt x="14243" y="5519"/>
                  </a:cubicBezTo>
                  <a:cubicBezTo>
                    <a:pt x="15965" y="8779"/>
                    <a:pt x="18783" y="13262"/>
                    <a:pt x="21600" y="17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2162191" y="3598460"/>
              <a:ext cx="1166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600" fill="norm" stroke="1" extrusionOk="0">
                  <a:moveTo>
                    <a:pt x="12505" y="0"/>
                  </a:moveTo>
                  <a:cubicBezTo>
                    <a:pt x="15916" y="3661"/>
                    <a:pt x="19326" y="7322"/>
                    <a:pt x="20463" y="10373"/>
                  </a:cubicBezTo>
                  <a:cubicBezTo>
                    <a:pt x="21600" y="13424"/>
                    <a:pt x="20463" y="15864"/>
                    <a:pt x="16674" y="17634"/>
                  </a:cubicBezTo>
                  <a:cubicBezTo>
                    <a:pt x="12884" y="19403"/>
                    <a:pt x="6442" y="205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4646411" y="3041734"/>
              <a:ext cx="208181" cy="392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38" fill="norm" stroke="1" extrusionOk="0">
                  <a:moveTo>
                    <a:pt x="15568" y="6124"/>
                  </a:moveTo>
                  <a:cubicBezTo>
                    <a:pt x="15568" y="5547"/>
                    <a:pt x="15568" y="4969"/>
                    <a:pt x="15677" y="4334"/>
                  </a:cubicBezTo>
                  <a:cubicBezTo>
                    <a:pt x="15786" y="3699"/>
                    <a:pt x="16004" y="3006"/>
                    <a:pt x="15568" y="2544"/>
                  </a:cubicBezTo>
                  <a:cubicBezTo>
                    <a:pt x="15132" y="2082"/>
                    <a:pt x="14041" y="1851"/>
                    <a:pt x="12514" y="2139"/>
                  </a:cubicBezTo>
                  <a:cubicBezTo>
                    <a:pt x="10986" y="2428"/>
                    <a:pt x="9023" y="3237"/>
                    <a:pt x="6841" y="5143"/>
                  </a:cubicBezTo>
                  <a:cubicBezTo>
                    <a:pt x="4659" y="7048"/>
                    <a:pt x="2259" y="10052"/>
                    <a:pt x="1059" y="12535"/>
                  </a:cubicBezTo>
                  <a:cubicBezTo>
                    <a:pt x="-141" y="15019"/>
                    <a:pt x="-141" y="16982"/>
                    <a:pt x="186" y="18311"/>
                  </a:cubicBezTo>
                  <a:cubicBezTo>
                    <a:pt x="514" y="19639"/>
                    <a:pt x="1168" y="20332"/>
                    <a:pt x="2041" y="20794"/>
                  </a:cubicBezTo>
                  <a:cubicBezTo>
                    <a:pt x="2914" y="21256"/>
                    <a:pt x="4004" y="21487"/>
                    <a:pt x="5641" y="21429"/>
                  </a:cubicBezTo>
                  <a:cubicBezTo>
                    <a:pt x="7277" y="21371"/>
                    <a:pt x="9459" y="21025"/>
                    <a:pt x="11859" y="19350"/>
                  </a:cubicBezTo>
                  <a:cubicBezTo>
                    <a:pt x="14259" y="17675"/>
                    <a:pt x="16877" y="14672"/>
                    <a:pt x="18295" y="11842"/>
                  </a:cubicBezTo>
                  <a:cubicBezTo>
                    <a:pt x="19714" y="9012"/>
                    <a:pt x="19932" y="6355"/>
                    <a:pt x="20041" y="4681"/>
                  </a:cubicBezTo>
                  <a:cubicBezTo>
                    <a:pt x="20150" y="3006"/>
                    <a:pt x="20150" y="2313"/>
                    <a:pt x="19714" y="1677"/>
                  </a:cubicBezTo>
                  <a:cubicBezTo>
                    <a:pt x="19277" y="1042"/>
                    <a:pt x="18404" y="465"/>
                    <a:pt x="17423" y="176"/>
                  </a:cubicBezTo>
                  <a:cubicBezTo>
                    <a:pt x="16441" y="-113"/>
                    <a:pt x="15350" y="-113"/>
                    <a:pt x="13495" y="696"/>
                  </a:cubicBezTo>
                  <a:cubicBezTo>
                    <a:pt x="11641" y="1504"/>
                    <a:pt x="9023" y="3121"/>
                    <a:pt x="7386" y="4681"/>
                  </a:cubicBezTo>
                  <a:cubicBezTo>
                    <a:pt x="5750" y="6240"/>
                    <a:pt x="5095" y="7742"/>
                    <a:pt x="4877" y="8781"/>
                  </a:cubicBezTo>
                  <a:cubicBezTo>
                    <a:pt x="4659" y="9821"/>
                    <a:pt x="4877" y="10398"/>
                    <a:pt x="6295" y="10745"/>
                  </a:cubicBezTo>
                  <a:cubicBezTo>
                    <a:pt x="7714" y="11091"/>
                    <a:pt x="10332" y="11207"/>
                    <a:pt x="13059" y="10745"/>
                  </a:cubicBezTo>
                  <a:cubicBezTo>
                    <a:pt x="15786" y="10283"/>
                    <a:pt x="18623" y="9243"/>
                    <a:pt x="21459" y="8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4695841" y="2838865"/>
              <a:ext cx="184151" cy="118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21170"/>
                  </a:moveTo>
                  <a:cubicBezTo>
                    <a:pt x="2979" y="14728"/>
                    <a:pt x="5959" y="8286"/>
                    <a:pt x="8069" y="4496"/>
                  </a:cubicBezTo>
                  <a:cubicBezTo>
                    <a:pt x="10179" y="707"/>
                    <a:pt x="11421" y="-430"/>
                    <a:pt x="12290" y="138"/>
                  </a:cubicBezTo>
                  <a:cubicBezTo>
                    <a:pt x="13159" y="707"/>
                    <a:pt x="13655" y="2981"/>
                    <a:pt x="14524" y="6202"/>
                  </a:cubicBezTo>
                  <a:cubicBezTo>
                    <a:pt x="15393" y="9423"/>
                    <a:pt x="16634" y="13591"/>
                    <a:pt x="17876" y="16244"/>
                  </a:cubicBezTo>
                  <a:cubicBezTo>
                    <a:pt x="19117" y="18896"/>
                    <a:pt x="20359" y="20033"/>
                    <a:pt x="21600" y="21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5078958" y="3223810"/>
              <a:ext cx="270934" cy="116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1" fill="norm" stroke="1" extrusionOk="0">
                  <a:moveTo>
                    <a:pt x="2869" y="20829"/>
                  </a:moveTo>
                  <a:cubicBezTo>
                    <a:pt x="2025" y="21214"/>
                    <a:pt x="1181" y="21600"/>
                    <a:pt x="675" y="20636"/>
                  </a:cubicBezTo>
                  <a:cubicBezTo>
                    <a:pt x="169" y="19671"/>
                    <a:pt x="0" y="17357"/>
                    <a:pt x="0" y="15043"/>
                  </a:cubicBezTo>
                  <a:cubicBezTo>
                    <a:pt x="0" y="12729"/>
                    <a:pt x="169" y="10414"/>
                    <a:pt x="1012" y="8486"/>
                  </a:cubicBezTo>
                  <a:cubicBezTo>
                    <a:pt x="1856" y="6557"/>
                    <a:pt x="3375" y="5014"/>
                    <a:pt x="5231" y="6171"/>
                  </a:cubicBezTo>
                  <a:cubicBezTo>
                    <a:pt x="7087" y="7329"/>
                    <a:pt x="9281" y="11186"/>
                    <a:pt x="11559" y="13500"/>
                  </a:cubicBezTo>
                  <a:cubicBezTo>
                    <a:pt x="13838" y="15814"/>
                    <a:pt x="16200" y="16586"/>
                    <a:pt x="17887" y="14079"/>
                  </a:cubicBezTo>
                  <a:cubicBezTo>
                    <a:pt x="19575" y="11571"/>
                    <a:pt x="20588" y="57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5699504" y="3059707"/>
              <a:ext cx="228238" cy="314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107" fill="norm" stroke="1" extrusionOk="0">
                  <a:moveTo>
                    <a:pt x="566" y="6754"/>
                  </a:moveTo>
                  <a:cubicBezTo>
                    <a:pt x="366" y="12296"/>
                    <a:pt x="166" y="17838"/>
                    <a:pt x="66" y="18762"/>
                  </a:cubicBezTo>
                  <a:cubicBezTo>
                    <a:pt x="-34" y="19686"/>
                    <a:pt x="-34" y="15991"/>
                    <a:pt x="166" y="12651"/>
                  </a:cubicBezTo>
                  <a:cubicBezTo>
                    <a:pt x="366" y="9312"/>
                    <a:pt x="766" y="6328"/>
                    <a:pt x="1266" y="4551"/>
                  </a:cubicBezTo>
                  <a:cubicBezTo>
                    <a:pt x="1766" y="2775"/>
                    <a:pt x="2366" y="2207"/>
                    <a:pt x="2966" y="2278"/>
                  </a:cubicBezTo>
                  <a:cubicBezTo>
                    <a:pt x="3566" y="2349"/>
                    <a:pt x="4166" y="3059"/>
                    <a:pt x="5466" y="5475"/>
                  </a:cubicBezTo>
                  <a:cubicBezTo>
                    <a:pt x="6766" y="7891"/>
                    <a:pt x="8766" y="12012"/>
                    <a:pt x="10266" y="15067"/>
                  </a:cubicBezTo>
                  <a:cubicBezTo>
                    <a:pt x="11766" y="18122"/>
                    <a:pt x="12766" y="20112"/>
                    <a:pt x="13566" y="20822"/>
                  </a:cubicBezTo>
                  <a:cubicBezTo>
                    <a:pt x="14366" y="21533"/>
                    <a:pt x="14966" y="20965"/>
                    <a:pt x="15966" y="18549"/>
                  </a:cubicBezTo>
                  <a:cubicBezTo>
                    <a:pt x="16966" y="16133"/>
                    <a:pt x="18366" y="11870"/>
                    <a:pt x="19166" y="8744"/>
                  </a:cubicBezTo>
                  <a:cubicBezTo>
                    <a:pt x="19966" y="5617"/>
                    <a:pt x="20166" y="3628"/>
                    <a:pt x="20366" y="2207"/>
                  </a:cubicBezTo>
                  <a:cubicBezTo>
                    <a:pt x="20566" y="786"/>
                    <a:pt x="20766" y="-67"/>
                    <a:pt x="20966" y="4"/>
                  </a:cubicBezTo>
                  <a:cubicBezTo>
                    <a:pt x="21166" y="75"/>
                    <a:pt x="21366" y="1070"/>
                    <a:pt x="21566" y="2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5947517" y="3261347"/>
              <a:ext cx="71569" cy="109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0682" fill="norm" stroke="1" extrusionOk="0">
                  <a:moveTo>
                    <a:pt x="16451" y="1306"/>
                  </a:moveTo>
                  <a:cubicBezTo>
                    <a:pt x="13365" y="506"/>
                    <a:pt x="10279" y="-294"/>
                    <a:pt x="7502" y="106"/>
                  </a:cubicBezTo>
                  <a:cubicBezTo>
                    <a:pt x="4725" y="506"/>
                    <a:pt x="2257" y="2106"/>
                    <a:pt x="1022" y="4506"/>
                  </a:cubicBezTo>
                  <a:cubicBezTo>
                    <a:pt x="-212" y="6906"/>
                    <a:pt x="-212" y="10106"/>
                    <a:pt x="405" y="12906"/>
                  </a:cubicBezTo>
                  <a:cubicBezTo>
                    <a:pt x="1022" y="15706"/>
                    <a:pt x="2257" y="18106"/>
                    <a:pt x="4417" y="19506"/>
                  </a:cubicBezTo>
                  <a:cubicBezTo>
                    <a:pt x="6577" y="20906"/>
                    <a:pt x="9662" y="21306"/>
                    <a:pt x="12748" y="19306"/>
                  </a:cubicBezTo>
                  <a:cubicBezTo>
                    <a:pt x="15834" y="17306"/>
                    <a:pt x="18919" y="12906"/>
                    <a:pt x="20154" y="9306"/>
                  </a:cubicBezTo>
                  <a:cubicBezTo>
                    <a:pt x="21388" y="5706"/>
                    <a:pt x="20771" y="2906"/>
                    <a:pt x="20154" y="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6048391" y="3223810"/>
              <a:ext cx="114301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742"/>
                  </a:moveTo>
                  <a:cubicBezTo>
                    <a:pt x="2000" y="5468"/>
                    <a:pt x="4000" y="5195"/>
                    <a:pt x="6600" y="6425"/>
                  </a:cubicBezTo>
                  <a:cubicBezTo>
                    <a:pt x="9200" y="7656"/>
                    <a:pt x="12400" y="10390"/>
                    <a:pt x="14200" y="12714"/>
                  </a:cubicBezTo>
                  <a:cubicBezTo>
                    <a:pt x="16000" y="15038"/>
                    <a:pt x="16400" y="16952"/>
                    <a:pt x="16400" y="18592"/>
                  </a:cubicBezTo>
                  <a:cubicBezTo>
                    <a:pt x="16400" y="20233"/>
                    <a:pt x="16000" y="21600"/>
                    <a:pt x="14600" y="21600"/>
                  </a:cubicBezTo>
                  <a:cubicBezTo>
                    <a:pt x="13200" y="21600"/>
                    <a:pt x="10800" y="20233"/>
                    <a:pt x="9400" y="17772"/>
                  </a:cubicBezTo>
                  <a:cubicBezTo>
                    <a:pt x="8000" y="15311"/>
                    <a:pt x="7600" y="11757"/>
                    <a:pt x="9800" y="8613"/>
                  </a:cubicBezTo>
                  <a:cubicBezTo>
                    <a:pt x="12000" y="5468"/>
                    <a:pt x="16800" y="27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6266543" y="3054612"/>
              <a:ext cx="137449" cy="327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53" fill="norm" stroke="1" extrusionOk="0">
                  <a:moveTo>
                    <a:pt x="21252" y="2345"/>
                  </a:moveTo>
                  <a:cubicBezTo>
                    <a:pt x="20270" y="1515"/>
                    <a:pt x="19288" y="684"/>
                    <a:pt x="17979" y="268"/>
                  </a:cubicBezTo>
                  <a:cubicBezTo>
                    <a:pt x="16670" y="-147"/>
                    <a:pt x="15034" y="-147"/>
                    <a:pt x="12907" y="753"/>
                  </a:cubicBezTo>
                  <a:cubicBezTo>
                    <a:pt x="10779" y="1653"/>
                    <a:pt x="8161" y="3453"/>
                    <a:pt x="5870" y="6499"/>
                  </a:cubicBezTo>
                  <a:cubicBezTo>
                    <a:pt x="3579" y="9545"/>
                    <a:pt x="1616" y="13838"/>
                    <a:pt x="634" y="16399"/>
                  </a:cubicBezTo>
                  <a:cubicBezTo>
                    <a:pt x="-348" y="18961"/>
                    <a:pt x="-348" y="19791"/>
                    <a:pt x="1779" y="20345"/>
                  </a:cubicBezTo>
                  <a:cubicBezTo>
                    <a:pt x="3907" y="20899"/>
                    <a:pt x="8161" y="21176"/>
                    <a:pt x="12416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6451365" y="3101116"/>
              <a:ext cx="135836" cy="270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241" fill="norm" stroke="1" extrusionOk="0">
                  <a:moveTo>
                    <a:pt x="15491" y="1157"/>
                  </a:moveTo>
                  <a:cubicBezTo>
                    <a:pt x="13830" y="825"/>
                    <a:pt x="12168" y="493"/>
                    <a:pt x="10839" y="659"/>
                  </a:cubicBezTo>
                  <a:cubicBezTo>
                    <a:pt x="9510" y="825"/>
                    <a:pt x="8513" y="1490"/>
                    <a:pt x="6851" y="3816"/>
                  </a:cubicBezTo>
                  <a:cubicBezTo>
                    <a:pt x="5190" y="6142"/>
                    <a:pt x="2864" y="10130"/>
                    <a:pt x="1535" y="12954"/>
                  </a:cubicBezTo>
                  <a:cubicBezTo>
                    <a:pt x="205" y="15779"/>
                    <a:pt x="-127" y="17440"/>
                    <a:pt x="39" y="18686"/>
                  </a:cubicBezTo>
                  <a:cubicBezTo>
                    <a:pt x="205" y="19933"/>
                    <a:pt x="870" y="20763"/>
                    <a:pt x="2033" y="21096"/>
                  </a:cubicBezTo>
                  <a:cubicBezTo>
                    <a:pt x="3196" y="21428"/>
                    <a:pt x="4858" y="21262"/>
                    <a:pt x="7848" y="19850"/>
                  </a:cubicBezTo>
                  <a:cubicBezTo>
                    <a:pt x="10839" y="18437"/>
                    <a:pt x="15159" y="15779"/>
                    <a:pt x="17651" y="13120"/>
                  </a:cubicBezTo>
                  <a:cubicBezTo>
                    <a:pt x="20144" y="10462"/>
                    <a:pt x="20808" y="7803"/>
                    <a:pt x="21141" y="5976"/>
                  </a:cubicBezTo>
                  <a:cubicBezTo>
                    <a:pt x="21473" y="4148"/>
                    <a:pt x="21473" y="3151"/>
                    <a:pt x="20144" y="2237"/>
                  </a:cubicBezTo>
                  <a:cubicBezTo>
                    <a:pt x="18815" y="1323"/>
                    <a:pt x="16156" y="493"/>
                    <a:pt x="13830" y="160"/>
                  </a:cubicBezTo>
                  <a:cubicBezTo>
                    <a:pt x="11504" y="-172"/>
                    <a:pt x="9510" y="-6"/>
                    <a:pt x="7682" y="825"/>
                  </a:cubicBezTo>
                  <a:cubicBezTo>
                    <a:pt x="5855" y="1656"/>
                    <a:pt x="4193" y="3151"/>
                    <a:pt x="3362" y="4397"/>
                  </a:cubicBezTo>
                  <a:cubicBezTo>
                    <a:pt x="2531" y="5643"/>
                    <a:pt x="2531" y="6640"/>
                    <a:pt x="3528" y="7720"/>
                  </a:cubicBezTo>
                  <a:cubicBezTo>
                    <a:pt x="4525" y="8800"/>
                    <a:pt x="6519" y="9963"/>
                    <a:pt x="9344" y="10379"/>
                  </a:cubicBezTo>
                  <a:cubicBezTo>
                    <a:pt x="12168" y="10794"/>
                    <a:pt x="15824" y="10462"/>
                    <a:pt x="19479" y="10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6588141" y="3319060"/>
              <a:ext cx="1016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6579712" y="3280946"/>
              <a:ext cx="90980" cy="158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041" fill="norm" stroke="1" extrusionOk="0">
                  <a:moveTo>
                    <a:pt x="21100" y="8418"/>
                  </a:moveTo>
                  <a:cubicBezTo>
                    <a:pt x="18645" y="8698"/>
                    <a:pt x="16191" y="8979"/>
                    <a:pt x="13736" y="10381"/>
                  </a:cubicBezTo>
                  <a:cubicBezTo>
                    <a:pt x="11282" y="11784"/>
                    <a:pt x="8827" y="14309"/>
                    <a:pt x="6373" y="16132"/>
                  </a:cubicBezTo>
                  <a:cubicBezTo>
                    <a:pt x="3918" y="17955"/>
                    <a:pt x="1464" y="19077"/>
                    <a:pt x="482" y="18937"/>
                  </a:cubicBezTo>
                  <a:cubicBezTo>
                    <a:pt x="-500" y="18797"/>
                    <a:pt x="-9" y="17394"/>
                    <a:pt x="2200" y="14589"/>
                  </a:cubicBezTo>
                  <a:cubicBezTo>
                    <a:pt x="4409" y="11784"/>
                    <a:pt x="8336" y="7576"/>
                    <a:pt x="11527" y="4490"/>
                  </a:cubicBezTo>
                  <a:cubicBezTo>
                    <a:pt x="14718" y="1405"/>
                    <a:pt x="17173" y="-559"/>
                    <a:pt x="18155" y="142"/>
                  </a:cubicBezTo>
                  <a:cubicBezTo>
                    <a:pt x="19136" y="844"/>
                    <a:pt x="18645" y="4210"/>
                    <a:pt x="17909" y="8137"/>
                  </a:cubicBezTo>
                  <a:cubicBezTo>
                    <a:pt x="17173" y="12064"/>
                    <a:pt x="16191" y="16553"/>
                    <a:pt x="15209" y="21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6759591" y="3439710"/>
              <a:ext cx="571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7118029" y="3184491"/>
              <a:ext cx="80689" cy="204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3" h="21342" fill="norm" stroke="1" extrusionOk="0">
                  <a:moveTo>
                    <a:pt x="19840" y="1450"/>
                  </a:moveTo>
                  <a:cubicBezTo>
                    <a:pt x="17733" y="789"/>
                    <a:pt x="15626" y="127"/>
                    <a:pt x="12201" y="17"/>
                  </a:cubicBezTo>
                  <a:cubicBezTo>
                    <a:pt x="8777" y="-93"/>
                    <a:pt x="4035" y="348"/>
                    <a:pt x="1665" y="1119"/>
                  </a:cubicBezTo>
                  <a:cubicBezTo>
                    <a:pt x="-706" y="1891"/>
                    <a:pt x="-706" y="2993"/>
                    <a:pt x="2718" y="5417"/>
                  </a:cubicBezTo>
                  <a:cubicBezTo>
                    <a:pt x="6143" y="7842"/>
                    <a:pt x="12992" y="11589"/>
                    <a:pt x="16679" y="14123"/>
                  </a:cubicBezTo>
                  <a:cubicBezTo>
                    <a:pt x="20367" y="16658"/>
                    <a:pt x="20894" y="17980"/>
                    <a:pt x="19050" y="19083"/>
                  </a:cubicBezTo>
                  <a:cubicBezTo>
                    <a:pt x="17206" y="20185"/>
                    <a:pt x="12992" y="21066"/>
                    <a:pt x="9567" y="21287"/>
                  </a:cubicBezTo>
                  <a:cubicBezTo>
                    <a:pt x="6143" y="21507"/>
                    <a:pt x="3509" y="21066"/>
                    <a:pt x="2455" y="20074"/>
                  </a:cubicBezTo>
                  <a:cubicBezTo>
                    <a:pt x="1401" y="19083"/>
                    <a:pt x="1928" y="17540"/>
                    <a:pt x="2455" y="15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7243640" y="3178693"/>
              <a:ext cx="125552" cy="184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0688" fill="norm" stroke="1" extrusionOk="0">
                  <a:moveTo>
                    <a:pt x="807" y="10756"/>
                  </a:moveTo>
                  <a:cubicBezTo>
                    <a:pt x="2549" y="10993"/>
                    <a:pt x="4291" y="11231"/>
                    <a:pt x="6904" y="10281"/>
                  </a:cubicBezTo>
                  <a:cubicBezTo>
                    <a:pt x="9517" y="9332"/>
                    <a:pt x="13000" y="7196"/>
                    <a:pt x="14917" y="5178"/>
                  </a:cubicBezTo>
                  <a:cubicBezTo>
                    <a:pt x="16833" y="3160"/>
                    <a:pt x="17181" y="1262"/>
                    <a:pt x="16310" y="431"/>
                  </a:cubicBezTo>
                  <a:cubicBezTo>
                    <a:pt x="15439" y="-400"/>
                    <a:pt x="13349" y="-163"/>
                    <a:pt x="10039" y="2330"/>
                  </a:cubicBezTo>
                  <a:cubicBezTo>
                    <a:pt x="6730" y="4822"/>
                    <a:pt x="2200" y="9569"/>
                    <a:pt x="633" y="13248"/>
                  </a:cubicBezTo>
                  <a:cubicBezTo>
                    <a:pt x="-935" y="16927"/>
                    <a:pt x="459" y="19538"/>
                    <a:pt x="4291" y="20369"/>
                  </a:cubicBezTo>
                  <a:cubicBezTo>
                    <a:pt x="8123" y="21200"/>
                    <a:pt x="14394" y="20251"/>
                    <a:pt x="20665" y="19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7407291" y="3016377"/>
              <a:ext cx="95251" cy="124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0" y="732"/>
                  </a:moveTo>
                  <a:cubicBezTo>
                    <a:pt x="2400" y="366"/>
                    <a:pt x="4800" y="0"/>
                    <a:pt x="7200" y="0"/>
                  </a:cubicBezTo>
                  <a:cubicBezTo>
                    <a:pt x="9600" y="0"/>
                    <a:pt x="12000" y="366"/>
                    <a:pt x="13200" y="1647"/>
                  </a:cubicBezTo>
                  <a:cubicBezTo>
                    <a:pt x="14400" y="2929"/>
                    <a:pt x="14400" y="5125"/>
                    <a:pt x="12720" y="7871"/>
                  </a:cubicBezTo>
                  <a:cubicBezTo>
                    <a:pt x="11040" y="10617"/>
                    <a:pt x="7680" y="13912"/>
                    <a:pt x="5040" y="16292"/>
                  </a:cubicBezTo>
                  <a:cubicBezTo>
                    <a:pt x="2400" y="18671"/>
                    <a:pt x="480" y="20136"/>
                    <a:pt x="720" y="20868"/>
                  </a:cubicBezTo>
                  <a:cubicBezTo>
                    <a:pt x="960" y="21600"/>
                    <a:pt x="3360" y="21600"/>
                    <a:pt x="7200" y="21234"/>
                  </a:cubicBezTo>
                  <a:cubicBezTo>
                    <a:pt x="11040" y="20868"/>
                    <a:pt x="16320" y="20136"/>
                    <a:pt x="21600" y="19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7531583" y="3127977"/>
              <a:ext cx="129709" cy="224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039" fill="norm" stroke="1" extrusionOk="0">
                  <a:moveTo>
                    <a:pt x="18657" y="1243"/>
                  </a:moveTo>
                  <a:cubicBezTo>
                    <a:pt x="17307" y="451"/>
                    <a:pt x="15957" y="-342"/>
                    <a:pt x="12920" y="153"/>
                  </a:cubicBezTo>
                  <a:cubicBezTo>
                    <a:pt x="9882" y="649"/>
                    <a:pt x="5157" y="2432"/>
                    <a:pt x="2457" y="5306"/>
                  </a:cubicBezTo>
                  <a:cubicBezTo>
                    <a:pt x="-243" y="8179"/>
                    <a:pt x="-918" y="12142"/>
                    <a:pt x="1444" y="15016"/>
                  </a:cubicBezTo>
                  <a:cubicBezTo>
                    <a:pt x="3807" y="17889"/>
                    <a:pt x="9207" y="19673"/>
                    <a:pt x="12920" y="20465"/>
                  </a:cubicBezTo>
                  <a:cubicBezTo>
                    <a:pt x="16632" y="21258"/>
                    <a:pt x="18657" y="21060"/>
                    <a:pt x="20682" y="20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7832741" y="3103160"/>
              <a:ext cx="69851" cy="2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1964" y="0"/>
                  </a:moveTo>
                  <a:cubicBezTo>
                    <a:pt x="5891" y="1519"/>
                    <a:pt x="9818" y="3037"/>
                    <a:pt x="13745" y="5569"/>
                  </a:cubicBezTo>
                  <a:cubicBezTo>
                    <a:pt x="17673" y="8100"/>
                    <a:pt x="21600" y="11644"/>
                    <a:pt x="21600" y="14512"/>
                  </a:cubicBezTo>
                  <a:cubicBezTo>
                    <a:pt x="21600" y="17381"/>
                    <a:pt x="17673" y="19575"/>
                    <a:pt x="13418" y="20588"/>
                  </a:cubicBezTo>
                  <a:cubicBezTo>
                    <a:pt x="9164" y="21600"/>
                    <a:pt x="4582" y="21431"/>
                    <a:pt x="0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7934341" y="3007910"/>
              <a:ext cx="122893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9885" y="0"/>
                  </a:moveTo>
                  <a:cubicBezTo>
                    <a:pt x="12447" y="913"/>
                    <a:pt x="15010" y="1825"/>
                    <a:pt x="17024" y="4056"/>
                  </a:cubicBezTo>
                  <a:cubicBezTo>
                    <a:pt x="19037" y="6287"/>
                    <a:pt x="20502" y="9837"/>
                    <a:pt x="21051" y="12524"/>
                  </a:cubicBezTo>
                  <a:cubicBezTo>
                    <a:pt x="21600" y="15211"/>
                    <a:pt x="21234" y="17037"/>
                    <a:pt x="17573" y="18406"/>
                  </a:cubicBezTo>
                  <a:cubicBezTo>
                    <a:pt x="13912" y="19775"/>
                    <a:pt x="6956" y="206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4391041" y="4050471"/>
              <a:ext cx="393701" cy="43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0" fill="norm" stroke="1" extrusionOk="0">
                  <a:moveTo>
                    <a:pt x="0" y="20080"/>
                  </a:moveTo>
                  <a:cubicBezTo>
                    <a:pt x="4413" y="11244"/>
                    <a:pt x="8826" y="2407"/>
                    <a:pt x="12426" y="444"/>
                  </a:cubicBezTo>
                  <a:cubicBezTo>
                    <a:pt x="16026" y="-1520"/>
                    <a:pt x="18813" y="3389"/>
                    <a:pt x="21600" y="8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4435491" y="4169960"/>
              <a:ext cx="317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8" y="16800"/>
                    <a:pt x="10656" y="12000"/>
                    <a:pt x="14256" y="8400"/>
                  </a:cubicBezTo>
                  <a:cubicBezTo>
                    <a:pt x="17856" y="4800"/>
                    <a:pt x="1972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4714891" y="3979460"/>
              <a:ext cx="13883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0" y="0"/>
                  </a:moveTo>
                  <a:cubicBezTo>
                    <a:pt x="6574" y="2400"/>
                    <a:pt x="13148" y="4800"/>
                    <a:pt x="16904" y="6514"/>
                  </a:cubicBezTo>
                  <a:cubicBezTo>
                    <a:pt x="20661" y="8229"/>
                    <a:pt x="21600" y="9257"/>
                    <a:pt x="19252" y="11657"/>
                  </a:cubicBezTo>
                  <a:cubicBezTo>
                    <a:pt x="16904" y="14057"/>
                    <a:pt x="11270" y="17829"/>
                    <a:pt x="56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5357299" y="4031204"/>
              <a:ext cx="246593" cy="346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33" fill="norm" stroke="1" extrusionOk="0">
                  <a:moveTo>
                    <a:pt x="10431" y="4262"/>
                  </a:moveTo>
                  <a:cubicBezTo>
                    <a:pt x="10800" y="3084"/>
                    <a:pt x="11170" y="1906"/>
                    <a:pt x="10893" y="1382"/>
                  </a:cubicBezTo>
                  <a:cubicBezTo>
                    <a:pt x="10616" y="858"/>
                    <a:pt x="9693" y="989"/>
                    <a:pt x="8123" y="2233"/>
                  </a:cubicBezTo>
                  <a:cubicBezTo>
                    <a:pt x="6554" y="3477"/>
                    <a:pt x="4339" y="5833"/>
                    <a:pt x="2862" y="8189"/>
                  </a:cubicBezTo>
                  <a:cubicBezTo>
                    <a:pt x="1385" y="10546"/>
                    <a:pt x="646" y="12902"/>
                    <a:pt x="277" y="14866"/>
                  </a:cubicBezTo>
                  <a:cubicBezTo>
                    <a:pt x="-92" y="16829"/>
                    <a:pt x="-92" y="18400"/>
                    <a:pt x="277" y="19513"/>
                  </a:cubicBezTo>
                  <a:cubicBezTo>
                    <a:pt x="646" y="20626"/>
                    <a:pt x="1385" y="21280"/>
                    <a:pt x="2862" y="21411"/>
                  </a:cubicBezTo>
                  <a:cubicBezTo>
                    <a:pt x="4339" y="21542"/>
                    <a:pt x="6554" y="21149"/>
                    <a:pt x="9139" y="19120"/>
                  </a:cubicBezTo>
                  <a:cubicBezTo>
                    <a:pt x="11723" y="17091"/>
                    <a:pt x="14677" y="13426"/>
                    <a:pt x="16154" y="10480"/>
                  </a:cubicBezTo>
                  <a:cubicBezTo>
                    <a:pt x="17631" y="7535"/>
                    <a:pt x="17631" y="5309"/>
                    <a:pt x="17446" y="3804"/>
                  </a:cubicBezTo>
                  <a:cubicBezTo>
                    <a:pt x="17262" y="2298"/>
                    <a:pt x="16893" y="1513"/>
                    <a:pt x="15416" y="924"/>
                  </a:cubicBezTo>
                  <a:cubicBezTo>
                    <a:pt x="13939" y="335"/>
                    <a:pt x="11354" y="-58"/>
                    <a:pt x="9231" y="7"/>
                  </a:cubicBezTo>
                  <a:cubicBezTo>
                    <a:pt x="7108" y="73"/>
                    <a:pt x="5446" y="597"/>
                    <a:pt x="4339" y="1513"/>
                  </a:cubicBezTo>
                  <a:cubicBezTo>
                    <a:pt x="3231" y="2429"/>
                    <a:pt x="2677" y="3738"/>
                    <a:pt x="2585" y="4720"/>
                  </a:cubicBezTo>
                  <a:cubicBezTo>
                    <a:pt x="2493" y="5702"/>
                    <a:pt x="2862" y="6357"/>
                    <a:pt x="4523" y="6880"/>
                  </a:cubicBezTo>
                  <a:cubicBezTo>
                    <a:pt x="6185" y="7404"/>
                    <a:pt x="9139" y="7797"/>
                    <a:pt x="12185" y="7338"/>
                  </a:cubicBezTo>
                  <a:cubicBezTo>
                    <a:pt x="15231" y="6880"/>
                    <a:pt x="18370" y="5571"/>
                    <a:pt x="21508" y="4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5457841" y="3803367"/>
              <a:ext cx="139701" cy="144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0" y="21348"/>
                  </a:moveTo>
                  <a:cubicBezTo>
                    <a:pt x="1636" y="16339"/>
                    <a:pt x="3273" y="11331"/>
                    <a:pt x="4582" y="8044"/>
                  </a:cubicBezTo>
                  <a:cubicBezTo>
                    <a:pt x="5891" y="4757"/>
                    <a:pt x="6873" y="3191"/>
                    <a:pt x="8018" y="1939"/>
                  </a:cubicBezTo>
                  <a:cubicBezTo>
                    <a:pt x="9164" y="687"/>
                    <a:pt x="10473" y="-252"/>
                    <a:pt x="11782" y="61"/>
                  </a:cubicBezTo>
                  <a:cubicBezTo>
                    <a:pt x="13091" y="374"/>
                    <a:pt x="14400" y="1939"/>
                    <a:pt x="16036" y="5696"/>
                  </a:cubicBezTo>
                  <a:cubicBezTo>
                    <a:pt x="17673" y="9452"/>
                    <a:pt x="19636" y="15400"/>
                    <a:pt x="21600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5832491" y="4246160"/>
              <a:ext cx="266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57" y="19800"/>
                    <a:pt x="6514" y="18000"/>
                    <a:pt x="10114" y="14400"/>
                  </a:cubicBezTo>
                  <a:cubicBezTo>
                    <a:pt x="13714" y="10800"/>
                    <a:pt x="17657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6246153" y="4047876"/>
              <a:ext cx="221339" cy="344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26" fill="norm" stroke="1" extrusionOk="0">
                  <a:moveTo>
                    <a:pt x="12871" y="6411"/>
                  </a:moveTo>
                  <a:cubicBezTo>
                    <a:pt x="13488" y="5226"/>
                    <a:pt x="14105" y="4041"/>
                    <a:pt x="13900" y="3580"/>
                  </a:cubicBezTo>
                  <a:cubicBezTo>
                    <a:pt x="13694" y="3119"/>
                    <a:pt x="12665" y="3382"/>
                    <a:pt x="10505" y="4699"/>
                  </a:cubicBezTo>
                  <a:cubicBezTo>
                    <a:pt x="8345" y="6016"/>
                    <a:pt x="5054" y="8387"/>
                    <a:pt x="3100" y="10889"/>
                  </a:cubicBezTo>
                  <a:cubicBezTo>
                    <a:pt x="1145" y="13392"/>
                    <a:pt x="528" y="16026"/>
                    <a:pt x="220" y="17672"/>
                  </a:cubicBezTo>
                  <a:cubicBezTo>
                    <a:pt x="-89" y="19319"/>
                    <a:pt x="-89" y="19977"/>
                    <a:pt x="322" y="20504"/>
                  </a:cubicBezTo>
                  <a:cubicBezTo>
                    <a:pt x="734" y="21031"/>
                    <a:pt x="1557" y="21426"/>
                    <a:pt x="3202" y="21426"/>
                  </a:cubicBezTo>
                  <a:cubicBezTo>
                    <a:pt x="4848" y="21426"/>
                    <a:pt x="7317" y="21031"/>
                    <a:pt x="10094" y="19121"/>
                  </a:cubicBezTo>
                  <a:cubicBezTo>
                    <a:pt x="12871" y="17211"/>
                    <a:pt x="15957" y="13787"/>
                    <a:pt x="17602" y="10758"/>
                  </a:cubicBezTo>
                  <a:cubicBezTo>
                    <a:pt x="19248" y="7728"/>
                    <a:pt x="19454" y="5094"/>
                    <a:pt x="19248" y="3382"/>
                  </a:cubicBezTo>
                  <a:cubicBezTo>
                    <a:pt x="19042" y="1670"/>
                    <a:pt x="18425" y="880"/>
                    <a:pt x="17500" y="419"/>
                  </a:cubicBezTo>
                  <a:cubicBezTo>
                    <a:pt x="16574" y="-42"/>
                    <a:pt x="15340" y="-174"/>
                    <a:pt x="13694" y="287"/>
                  </a:cubicBezTo>
                  <a:cubicBezTo>
                    <a:pt x="12048" y="748"/>
                    <a:pt x="9991" y="1802"/>
                    <a:pt x="8757" y="3053"/>
                  </a:cubicBezTo>
                  <a:cubicBezTo>
                    <a:pt x="7522" y="4304"/>
                    <a:pt x="7111" y="5753"/>
                    <a:pt x="9374" y="7333"/>
                  </a:cubicBezTo>
                  <a:cubicBezTo>
                    <a:pt x="11637" y="8914"/>
                    <a:pt x="16574" y="10626"/>
                    <a:pt x="21511" y="12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6464056" y="4366810"/>
              <a:ext cx="109285" cy="117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423" fill="norm" stroke="1" extrusionOk="0">
                  <a:moveTo>
                    <a:pt x="12888" y="0"/>
                  </a:moveTo>
                  <a:cubicBezTo>
                    <a:pt x="10850" y="0"/>
                    <a:pt x="8812" y="0"/>
                    <a:pt x="6774" y="1736"/>
                  </a:cubicBezTo>
                  <a:cubicBezTo>
                    <a:pt x="4737" y="3471"/>
                    <a:pt x="2699" y="6943"/>
                    <a:pt x="1476" y="9836"/>
                  </a:cubicBezTo>
                  <a:cubicBezTo>
                    <a:pt x="254" y="12729"/>
                    <a:pt x="-154" y="15043"/>
                    <a:pt x="50" y="17164"/>
                  </a:cubicBezTo>
                  <a:cubicBezTo>
                    <a:pt x="254" y="19286"/>
                    <a:pt x="1069" y="21214"/>
                    <a:pt x="3514" y="21407"/>
                  </a:cubicBezTo>
                  <a:cubicBezTo>
                    <a:pt x="5959" y="21600"/>
                    <a:pt x="10035" y="20057"/>
                    <a:pt x="13295" y="17550"/>
                  </a:cubicBezTo>
                  <a:cubicBezTo>
                    <a:pt x="16555" y="15043"/>
                    <a:pt x="19001" y="11571"/>
                    <a:pt x="20223" y="8486"/>
                  </a:cubicBezTo>
                  <a:cubicBezTo>
                    <a:pt x="21446" y="5400"/>
                    <a:pt x="21446" y="2700"/>
                    <a:pt x="19204" y="1543"/>
                  </a:cubicBezTo>
                  <a:cubicBezTo>
                    <a:pt x="16963" y="386"/>
                    <a:pt x="12480" y="771"/>
                    <a:pt x="7997" y="1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6793319" y="4239810"/>
              <a:ext cx="213923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4249" y="21600"/>
                  </a:moveTo>
                  <a:cubicBezTo>
                    <a:pt x="2767" y="20400"/>
                    <a:pt x="1284" y="19200"/>
                    <a:pt x="543" y="17200"/>
                  </a:cubicBezTo>
                  <a:cubicBezTo>
                    <a:pt x="-198" y="15200"/>
                    <a:pt x="-198" y="12400"/>
                    <a:pt x="649" y="9600"/>
                  </a:cubicBezTo>
                  <a:cubicBezTo>
                    <a:pt x="1496" y="6800"/>
                    <a:pt x="3190" y="4000"/>
                    <a:pt x="5202" y="4200"/>
                  </a:cubicBezTo>
                  <a:cubicBezTo>
                    <a:pt x="7214" y="4400"/>
                    <a:pt x="9543" y="7600"/>
                    <a:pt x="10920" y="10200"/>
                  </a:cubicBezTo>
                  <a:cubicBezTo>
                    <a:pt x="12296" y="12800"/>
                    <a:pt x="12720" y="14800"/>
                    <a:pt x="13355" y="16600"/>
                  </a:cubicBezTo>
                  <a:cubicBezTo>
                    <a:pt x="13990" y="18400"/>
                    <a:pt x="14837" y="20000"/>
                    <a:pt x="15473" y="19600"/>
                  </a:cubicBezTo>
                  <a:cubicBezTo>
                    <a:pt x="16108" y="19200"/>
                    <a:pt x="16531" y="16800"/>
                    <a:pt x="17484" y="13200"/>
                  </a:cubicBezTo>
                  <a:cubicBezTo>
                    <a:pt x="18437" y="9600"/>
                    <a:pt x="19920" y="4800"/>
                    <a:pt x="214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7221918" y="4037771"/>
              <a:ext cx="248874" cy="374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357" fill="norm" stroke="1" extrusionOk="0">
                  <a:moveTo>
                    <a:pt x="3401" y="6812"/>
                  </a:moveTo>
                  <a:cubicBezTo>
                    <a:pt x="3218" y="10553"/>
                    <a:pt x="3035" y="14293"/>
                    <a:pt x="2943" y="16466"/>
                  </a:cubicBezTo>
                  <a:cubicBezTo>
                    <a:pt x="2852" y="18638"/>
                    <a:pt x="2852" y="19241"/>
                    <a:pt x="2669" y="19905"/>
                  </a:cubicBezTo>
                  <a:cubicBezTo>
                    <a:pt x="2486" y="20568"/>
                    <a:pt x="2120" y="21292"/>
                    <a:pt x="1754" y="21353"/>
                  </a:cubicBezTo>
                  <a:cubicBezTo>
                    <a:pt x="1387" y="21413"/>
                    <a:pt x="1021" y="20810"/>
                    <a:pt x="655" y="18517"/>
                  </a:cubicBezTo>
                  <a:cubicBezTo>
                    <a:pt x="289" y="16224"/>
                    <a:pt x="-77" y="12242"/>
                    <a:pt x="15" y="9527"/>
                  </a:cubicBezTo>
                  <a:cubicBezTo>
                    <a:pt x="106" y="6812"/>
                    <a:pt x="655" y="5364"/>
                    <a:pt x="1204" y="4398"/>
                  </a:cubicBezTo>
                  <a:cubicBezTo>
                    <a:pt x="1754" y="3433"/>
                    <a:pt x="2303" y="2950"/>
                    <a:pt x="3035" y="2769"/>
                  </a:cubicBezTo>
                  <a:cubicBezTo>
                    <a:pt x="3767" y="2588"/>
                    <a:pt x="4682" y="2709"/>
                    <a:pt x="5781" y="4097"/>
                  </a:cubicBezTo>
                  <a:cubicBezTo>
                    <a:pt x="6879" y="5485"/>
                    <a:pt x="8160" y="8139"/>
                    <a:pt x="9350" y="10492"/>
                  </a:cubicBezTo>
                  <a:cubicBezTo>
                    <a:pt x="10540" y="12845"/>
                    <a:pt x="11638" y="14897"/>
                    <a:pt x="12462" y="16164"/>
                  </a:cubicBezTo>
                  <a:cubicBezTo>
                    <a:pt x="13286" y="17431"/>
                    <a:pt x="13835" y="17914"/>
                    <a:pt x="14476" y="17853"/>
                  </a:cubicBezTo>
                  <a:cubicBezTo>
                    <a:pt x="15116" y="17793"/>
                    <a:pt x="15848" y="17190"/>
                    <a:pt x="16672" y="15198"/>
                  </a:cubicBezTo>
                  <a:cubicBezTo>
                    <a:pt x="17496" y="13207"/>
                    <a:pt x="18411" y="9829"/>
                    <a:pt x="18960" y="7476"/>
                  </a:cubicBezTo>
                  <a:cubicBezTo>
                    <a:pt x="19509" y="5122"/>
                    <a:pt x="19692" y="3795"/>
                    <a:pt x="19876" y="2588"/>
                  </a:cubicBezTo>
                  <a:cubicBezTo>
                    <a:pt x="20059" y="1382"/>
                    <a:pt x="20242" y="296"/>
                    <a:pt x="20516" y="54"/>
                  </a:cubicBezTo>
                  <a:cubicBezTo>
                    <a:pt x="20791" y="-187"/>
                    <a:pt x="21157" y="416"/>
                    <a:pt x="21523" y="1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7477566" y="4227060"/>
              <a:ext cx="51599" cy="97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0796" fill="norm" stroke="1" extrusionOk="0">
                  <a:moveTo>
                    <a:pt x="20562" y="1361"/>
                  </a:moveTo>
                  <a:cubicBezTo>
                    <a:pt x="16242" y="461"/>
                    <a:pt x="11922" y="-439"/>
                    <a:pt x="8466" y="236"/>
                  </a:cubicBezTo>
                  <a:cubicBezTo>
                    <a:pt x="5010" y="911"/>
                    <a:pt x="2418" y="3161"/>
                    <a:pt x="1122" y="5636"/>
                  </a:cubicBezTo>
                  <a:cubicBezTo>
                    <a:pt x="-174" y="8111"/>
                    <a:pt x="-174" y="10811"/>
                    <a:pt x="258" y="13286"/>
                  </a:cubicBezTo>
                  <a:cubicBezTo>
                    <a:pt x="690" y="15761"/>
                    <a:pt x="1554" y="18011"/>
                    <a:pt x="4146" y="19361"/>
                  </a:cubicBezTo>
                  <a:cubicBezTo>
                    <a:pt x="6738" y="20711"/>
                    <a:pt x="11058" y="21161"/>
                    <a:pt x="14514" y="20486"/>
                  </a:cubicBezTo>
                  <a:cubicBezTo>
                    <a:pt x="17970" y="19811"/>
                    <a:pt x="20562" y="18011"/>
                    <a:pt x="20994" y="14861"/>
                  </a:cubicBezTo>
                  <a:cubicBezTo>
                    <a:pt x="21426" y="11711"/>
                    <a:pt x="19698" y="7211"/>
                    <a:pt x="17970" y="2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7585091" y="4189010"/>
              <a:ext cx="127001" cy="157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4320"/>
                  </a:moveTo>
                  <a:cubicBezTo>
                    <a:pt x="1800" y="3744"/>
                    <a:pt x="3600" y="3168"/>
                    <a:pt x="5220" y="3312"/>
                  </a:cubicBezTo>
                  <a:cubicBezTo>
                    <a:pt x="6840" y="3456"/>
                    <a:pt x="8280" y="4320"/>
                    <a:pt x="9540" y="6912"/>
                  </a:cubicBezTo>
                  <a:cubicBezTo>
                    <a:pt x="10800" y="9504"/>
                    <a:pt x="11880" y="13824"/>
                    <a:pt x="12420" y="16704"/>
                  </a:cubicBezTo>
                  <a:cubicBezTo>
                    <a:pt x="12960" y="19584"/>
                    <a:pt x="12960" y="21024"/>
                    <a:pt x="12240" y="21312"/>
                  </a:cubicBezTo>
                  <a:cubicBezTo>
                    <a:pt x="11520" y="21600"/>
                    <a:pt x="10080" y="20736"/>
                    <a:pt x="9180" y="18720"/>
                  </a:cubicBezTo>
                  <a:cubicBezTo>
                    <a:pt x="8280" y="16704"/>
                    <a:pt x="7920" y="13536"/>
                    <a:pt x="8460" y="10512"/>
                  </a:cubicBezTo>
                  <a:cubicBezTo>
                    <a:pt x="9000" y="7488"/>
                    <a:pt x="10440" y="4608"/>
                    <a:pt x="12780" y="2880"/>
                  </a:cubicBezTo>
                  <a:cubicBezTo>
                    <a:pt x="15120" y="1152"/>
                    <a:pt x="18360" y="5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7852155" y="3974998"/>
              <a:ext cx="183787" cy="394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307" fill="norm" stroke="1" extrusionOk="0">
                  <a:moveTo>
                    <a:pt x="17433" y="1612"/>
                  </a:moveTo>
                  <a:cubicBezTo>
                    <a:pt x="17433" y="1041"/>
                    <a:pt x="17433" y="469"/>
                    <a:pt x="16826" y="184"/>
                  </a:cubicBezTo>
                  <a:cubicBezTo>
                    <a:pt x="16219" y="-102"/>
                    <a:pt x="15006" y="-102"/>
                    <a:pt x="13549" y="527"/>
                  </a:cubicBezTo>
                  <a:cubicBezTo>
                    <a:pt x="12093" y="1155"/>
                    <a:pt x="10394" y="2412"/>
                    <a:pt x="8089" y="4869"/>
                  </a:cubicBezTo>
                  <a:cubicBezTo>
                    <a:pt x="5783" y="7327"/>
                    <a:pt x="2871" y="10984"/>
                    <a:pt x="1293" y="13841"/>
                  </a:cubicBezTo>
                  <a:cubicBezTo>
                    <a:pt x="-284" y="16698"/>
                    <a:pt x="-527" y="18755"/>
                    <a:pt x="1172" y="19955"/>
                  </a:cubicBezTo>
                  <a:cubicBezTo>
                    <a:pt x="2871" y="21155"/>
                    <a:pt x="6511" y="21498"/>
                    <a:pt x="10152" y="21212"/>
                  </a:cubicBezTo>
                  <a:cubicBezTo>
                    <a:pt x="13792" y="20927"/>
                    <a:pt x="17433" y="20012"/>
                    <a:pt x="21073" y="19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8086190" y="4031631"/>
              <a:ext cx="178352" cy="295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17" fill="norm" stroke="1" extrusionOk="0">
                  <a:moveTo>
                    <a:pt x="14551" y="1280"/>
                  </a:moveTo>
                  <a:cubicBezTo>
                    <a:pt x="13534" y="820"/>
                    <a:pt x="12518" y="361"/>
                    <a:pt x="11374" y="131"/>
                  </a:cubicBezTo>
                  <a:cubicBezTo>
                    <a:pt x="10231" y="-99"/>
                    <a:pt x="8960" y="-99"/>
                    <a:pt x="7436" y="744"/>
                  </a:cubicBezTo>
                  <a:cubicBezTo>
                    <a:pt x="5911" y="1586"/>
                    <a:pt x="4132" y="3271"/>
                    <a:pt x="2734" y="5875"/>
                  </a:cubicBezTo>
                  <a:cubicBezTo>
                    <a:pt x="1337" y="8480"/>
                    <a:pt x="320" y="12003"/>
                    <a:pt x="66" y="14531"/>
                  </a:cubicBezTo>
                  <a:cubicBezTo>
                    <a:pt x="-188" y="17058"/>
                    <a:pt x="320" y="18590"/>
                    <a:pt x="1083" y="19586"/>
                  </a:cubicBezTo>
                  <a:cubicBezTo>
                    <a:pt x="1845" y="20582"/>
                    <a:pt x="2861" y="21041"/>
                    <a:pt x="4132" y="21271"/>
                  </a:cubicBezTo>
                  <a:cubicBezTo>
                    <a:pt x="5403" y="21501"/>
                    <a:pt x="6927" y="21501"/>
                    <a:pt x="8706" y="20965"/>
                  </a:cubicBezTo>
                  <a:cubicBezTo>
                    <a:pt x="10485" y="20429"/>
                    <a:pt x="12518" y="19356"/>
                    <a:pt x="14043" y="16752"/>
                  </a:cubicBezTo>
                  <a:cubicBezTo>
                    <a:pt x="15567" y="14148"/>
                    <a:pt x="16584" y="10012"/>
                    <a:pt x="16838" y="7101"/>
                  </a:cubicBezTo>
                  <a:cubicBezTo>
                    <a:pt x="17092" y="4190"/>
                    <a:pt x="16584" y="2505"/>
                    <a:pt x="15059" y="1433"/>
                  </a:cubicBezTo>
                  <a:cubicBezTo>
                    <a:pt x="13534" y="361"/>
                    <a:pt x="10993" y="-99"/>
                    <a:pt x="8452" y="284"/>
                  </a:cubicBezTo>
                  <a:cubicBezTo>
                    <a:pt x="5911" y="667"/>
                    <a:pt x="3370" y="1892"/>
                    <a:pt x="2099" y="3424"/>
                  </a:cubicBezTo>
                  <a:cubicBezTo>
                    <a:pt x="828" y="4956"/>
                    <a:pt x="828" y="6795"/>
                    <a:pt x="2988" y="8173"/>
                  </a:cubicBezTo>
                  <a:cubicBezTo>
                    <a:pt x="5148" y="9552"/>
                    <a:pt x="9468" y="10471"/>
                    <a:pt x="12899" y="11007"/>
                  </a:cubicBezTo>
                  <a:cubicBezTo>
                    <a:pt x="16330" y="11544"/>
                    <a:pt x="18871" y="11697"/>
                    <a:pt x="21412" y="11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8264541" y="4239810"/>
              <a:ext cx="952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8272715" y="4220494"/>
              <a:ext cx="80727" cy="133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305" fill="norm" stroke="1" extrusionOk="0">
                  <a:moveTo>
                    <a:pt x="21123" y="7130"/>
                  </a:moveTo>
                  <a:cubicBezTo>
                    <a:pt x="18354" y="6455"/>
                    <a:pt x="15585" y="5780"/>
                    <a:pt x="13646" y="6286"/>
                  </a:cubicBezTo>
                  <a:cubicBezTo>
                    <a:pt x="11708" y="6793"/>
                    <a:pt x="10600" y="8480"/>
                    <a:pt x="8385" y="11349"/>
                  </a:cubicBezTo>
                  <a:cubicBezTo>
                    <a:pt x="6169" y="14218"/>
                    <a:pt x="2846" y="18268"/>
                    <a:pt x="1185" y="19449"/>
                  </a:cubicBezTo>
                  <a:cubicBezTo>
                    <a:pt x="-477" y="20630"/>
                    <a:pt x="-477" y="18943"/>
                    <a:pt x="1738" y="15736"/>
                  </a:cubicBezTo>
                  <a:cubicBezTo>
                    <a:pt x="3954" y="12530"/>
                    <a:pt x="8385" y="7805"/>
                    <a:pt x="11431" y="4599"/>
                  </a:cubicBezTo>
                  <a:cubicBezTo>
                    <a:pt x="14477" y="1392"/>
                    <a:pt x="16138" y="-295"/>
                    <a:pt x="16138" y="42"/>
                  </a:cubicBezTo>
                  <a:cubicBezTo>
                    <a:pt x="16138" y="380"/>
                    <a:pt x="14477" y="2742"/>
                    <a:pt x="14200" y="6624"/>
                  </a:cubicBezTo>
                  <a:cubicBezTo>
                    <a:pt x="13923" y="10505"/>
                    <a:pt x="15031" y="15905"/>
                    <a:pt x="16138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8537591" y="4189010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8824135" y="4050257"/>
              <a:ext cx="183357" cy="285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08" fill="norm" stroke="1" extrusionOk="0">
                  <a:moveTo>
                    <a:pt x="11824" y="2311"/>
                  </a:moveTo>
                  <a:cubicBezTo>
                    <a:pt x="10583" y="2470"/>
                    <a:pt x="9341" y="2629"/>
                    <a:pt x="7728" y="3582"/>
                  </a:cubicBezTo>
                  <a:cubicBezTo>
                    <a:pt x="6114" y="4535"/>
                    <a:pt x="4128" y="6282"/>
                    <a:pt x="2762" y="8505"/>
                  </a:cubicBezTo>
                  <a:cubicBezTo>
                    <a:pt x="1397" y="10729"/>
                    <a:pt x="652" y="13429"/>
                    <a:pt x="279" y="15414"/>
                  </a:cubicBezTo>
                  <a:cubicBezTo>
                    <a:pt x="-93" y="17400"/>
                    <a:pt x="-93" y="18670"/>
                    <a:pt x="279" y="19623"/>
                  </a:cubicBezTo>
                  <a:cubicBezTo>
                    <a:pt x="652" y="20576"/>
                    <a:pt x="1397" y="21211"/>
                    <a:pt x="2390" y="21370"/>
                  </a:cubicBezTo>
                  <a:cubicBezTo>
                    <a:pt x="3383" y="21529"/>
                    <a:pt x="4624" y="21211"/>
                    <a:pt x="6859" y="19941"/>
                  </a:cubicBezTo>
                  <a:cubicBezTo>
                    <a:pt x="9093" y="18670"/>
                    <a:pt x="12321" y="16447"/>
                    <a:pt x="14679" y="14303"/>
                  </a:cubicBezTo>
                  <a:cubicBezTo>
                    <a:pt x="17038" y="12158"/>
                    <a:pt x="18528" y="10094"/>
                    <a:pt x="19397" y="7950"/>
                  </a:cubicBezTo>
                  <a:cubicBezTo>
                    <a:pt x="20266" y="5805"/>
                    <a:pt x="20514" y="3582"/>
                    <a:pt x="20017" y="2153"/>
                  </a:cubicBezTo>
                  <a:cubicBezTo>
                    <a:pt x="19521" y="723"/>
                    <a:pt x="18279" y="88"/>
                    <a:pt x="16045" y="8"/>
                  </a:cubicBezTo>
                  <a:cubicBezTo>
                    <a:pt x="13810" y="-71"/>
                    <a:pt x="10583" y="405"/>
                    <a:pt x="8224" y="1835"/>
                  </a:cubicBezTo>
                  <a:cubicBezTo>
                    <a:pt x="5866" y="3264"/>
                    <a:pt x="4376" y="5647"/>
                    <a:pt x="3631" y="7314"/>
                  </a:cubicBezTo>
                  <a:cubicBezTo>
                    <a:pt x="2886" y="8982"/>
                    <a:pt x="2886" y="9935"/>
                    <a:pt x="3631" y="10650"/>
                  </a:cubicBezTo>
                  <a:cubicBezTo>
                    <a:pt x="4376" y="11364"/>
                    <a:pt x="5866" y="11841"/>
                    <a:pt x="8969" y="11761"/>
                  </a:cubicBezTo>
                  <a:cubicBezTo>
                    <a:pt x="12073" y="11682"/>
                    <a:pt x="16790" y="11047"/>
                    <a:pt x="21507" y="10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Shape"/>
            <p:cNvSpPr/>
            <p:nvPr/>
          </p:nvSpPr>
          <p:spPr>
            <a:xfrm>
              <a:off x="9006946" y="4296960"/>
              <a:ext cx="71747" cy="67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7" h="20872" fill="norm" stroke="1" extrusionOk="0">
                  <a:moveTo>
                    <a:pt x="10954" y="0"/>
                  </a:moveTo>
                  <a:cubicBezTo>
                    <a:pt x="7954" y="1309"/>
                    <a:pt x="4954" y="2618"/>
                    <a:pt x="2854" y="5564"/>
                  </a:cubicBezTo>
                  <a:cubicBezTo>
                    <a:pt x="754" y="8509"/>
                    <a:pt x="-446" y="13091"/>
                    <a:pt x="154" y="16364"/>
                  </a:cubicBezTo>
                  <a:cubicBezTo>
                    <a:pt x="754" y="19636"/>
                    <a:pt x="3154" y="21600"/>
                    <a:pt x="7054" y="20618"/>
                  </a:cubicBezTo>
                  <a:cubicBezTo>
                    <a:pt x="10954" y="19636"/>
                    <a:pt x="16354" y="15709"/>
                    <a:pt x="18754" y="11782"/>
                  </a:cubicBezTo>
                  <a:cubicBezTo>
                    <a:pt x="21154" y="7855"/>
                    <a:pt x="20554" y="3927"/>
                    <a:pt x="18754" y="1964"/>
                  </a:cubicBezTo>
                  <a:cubicBezTo>
                    <a:pt x="16954" y="0"/>
                    <a:pt x="13954" y="0"/>
                    <a:pt x="109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9128141" y="4392210"/>
              <a:ext cx="63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9526074" y="4142358"/>
              <a:ext cx="116418" cy="217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308" fill="norm" stroke="1" extrusionOk="0">
                  <a:moveTo>
                    <a:pt x="21214" y="2709"/>
                  </a:moveTo>
                  <a:cubicBezTo>
                    <a:pt x="20443" y="1670"/>
                    <a:pt x="19671" y="632"/>
                    <a:pt x="16778" y="216"/>
                  </a:cubicBezTo>
                  <a:cubicBezTo>
                    <a:pt x="13885" y="-199"/>
                    <a:pt x="8871" y="9"/>
                    <a:pt x="5593" y="632"/>
                  </a:cubicBezTo>
                  <a:cubicBezTo>
                    <a:pt x="2314" y="1255"/>
                    <a:pt x="771" y="2293"/>
                    <a:pt x="1543" y="4163"/>
                  </a:cubicBezTo>
                  <a:cubicBezTo>
                    <a:pt x="2314" y="6032"/>
                    <a:pt x="5400" y="8732"/>
                    <a:pt x="8100" y="11016"/>
                  </a:cubicBezTo>
                  <a:cubicBezTo>
                    <a:pt x="10800" y="13301"/>
                    <a:pt x="13114" y="15170"/>
                    <a:pt x="14078" y="16624"/>
                  </a:cubicBezTo>
                  <a:cubicBezTo>
                    <a:pt x="15043" y="18078"/>
                    <a:pt x="14657" y="19116"/>
                    <a:pt x="13307" y="19843"/>
                  </a:cubicBezTo>
                  <a:cubicBezTo>
                    <a:pt x="11957" y="20570"/>
                    <a:pt x="9643" y="20986"/>
                    <a:pt x="7135" y="21193"/>
                  </a:cubicBezTo>
                  <a:cubicBezTo>
                    <a:pt x="4628" y="21401"/>
                    <a:pt x="1928" y="21401"/>
                    <a:pt x="771" y="20570"/>
                  </a:cubicBezTo>
                  <a:cubicBezTo>
                    <a:pt x="-386" y="19739"/>
                    <a:pt x="0" y="18078"/>
                    <a:pt x="385" y="16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9635592" y="4200255"/>
              <a:ext cx="133900" cy="141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0578" fill="norm" stroke="1" extrusionOk="0">
                  <a:moveTo>
                    <a:pt x="87" y="12246"/>
                  </a:moveTo>
                  <a:cubicBezTo>
                    <a:pt x="1748" y="12555"/>
                    <a:pt x="3410" y="12864"/>
                    <a:pt x="5404" y="11784"/>
                  </a:cubicBezTo>
                  <a:cubicBezTo>
                    <a:pt x="7397" y="10704"/>
                    <a:pt x="9724" y="8235"/>
                    <a:pt x="11053" y="5921"/>
                  </a:cubicBezTo>
                  <a:cubicBezTo>
                    <a:pt x="12382" y="3606"/>
                    <a:pt x="12714" y="1446"/>
                    <a:pt x="12050" y="521"/>
                  </a:cubicBezTo>
                  <a:cubicBezTo>
                    <a:pt x="11385" y="-405"/>
                    <a:pt x="9724" y="-96"/>
                    <a:pt x="7564" y="1446"/>
                  </a:cubicBezTo>
                  <a:cubicBezTo>
                    <a:pt x="5404" y="2989"/>
                    <a:pt x="2745" y="5766"/>
                    <a:pt x="1250" y="8852"/>
                  </a:cubicBezTo>
                  <a:cubicBezTo>
                    <a:pt x="-246" y="11938"/>
                    <a:pt x="-578" y="15332"/>
                    <a:pt x="1250" y="17646"/>
                  </a:cubicBezTo>
                  <a:cubicBezTo>
                    <a:pt x="3077" y="19961"/>
                    <a:pt x="7065" y="21195"/>
                    <a:pt x="10720" y="20269"/>
                  </a:cubicBezTo>
                  <a:cubicBezTo>
                    <a:pt x="14376" y="19344"/>
                    <a:pt x="17699" y="16258"/>
                    <a:pt x="21022" y="13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9744091" y="3992866"/>
              <a:ext cx="146051" cy="133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7" fill="norm" stroke="1" extrusionOk="0">
                  <a:moveTo>
                    <a:pt x="0" y="886"/>
                  </a:moveTo>
                  <a:cubicBezTo>
                    <a:pt x="1565" y="222"/>
                    <a:pt x="3130" y="-443"/>
                    <a:pt x="5165" y="388"/>
                  </a:cubicBezTo>
                  <a:cubicBezTo>
                    <a:pt x="7200" y="1219"/>
                    <a:pt x="9704" y="3545"/>
                    <a:pt x="10174" y="6868"/>
                  </a:cubicBezTo>
                  <a:cubicBezTo>
                    <a:pt x="10643" y="10191"/>
                    <a:pt x="9078" y="14511"/>
                    <a:pt x="7513" y="17169"/>
                  </a:cubicBezTo>
                  <a:cubicBezTo>
                    <a:pt x="5948" y="19828"/>
                    <a:pt x="4383" y="20825"/>
                    <a:pt x="4852" y="20991"/>
                  </a:cubicBezTo>
                  <a:cubicBezTo>
                    <a:pt x="5322" y="21157"/>
                    <a:pt x="7826" y="20492"/>
                    <a:pt x="10957" y="19828"/>
                  </a:cubicBezTo>
                  <a:cubicBezTo>
                    <a:pt x="14087" y="19163"/>
                    <a:pt x="17843" y="18499"/>
                    <a:pt x="21600" y="17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9868657" y="4068360"/>
              <a:ext cx="148485" cy="278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527" fill="norm" stroke="1" extrusionOk="0">
                  <a:moveTo>
                    <a:pt x="21341" y="982"/>
                  </a:moveTo>
                  <a:cubicBezTo>
                    <a:pt x="20124" y="491"/>
                    <a:pt x="18907" y="0"/>
                    <a:pt x="16626" y="0"/>
                  </a:cubicBezTo>
                  <a:cubicBezTo>
                    <a:pt x="14344" y="0"/>
                    <a:pt x="10997" y="491"/>
                    <a:pt x="8107" y="2045"/>
                  </a:cubicBezTo>
                  <a:cubicBezTo>
                    <a:pt x="5217" y="3600"/>
                    <a:pt x="2783" y="6218"/>
                    <a:pt x="1414" y="9409"/>
                  </a:cubicBezTo>
                  <a:cubicBezTo>
                    <a:pt x="45" y="12600"/>
                    <a:pt x="-259" y="16364"/>
                    <a:pt x="197" y="18573"/>
                  </a:cubicBezTo>
                  <a:cubicBezTo>
                    <a:pt x="654" y="20782"/>
                    <a:pt x="1871" y="21436"/>
                    <a:pt x="4304" y="21518"/>
                  </a:cubicBezTo>
                  <a:cubicBezTo>
                    <a:pt x="6738" y="21600"/>
                    <a:pt x="10389" y="21109"/>
                    <a:pt x="1404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10050312" y="4118055"/>
              <a:ext cx="150980" cy="208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291" fill="norm" stroke="1" extrusionOk="0">
                  <a:moveTo>
                    <a:pt x="16668" y="7889"/>
                  </a:moveTo>
                  <a:cubicBezTo>
                    <a:pt x="16668" y="6809"/>
                    <a:pt x="16668" y="5729"/>
                    <a:pt x="15780" y="4973"/>
                  </a:cubicBezTo>
                  <a:cubicBezTo>
                    <a:pt x="14892" y="4217"/>
                    <a:pt x="13117" y="3785"/>
                    <a:pt x="11490" y="3677"/>
                  </a:cubicBezTo>
                  <a:cubicBezTo>
                    <a:pt x="9862" y="3569"/>
                    <a:pt x="8383" y="3785"/>
                    <a:pt x="6311" y="6161"/>
                  </a:cubicBezTo>
                  <a:cubicBezTo>
                    <a:pt x="4240" y="8537"/>
                    <a:pt x="1577" y="13073"/>
                    <a:pt x="542" y="15989"/>
                  </a:cubicBezTo>
                  <a:cubicBezTo>
                    <a:pt x="-494" y="18905"/>
                    <a:pt x="98" y="20201"/>
                    <a:pt x="1133" y="20849"/>
                  </a:cubicBezTo>
                  <a:cubicBezTo>
                    <a:pt x="2169" y="21497"/>
                    <a:pt x="3648" y="21497"/>
                    <a:pt x="6164" y="20417"/>
                  </a:cubicBezTo>
                  <a:cubicBezTo>
                    <a:pt x="8679" y="19337"/>
                    <a:pt x="12229" y="17177"/>
                    <a:pt x="14596" y="14153"/>
                  </a:cubicBezTo>
                  <a:cubicBezTo>
                    <a:pt x="16964" y="11129"/>
                    <a:pt x="18147" y="7241"/>
                    <a:pt x="17703" y="4433"/>
                  </a:cubicBezTo>
                  <a:cubicBezTo>
                    <a:pt x="17259" y="1625"/>
                    <a:pt x="15188" y="-103"/>
                    <a:pt x="12377" y="5"/>
                  </a:cubicBezTo>
                  <a:cubicBezTo>
                    <a:pt x="9566" y="113"/>
                    <a:pt x="6016" y="2057"/>
                    <a:pt x="4240" y="3677"/>
                  </a:cubicBezTo>
                  <a:cubicBezTo>
                    <a:pt x="2465" y="5297"/>
                    <a:pt x="2465" y="6593"/>
                    <a:pt x="3944" y="7565"/>
                  </a:cubicBezTo>
                  <a:cubicBezTo>
                    <a:pt x="5424" y="8537"/>
                    <a:pt x="8383" y="9185"/>
                    <a:pt x="11490" y="8861"/>
                  </a:cubicBezTo>
                  <a:cubicBezTo>
                    <a:pt x="14596" y="8537"/>
                    <a:pt x="17851" y="7241"/>
                    <a:pt x="21106" y="5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10099691" y="3979188"/>
              <a:ext cx="114301" cy="120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11221"/>
                  </a:moveTo>
                  <a:cubicBezTo>
                    <a:pt x="2000" y="10476"/>
                    <a:pt x="4000" y="9731"/>
                    <a:pt x="5600" y="8428"/>
                  </a:cubicBezTo>
                  <a:cubicBezTo>
                    <a:pt x="7200" y="7124"/>
                    <a:pt x="8400" y="5262"/>
                    <a:pt x="9600" y="3400"/>
                  </a:cubicBezTo>
                  <a:cubicBezTo>
                    <a:pt x="10800" y="1538"/>
                    <a:pt x="12000" y="-324"/>
                    <a:pt x="12800" y="48"/>
                  </a:cubicBezTo>
                  <a:cubicBezTo>
                    <a:pt x="13600" y="421"/>
                    <a:pt x="14000" y="3028"/>
                    <a:pt x="15400" y="6938"/>
                  </a:cubicBezTo>
                  <a:cubicBezTo>
                    <a:pt x="16800" y="10848"/>
                    <a:pt x="19200" y="16062"/>
                    <a:pt x="21600" y="21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10226691" y="4062010"/>
              <a:ext cx="99821" cy="299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400" fill="norm" stroke="1" extrusionOk="0">
                  <a:moveTo>
                    <a:pt x="10580" y="0"/>
                  </a:moveTo>
                  <a:cubicBezTo>
                    <a:pt x="14988" y="3625"/>
                    <a:pt x="19396" y="7250"/>
                    <a:pt x="20498" y="10347"/>
                  </a:cubicBezTo>
                  <a:cubicBezTo>
                    <a:pt x="21600" y="13443"/>
                    <a:pt x="19396" y="16011"/>
                    <a:pt x="16751" y="17748"/>
                  </a:cubicBezTo>
                  <a:cubicBezTo>
                    <a:pt x="14106" y="19485"/>
                    <a:pt x="11020" y="20392"/>
                    <a:pt x="8376" y="20920"/>
                  </a:cubicBezTo>
                  <a:cubicBezTo>
                    <a:pt x="5731" y="21449"/>
                    <a:pt x="3527" y="21600"/>
                    <a:pt x="2204" y="21071"/>
                  </a:cubicBezTo>
                  <a:cubicBezTo>
                    <a:pt x="882" y="20543"/>
                    <a:pt x="441" y="19334"/>
                    <a:pt x="0" y="18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10340991" y="3985810"/>
              <a:ext cx="119543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600" fill="norm" stroke="1" extrusionOk="0">
                  <a:moveTo>
                    <a:pt x="14524" y="0"/>
                  </a:moveTo>
                  <a:cubicBezTo>
                    <a:pt x="17131" y="2839"/>
                    <a:pt x="19738" y="5679"/>
                    <a:pt x="20669" y="8620"/>
                  </a:cubicBezTo>
                  <a:cubicBezTo>
                    <a:pt x="21600" y="11561"/>
                    <a:pt x="20855" y="14603"/>
                    <a:pt x="17131" y="16783"/>
                  </a:cubicBezTo>
                  <a:cubicBezTo>
                    <a:pt x="13407" y="18963"/>
                    <a:pt x="6703" y="202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4429141" y="5202017"/>
              <a:ext cx="3111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290" y="1118"/>
                    <a:pt x="10580" y="-1582"/>
                    <a:pt x="14180" y="1118"/>
                  </a:cubicBezTo>
                  <a:cubicBezTo>
                    <a:pt x="17780" y="3818"/>
                    <a:pt x="1969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4378341" y="5268510"/>
              <a:ext cx="4318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82" y="18900"/>
                    <a:pt x="6565" y="16200"/>
                    <a:pt x="10165" y="12600"/>
                  </a:cubicBezTo>
                  <a:cubicBezTo>
                    <a:pt x="13765" y="9000"/>
                    <a:pt x="17682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4746641" y="5094615"/>
              <a:ext cx="162984" cy="300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1080"/>
                  </a:moveTo>
                  <a:cubicBezTo>
                    <a:pt x="842" y="476"/>
                    <a:pt x="1683" y="-128"/>
                    <a:pt x="4629" y="23"/>
                  </a:cubicBezTo>
                  <a:cubicBezTo>
                    <a:pt x="7574" y="174"/>
                    <a:pt x="12623" y="1080"/>
                    <a:pt x="16130" y="2289"/>
                  </a:cubicBezTo>
                  <a:cubicBezTo>
                    <a:pt x="19636" y="3497"/>
                    <a:pt x="21600" y="5008"/>
                    <a:pt x="21600" y="7122"/>
                  </a:cubicBezTo>
                  <a:cubicBezTo>
                    <a:pt x="21600" y="9237"/>
                    <a:pt x="19636" y="11956"/>
                    <a:pt x="16831" y="14448"/>
                  </a:cubicBezTo>
                  <a:cubicBezTo>
                    <a:pt x="14026" y="16941"/>
                    <a:pt x="10379" y="19206"/>
                    <a:pt x="6732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5402144" y="5113676"/>
              <a:ext cx="225560" cy="286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308" fill="norm" stroke="1" extrusionOk="0">
                  <a:moveTo>
                    <a:pt x="15463" y="3965"/>
                  </a:moveTo>
                  <a:cubicBezTo>
                    <a:pt x="14863" y="2862"/>
                    <a:pt x="14263" y="1758"/>
                    <a:pt x="13463" y="1127"/>
                  </a:cubicBezTo>
                  <a:cubicBezTo>
                    <a:pt x="12663" y="497"/>
                    <a:pt x="11663" y="339"/>
                    <a:pt x="10163" y="1048"/>
                  </a:cubicBezTo>
                  <a:cubicBezTo>
                    <a:pt x="8663" y="1758"/>
                    <a:pt x="6663" y="3335"/>
                    <a:pt x="4863" y="6015"/>
                  </a:cubicBezTo>
                  <a:cubicBezTo>
                    <a:pt x="3063" y="8695"/>
                    <a:pt x="1463" y="12479"/>
                    <a:pt x="663" y="14844"/>
                  </a:cubicBezTo>
                  <a:cubicBezTo>
                    <a:pt x="-137" y="17209"/>
                    <a:pt x="-137" y="18155"/>
                    <a:pt x="263" y="19022"/>
                  </a:cubicBezTo>
                  <a:cubicBezTo>
                    <a:pt x="663" y="19889"/>
                    <a:pt x="1463" y="20678"/>
                    <a:pt x="2663" y="21072"/>
                  </a:cubicBezTo>
                  <a:cubicBezTo>
                    <a:pt x="3863" y="21466"/>
                    <a:pt x="5463" y="21466"/>
                    <a:pt x="7663" y="20284"/>
                  </a:cubicBezTo>
                  <a:cubicBezTo>
                    <a:pt x="9863" y="19101"/>
                    <a:pt x="12663" y="16736"/>
                    <a:pt x="15063" y="13977"/>
                  </a:cubicBezTo>
                  <a:cubicBezTo>
                    <a:pt x="17463" y="11218"/>
                    <a:pt x="19463" y="8065"/>
                    <a:pt x="20463" y="5936"/>
                  </a:cubicBezTo>
                  <a:cubicBezTo>
                    <a:pt x="21463" y="3808"/>
                    <a:pt x="21463" y="2704"/>
                    <a:pt x="21063" y="1837"/>
                  </a:cubicBezTo>
                  <a:cubicBezTo>
                    <a:pt x="20663" y="970"/>
                    <a:pt x="19863" y="339"/>
                    <a:pt x="18463" y="102"/>
                  </a:cubicBezTo>
                  <a:cubicBezTo>
                    <a:pt x="17063" y="-134"/>
                    <a:pt x="15063" y="24"/>
                    <a:pt x="13163" y="733"/>
                  </a:cubicBezTo>
                  <a:cubicBezTo>
                    <a:pt x="11263" y="1443"/>
                    <a:pt x="9463" y="2704"/>
                    <a:pt x="8263" y="3650"/>
                  </a:cubicBezTo>
                  <a:cubicBezTo>
                    <a:pt x="7063" y="4596"/>
                    <a:pt x="6463" y="5227"/>
                    <a:pt x="6163" y="5936"/>
                  </a:cubicBezTo>
                  <a:cubicBezTo>
                    <a:pt x="5863" y="6646"/>
                    <a:pt x="5863" y="7434"/>
                    <a:pt x="7663" y="7592"/>
                  </a:cubicBezTo>
                  <a:cubicBezTo>
                    <a:pt x="9463" y="7749"/>
                    <a:pt x="13063" y="7276"/>
                    <a:pt x="15263" y="6803"/>
                  </a:cubicBezTo>
                  <a:cubicBezTo>
                    <a:pt x="17463" y="6330"/>
                    <a:pt x="18263" y="5857"/>
                    <a:pt x="19063" y="5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5476891" y="4900210"/>
              <a:ext cx="146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277"/>
                  </a:moveTo>
                  <a:cubicBezTo>
                    <a:pt x="3130" y="15231"/>
                    <a:pt x="6261" y="12185"/>
                    <a:pt x="8296" y="9692"/>
                  </a:cubicBezTo>
                  <a:cubicBezTo>
                    <a:pt x="10330" y="7200"/>
                    <a:pt x="11270" y="5262"/>
                    <a:pt x="12522" y="3462"/>
                  </a:cubicBezTo>
                  <a:cubicBezTo>
                    <a:pt x="13774" y="1662"/>
                    <a:pt x="15339" y="0"/>
                    <a:pt x="16122" y="0"/>
                  </a:cubicBezTo>
                  <a:cubicBezTo>
                    <a:pt x="16904" y="0"/>
                    <a:pt x="16904" y="1662"/>
                    <a:pt x="17687" y="5538"/>
                  </a:cubicBezTo>
                  <a:cubicBezTo>
                    <a:pt x="18470" y="9415"/>
                    <a:pt x="20035" y="155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5768991" y="5255810"/>
              <a:ext cx="241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84" y="16200"/>
                    <a:pt x="4168" y="10800"/>
                    <a:pt x="7768" y="7200"/>
                  </a:cubicBezTo>
                  <a:cubicBezTo>
                    <a:pt x="11368" y="3600"/>
                    <a:pt x="1648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6132008" y="5023791"/>
              <a:ext cx="205802" cy="344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17" fill="norm" stroke="1" extrusionOk="0">
                  <a:moveTo>
                    <a:pt x="12326" y="6929"/>
                  </a:moveTo>
                  <a:cubicBezTo>
                    <a:pt x="11672" y="6139"/>
                    <a:pt x="11017" y="5349"/>
                    <a:pt x="10254" y="5151"/>
                  </a:cubicBezTo>
                  <a:cubicBezTo>
                    <a:pt x="9490" y="4954"/>
                    <a:pt x="8617" y="5349"/>
                    <a:pt x="6872" y="7193"/>
                  </a:cubicBezTo>
                  <a:cubicBezTo>
                    <a:pt x="5126" y="9037"/>
                    <a:pt x="2508" y="12329"/>
                    <a:pt x="1199" y="14634"/>
                  </a:cubicBezTo>
                  <a:cubicBezTo>
                    <a:pt x="-110" y="16939"/>
                    <a:pt x="-110" y="18256"/>
                    <a:pt x="108" y="19244"/>
                  </a:cubicBezTo>
                  <a:cubicBezTo>
                    <a:pt x="326" y="20232"/>
                    <a:pt x="763" y="20890"/>
                    <a:pt x="1635" y="21220"/>
                  </a:cubicBezTo>
                  <a:cubicBezTo>
                    <a:pt x="2508" y="21549"/>
                    <a:pt x="3817" y="21549"/>
                    <a:pt x="6435" y="20561"/>
                  </a:cubicBezTo>
                  <a:cubicBezTo>
                    <a:pt x="9054" y="19573"/>
                    <a:pt x="12981" y="17598"/>
                    <a:pt x="15926" y="15029"/>
                  </a:cubicBezTo>
                  <a:cubicBezTo>
                    <a:pt x="18872" y="12461"/>
                    <a:pt x="20835" y="9300"/>
                    <a:pt x="21163" y="6798"/>
                  </a:cubicBezTo>
                  <a:cubicBezTo>
                    <a:pt x="21490" y="4295"/>
                    <a:pt x="20181" y="2451"/>
                    <a:pt x="18872" y="1398"/>
                  </a:cubicBezTo>
                  <a:cubicBezTo>
                    <a:pt x="17563" y="344"/>
                    <a:pt x="16254" y="81"/>
                    <a:pt x="14945" y="15"/>
                  </a:cubicBezTo>
                  <a:cubicBezTo>
                    <a:pt x="13635" y="-51"/>
                    <a:pt x="12326" y="81"/>
                    <a:pt x="11017" y="739"/>
                  </a:cubicBezTo>
                  <a:cubicBezTo>
                    <a:pt x="9708" y="1398"/>
                    <a:pt x="8399" y="2583"/>
                    <a:pt x="7745" y="3834"/>
                  </a:cubicBezTo>
                  <a:cubicBezTo>
                    <a:pt x="7090" y="5086"/>
                    <a:pt x="7090" y="6403"/>
                    <a:pt x="9163" y="7917"/>
                  </a:cubicBezTo>
                  <a:cubicBezTo>
                    <a:pt x="11235" y="9432"/>
                    <a:pt x="15381" y="11144"/>
                    <a:pt x="19526" y="12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6325674" y="5291233"/>
              <a:ext cx="124187" cy="74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159" fill="norm" stroke="1" extrusionOk="0">
                  <a:moveTo>
                    <a:pt x="11160" y="759"/>
                  </a:moveTo>
                  <a:cubicBezTo>
                    <a:pt x="9360" y="159"/>
                    <a:pt x="7560" y="-441"/>
                    <a:pt x="5940" y="459"/>
                  </a:cubicBezTo>
                  <a:cubicBezTo>
                    <a:pt x="4320" y="1359"/>
                    <a:pt x="2880" y="3759"/>
                    <a:pt x="1800" y="6459"/>
                  </a:cubicBezTo>
                  <a:cubicBezTo>
                    <a:pt x="720" y="9159"/>
                    <a:pt x="0" y="12159"/>
                    <a:pt x="0" y="15159"/>
                  </a:cubicBezTo>
                  <a:cubicBezTo>
                    <a:pt x="0" y="18159"/>
                    <a:pt x="720" y="21159"/>
                    <a:pt x="4320" y="21159"/>
                  </a:cubicBezTo>
                  <a:cubicBezTo>
                    <a:pt x="7920" y="21159"/>
                    <a:pt x="14400" y="18159"/>
                    <a:pt x="17820" y="14559"/>
                  </a:cubicBezTo>
                  <a:cubicBezTo>
                    <a:pt x="21240" y="10959"/>
                    <a:pt x="21600" y="6759"/>
                    <a:pt x="20700" y="4359"/>
                  </a:cubicBezTo>
                  <a:cubicBezTo>
                    <a:pt x="19800" y="1959"/>
                    <a:pt x="17640" y="1359"/>
                    <a:pt x="15480" y="1359"/>
                  </a:cubicBezTo>
                  <a:cubicBezTo>
                    <a:pt x="13320" y="1359"/>
                    <a:pt x="11160" y="1959"/>
                    <a:pt x="9000" y="2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6588141" y="5154210"/>
              <a:ext cx="1905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673"/>
                    <a:pt x="9600" y="11345"/>
                    <a:pt x="12840" y="14945"/>
                  </a:cubicBezTo>
                  <a:cubicBezTo>
                    <a:pt x="16080" y="18545"/>
                    <a:pt x="17760" y="20073"/>
                    <a:pt x="18960" y="20836"/>
                  </a:cubicBezTo>
                  <a:cubicBezTo>
                    <a:pt x="20160" y="21600"/>
                    <a:pt x="2088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6632591" y="5205010"/>
              <a:ext cx="1143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0"/>
                    <a:pt x="17600" y="0"/>
                    <a:pt x="14200" y="2671"/>
                  </a:cubicBezTo>
                  <a:cubicBezTo>
                    <a:pt x="10800" y="5342"/>
                    <a:pt x="6000" y="10684"/>
                    <a:pt x="3400" y="14284"/>
                  </a:cubicBezTo>
                  <a:cubicBezTo>
                    <a:pt x="800" y="17884"/>
                    <a:pt x="400" y="197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7159641" y="5097060"/>
              <a:ext cx="846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120"/>
                    <a:pt x="21600" y="10240"/>
                    <a:pt x="21600" y="13840"/>
                  </a:cubicBezTo>
                  <a:cubicBezTo>
                    <a:pt x="21600" y="17440"/>
                    <a:pt x="10800" y="19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6962791" y="5466087"/>
              <a:ext cx="520701" cy="24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10182"/>
                  </a:moveTo>
                  <a:cubicBezTo>
                    <a:pt x="3249" y="6582"/>
                    <a:pt x="6498" y="2982"/>
                    <a:pt x="9615" y="1182"/>
                  </a:cubicBezTo>
                  <a:cubicBezTo>
                    <a:pt x="12732" y="-618"/>
                    <a:pt x="15717" y="-618"/>
                    <a:pt x="17693" y="2982"/>
                  </a:cubicBezTo>
                  <a:cubicBezTo>
                    <a:pt x="19668" y="6582"/>
                    <a:pt x="20634" y="13782"/>
                    <a:pt x="21600" y="20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6842141" y="5705441"/>
              <a:ext cx="107951" cy="18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21600" y="4458"/>
                  </a:moveTo>
                  <a:cubicBezTo>
                    <a:pt x="21600" y="3258"/>
                    <a:pt x="21600" y="2058"/>
                    <a:pt x="20118" y="1218"/>
                  </a:cubicBezTo>
                  <a:cubicBezTo>
                    <a:pt x="18635" y="378"/>
                    <a:pt x="15671" y="-102"/>
                    <a:pt x="13341" y="18"/>
                  </a:cubicBezTo>
                  <a:cubicBezTo>
                    <a:pt x="11012" y="138"/>
                    <a:pt x="9318" y="858"/>
                    <a:pt x="7835" y="2298"/>
                  </a:cubicBezTo>
                  <a:cubicBezTo>
                    <a:pt x="6353" y="3738"/>
                    <a:pt x="5082" y="5898"/>
                    <a:pt x="6565" y="8058"/>
                  </a:cubicBezTo>
                  <a:cubicBezTo>
                    <a:pt x="8047" y="10218"/>
                    <a:pt x="12282" y="12378"/>
                    <a:pt x="14612" y="14418"/>
                  </a:cubicBezTo>
                  <a:cubicBezTo>
                    <a:pt x="16941" y="16458"/>
                    <a:pt x="17365" y="18378"/>
                    <a:pt x="16518" y="19578"/>
                  </a:cubicBezTo>
                  <a:cubicBezTo>
                    <a:pt x="15671" y="20778"/>
                    <a:pt x="13553" y="21258"/>
                    <a:pt x="11012" y="21378"/>
                  </a:cubicBezTo>
                  <a:cubicBezTo>
                    <a:pt x="8471" y="21498"/>
                    <a:pt x="5506" y="21258"/>
                    <a:pt x="3600" y="20418"/>
                  </a:cubicBezTo>
                  <a:cubicBezTo>
                    <a:pt x="1694" y="19578"/>
                    <a:pt x="847" y="18138"/>
                    <a:pt x="0" y="16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6991301" y="5727665"/>
              <a:ext cx="109454" cy="150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323" fill="norm" stroke="1" extrusionOk="0">
                  <a:moveTo>
                    <a:pt x="3012" y="12323"/>
                  </a:moveTo>
                  <a:cubicBezTo>
                    <a:pt x="7012" y="11123"/>
                    <a:pt x="11012" y="9923"/>
                    <a:pt x="14012" y="8573"/>
                  </a:cubicBezTo>
                  <a:cubicBezTo>
                    <a:pt x="17012" y="7223"/>
                    <a:pt x="19012" y="5723"/>
                    <a:pt x="20012" y="4223"/>
                  </a:cubicBezTo>
                  <a:cubicBezTo>
                    <a:pt x="21012" y="2723"/>
                    <a:pt x="21012" y="1223"/>
                    <a:pt x="19212" y="473"/>
                  </a:cubicBezTo>
                  <a:cubicBezTo>
                    <a:pt x="17412" y="-277"/>
                    <a:pt x="13812" y="-277"/>
                    <a:pt x="10212" y="1523"/>
                  </a:cubicBezTo>
                  <a:cubicBezTo>
                    <a:pt x="6612" y="3323"/>
                    <a:pt x="3012" y="6923"/>
                    <a:pt x="1212" y="9473"/>
                  </a:cubicBezTo>
                  <a:cubicBezTo>
                    <a:pt x="-588" y="12023"/>
                    <a:pt x="-588" y="13523"/>
                    <a:pt x="2612" y="15323"/>
                  </a:cubicBezTo>
                  <a:cubicBezTo>
                    <a:pt x="5812" y="17123"/>
                    <a:pt x="12212" y="19223"/>
                    <a:pt x="18612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7164907" y="5657838"/>
              <a:ext cx="178885" cy="277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286" fill="norm" stroke="1" extrusionOk="0">
                  <a:moveTo>
                    <a:pt x="21226" y="336"/>
                  </a:moveTo>
                  <a:cubicBezTo>
                    <a:pt x="18463" y="11"/>
                    <a:pt x="15700" y="-314"/>
                    <a:pt x="12938" y="579"/>
                  </a:cubicBezTo>
                  <a:cubicBezTo>
                    <a:pt x="10175" y="1472"/>
                    <a:pt x="7412" y="3584"/>
                    <a:pt x="5026" y="6345"/>
                  </a:cubicBezTo>
                  <a:cubicBezTo>
                    <a:pt x="2640" y="9106"/>
                    <a:pt x="631" y="12516"/>
                    <a:pt x="128" y="15115"/>
                  </a:cubicBezTo>
                  <a:cubicBezTo>
                    <a:pt x="-374" y="17713"/>
                    <a:pt x="631" y="19500"/>
                    <a:pt x="2514" y="20393"/>
                  </a:cubicBezTo>
                  <a:cubicBezTo>
                    <a:pt x="4398" y="21286"/>
                    <a:pt x="7161" y="21286"/>
                    <a:pt x="9924" y="21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7334647" y="5719189"/>
              <a:ext cx="167895" cy="215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0791" fill="norm" stroke="1" extrusionOk="0">
                  <a:moveTo>
                    <a:pt x="16556" y="6130"/>
                  </a:moveTo>
                  <a:cubicBezTo>
                    <a:pt x="15206" y="5111"/>
                    <a:pt x="13856" y="4092"/>
                    <a:pt x="11156" y="4398"/>
                  </a:cubicBezTo>
                  <a:cubicBezTo>
                    <a:pt x="8456" y="4703"/>
                    <a:pt x="4406" y="6334"/>
                    <a:pt x="2246" y="8779"/>
                  </a:cubicBezTo>
                  <a:cubicBezTo>
                    <a:pt x="86" y="11224"/>
                    <a:pt x="-184" y="14484"/>
                    <a:pt x="86" y="16624"/>
                  </a:cubicBezTo>
                  <a:cubicBezTo>
                    <a:pt x="356" y="18764"/>
                    <a:pt x="1166" y="19783"/>
                    <a:pt x="3056" y="20394"/>
                  </a:cubicBezTo>
                  <a:cubicBezTo>
                    <a:pt x="4946" y="21005"/>
                    <a:pt x="7916" y="21209"/>
                    <a:pt x="11021" y="18764"/>
                  </a:cubicBezTo>
                  <a:cubicBezTo>
                    <a:pt x="14126" y="16318"/>
                    <a:pt x="17366" y="11224"/>
                    <a:pt x="18311" y="7658"/>
                  </a:cubicBezTo>
                  <a:cubicBezTo>
                    <a:pt x="19256" y="4092"/>
                    <a:pt x="17906" y="2054"/>
                    <a:pt x="16556" y="934"/>
                  </a:cubicBezTo>
                  <a:cubicBezTo>
                    <a:pt x="15206" y="-187"/>
                    <a:pt x="13856" y="-391"/>
                    <a:pt x="11831" y="832"/>
                  </a:cubicBezTo>
                  <a:cubicBezTo>
                    <a:pt x="9806" y="2054"/>
                    <a:pt x="7106" y="4703"/>
                    <a:pt x="6026" y="6537"/>
                  </a:cubicBezTo>
                  <a:cubicBezTo>
                    <a:pt x="4946" y="8371"/>
                    <a:pt x="5486" y="9390"/>
                    <a:pt x="7106" y="10001"/>
                  </a:cubicBezTo>
                  <a:cubicBezTo>
                    <a:pt x="8726" y="10613"/>
                    <a:pt x="11426" y="10817"/>
                    <a:pt x="13991" y="10511"/>
                  </a:cubicBezTo>
                  <a:cubicBezTo>
                    <a:pt x="16556" y="10205"/>
                    <a:pt x="18986" y="9390"/>
                    <a:pt x="21416" y="8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7369191" y="5602049"/>
              <a:ext cx="133351" cy="130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9" fill="norm" stroke="1" extrusionOk="0">
                  <a:moveTo>
                    <a:pt x="0" y="17973"/>
                  </a:moveTo>
                  <a:cubicBezTo>
                    <a:pt x="3429" y="13859"/>
                    <a:pt x="6857" y="9745"/>
                    <a:pt x="9429" y="7002"/>
                  </a:cubicBezTo>
                  <a:cubicBezTo>
                    <a:pt x="12000" y="4259"/>
                    <a:pt x="13714" y="2888"/>
                    <a:pt x="15257" y="1688"/>
                  </a:cubicBezTo>
                  <a:cubicBezTo>
                    <a:pt x="16800" y="488"/>
                    <a:pt x="18171" y="-541"/>
                    <a:pt x="18857" y="316"/>
                  </a:cubicBezTo>
                  <a:cubicBezTo>
                    <a:pt x="19543" y="1173"/>
                    <a:pt x="19543" y="3916"/>
                    <a:pt x="19886" y="7688"/>
                  </a:cubicBezTo>
                  <a:cubicBezTo>
                    <a:pt x="20229" y="11459"/>
                    <a:pt x="20914" y="16259"/>
                    <a:pt x="21600" y="21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7585091" y="5630460"/>
              <a:ext cx="73315" cy="325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540" fill="norm" stroke="1" extrusionOk="0">
                  <a:moveTo>
                    <a:pt x="0" y="0"/>
                  </a:moveTo>
                  <a:cubicBezTo>
                    <a:pt x="3600" y="1122"/>
                    <a:pt x="7200" y="2244"/>
                    <a:pt x="11100" y="4839"/>
                  </a:cubicBezTo>
                  <a:cubicBezTo>
                    <a:pt x="15000" y="7434"/>
                    <a:pt x="19200" y="11501"/>
                    <a:pt x="20400" y="14447"/>
                  </a:cubicBezTo>
                  <a:cubicBezTo>
                    <a:pt x="21600" y="17392"/>
                    <a:pt x="19800" y="19216"/>
                    <a:pt x="17400" y="20268"/>
                  </a:cubicBezTo>
                  <a:cubicBezTo>
                    <a:pt x="15000" y="21319"/>
                    <a:pt x="12000" y="21600"/>
                    <a:pt x="9300" y="21530"/>
                  </a:cubicBezTo>
                  <a:cubicBezTo>
                    <a:pt x="6600" y="21460"/>
                    <a:pt x="4200" y="21039"/>
                    <a:pt x="180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7990940" y="5439960"/>
              <a:ext cx="299002" cy="124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244" fill="norm" stroke="1" extrusionOk="0">
                  <a:moveTo>
                    <a:pt x="1408" y="18360"/>
                  </a:moveTo>
                  <a:cubicBezTo>
                    <a:pt x="800" y="16920"/>
                    <a:pt x="191" y="15480"/>
                    <a:pt x="39" y="13860"/>
                  </a:cubicBezTo>
                  <a:cubicBezTo>
                    <a:pt x="-113" y="12240"/>
                    <a:pt x="191" y="10440"/>
                    <a:pt x="648" y="8640"/>
                  </a:cubicBezTo>
                  <a:cubicBezTo>
                    <a:pt x="1104" y="6840"/>
                    <a:pt x="1712" y="5040"/>
                    <a:pt x="2397" y="3960"/>
                  </a:cubicBezTo>
                  <a:cubicBezTo>
                    <a:pt x="3081" y="2880"/>
                    <a:pt x="3842" y="2520"/>
                    <a:pt x="4755" y="4320"/>
                  </a:cubicBezTo>
                  <a:cubicBezTo>
                    <a:pt x="5667" y="6120"/>
                    <a:pt x="6732" y="10080"/>
                    <a:pt x="7873" y="13320"/>
                  </a:cubicBezTo>
                  <a:cubicBezTo>
                    <a:pt x="9014" y="16560"/>
                    <a:pt x="10231" y="19080"/>
                    <a:pt x="11295" y="20340"/>
                  </a:cubicBezTo>
                  <a:cubicBezTo>
                    <a:pt x="12360" y="21600"/>
                    <a:pt x="13273" y="21600"/>
                    <a:pt x="14262" y="19980"/>
                  </a:cubicBezTo>
                  <a:cubicBezTo>
                    <a:pt x="15250" y="18360"/>
                    <a:pt x="16315" y="15120"/>
                    <a:pt x="17532" y="11520"/>
                  </a:cubicBezTo>
                  <a:cubicBezTo>
                    <a:pt x="18749" y="7920"/>
                    <a:pt x="20118" y="3960"/>
                    <a:pt x="214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8530018" y="5176926"/>
              <a:ext cx="293324" cy="451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337" fill="norm" stroke="1" extrusionOk="0">
                  <a:moveTo>
                    <a:pt x="2420" y="6727"/>
                  </a:moveTo>
                  <a:cubicBezTo>
                    <a:pt x="2265" y="7727"/>
                    <a:pt x="2110" y="8727"/>
                    <a:pt x="2032" y="10977"/>
                  </a:cubicBezTo>
                  <a:cubicBezTo>
                    <a:pt x="1954" y="13227"/>
                    <a:pt x="1954" y="16727"/>
                    <a:pt x="1876" y="18777"/>
                  </a:cubicBezTo>
                  <a:cubicBezTo>
                    <a:pt x="1799" y="20827"/>
                    <a:pt x="1643" y="21427"/>
                    <a:pt x="1410" y="21327"/>
                  </a:cubicBezTo>
                  <a:cubicBezTo>
                    <a:pt x="1177" y="21227"/>
                    <a:pt x="866" y="20427"/>
                    <a:pt x="556" y="18277"/>
                  </a:cubicBezTo>
                  <a:cubicBezTo>
                    <a:pt x="245" y="16127"/>
                    <a:pt x="-66" y="12627"/>
                    <a:pt x="12" y="9677"/>
                  </a:cubicBezTo>
                  <a:cubicBezTo>
                    <a:pt x="89" y="6727"/>
                    <a:pt x="556" y="4327"/>
                    <a:pt x="1099" y="2727"/>
                  </a:cubicBezTo>
                  <a:cubicBezTo>
                    <a:pt x="1643" y="1127"/>
                    <a:pt x="2265" y="327"/>
                    <a:pt x="2887" y="77"/>
                  </a:cubicBezTo>
                  <a:cubicBezTo>
                    <a:pt x="3508" y="-173"/>
                    <a:pt x="4130" y="127"/>
                    <a:pt x="5140" y="1877"/>
                  </a:cubicBezTo>
                  <a:cubicBezTo>
                    <a:pt x="6150" y="3627"/>
                    <a:pt x="7548" y="6827"/>
                    <a:pt x="8714" y="9727"/>
                  </a:cubicBezTo>
                  <a:cubicBezTo>
                    <a:pt x="9879" y="12627"/>
                    <a:pt x="10812" y="15227"/>
                    <a:pt x="11511" y="16727"/>
                  </a:cubicBezTo>
                  <a:cubicBezTo>
                    <a:pt x="12210" y="18227"/>
                    <a:pt x="12676" y="18627"/>
                    <a:pt x="13220" y="18677"/>
                  </a:cubicBezTo>
                  <a:cubicBezTo>
                    <a:pt x="13764" y="18727"/>
                    <a:pt x="14386" y="18427"/>
                    <a:pt x="15163" y="16777"/>
                  </a:cubicBezTo>
                  <a:cubicBezTo>
                    <a:pt x="15940" y="15127"/>
                    <a:pt x="16872" y="12127"/>
                    <a:pt x="17494" y="9577"/>
                  </a:cubicBezTo>
                  <a:cubicBezTo>
                    <a:pt x="18115" y="7027"/>
                    <a:pt x="18426" y="4927"/>
                    <a:pt x="18659" y="3627"/>
                  </a:cubicBezTo>
                  <a:cubicBezTo>
                    <a:pt x="18892" y="2327"/>
                    <a:pt x="19048" y="1827"/>
                    <a:pt x="19358" y="1777"/>
                  </a:cubicBezTo>
                  <a:cubicBezTo>
                    <a:pt x="19669" y="1727"/>
                    <a:pt x="20135" y="2127"/>
                    <a:pt x="20524" y="2477"/>
                  </a:cubicBezTo>
                  <a:cubicBezTo>
                    <a:pt x="20912" y="2827"/>
                    <a:pt x="21223" y="3127"/>
                    <a:pt x="21534" y="3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8837099" y="5344710"/>
              <a:ext cx="81493" cy="164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0750" fill="norm" stroke="1" extrusionOk="0">
                  <a:moveTo>
                    <a:pt x="14677" y="0"/>
                  </a:moveTo>
                  <a:cubicBezTo>
                    <a:pt x="11908" y="533"/>
                    <a:pt x="9138" y="1067"/>
                    <a:pt x="6646" y="3733"/>
                  </a:cubicBezTo>
                  <a:cubicBezTo>
                    <a:pt x="4154" y="6400"/>
                    <a:pt x="1938" y="11200"/>
                    <a:pt x="831" y="14267"/>
                  </a:cubicBezTo>
                  <a:cubicBezTo>
                    <a:pt x="-277" y="17333"/>
                    <a:pt x="-277" y="18667"/>
                    <a:pt x="831" y="19733"/>
                  </a:cubicBezTo>
                  <a:cubicBezTo>
                    <a:pt x="1938" y="20800"/>
                    <a:pt x="4154" y="21600"/>
                    <a:pt x="7754" y="19067"/>
                  </a:cubicBezTo>
                  <a:cubicBezTo>
                    <a:pt x="11354" y="16533"/>
                    <a:pt x="16338" y="10667"/>
                    <a:pt x="21323" y="4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8937641" y="5306610"/>
              <a:ext cx="152401" cy="199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5457"/>
                  </a:moveTo>
                  <a:cubicBezTo>
                    <a:pt x="900" y="4547"/>
                    <a:pt x="1800" y="3638"/>
                    <a:pt x="3750" y="3638"/>
                  </a:cubicBezTo>
                  <a:cubicBezTo>
                    <a:pt x="5700" y="3638"/>
                    <a:pt x="8700" y="4547"/>
                    <a:pt x="11100" y="6821"/>
                  </a:cubicBezTo>
                  <a:cubicBezTo>
                    <a:pt x="13500" y="9095"/>
                    <a:pt x="15300" y="12733"/>
                    <a:pt x="16200" y="15120"/>
                  </a:cubicBezTo>
                  <a:cubicBezTo>
                    <a:pt x="17100" y="17507"/>
                    <a:pt x="17100" y="18644"/>
                    <a:pt x="16350" y="19667"/>
                  </a:cubicBezTo>
                  <a:cubicBezTo>
                    <a:pt x="15600" y="20691"/>
                    <a:pt x="14100" y="21600"/>
                    <a:pt x="12900" y="21373"/>
                  </a:cubicBezTo>
                  <a:cubicBezTo>
                    <a:pt x="11700" y="21145"/>
                    <a:pt x="10800" y="19781"/>
                    <a:pt x="10500" y="16939"/>
                  </a:cubicBezTo>
                  <a:cubicBezTo>
                    <a:pt x="10200" y="14097"/>
                    <a:pt x="10500" y="9777"/>
                    <a:pt x="12450" y="6707"/>
                  </a:cubicBezTo>
                  <a:cubicBezTo>
                    <a:pt x="14400" y="3638"/>
                    <a:pt x="18000" y="18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9249737" y="5096267"/>
              <a:ext cx="208605" cy="648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432" fill="norm" stroke="1" extrusionOk="0">
                  <a:moveTo>
                    <a:pt x="21502" y="1284"/>
                  </a:moveTo>
                  <a:cubicBezTo>
                    <a:pt x="21066" y="865"/>
                    <a:pt x="20629" y="445"/>
                    <a:pt x="19866" y="201"/>
                  </a:cubicBezTo>
                  <a:cubicBezTo>
                    <a:pt x="19102" y="-44"/>
                    <a:pt x="18011" y="-114"/>
                    <a:pt x="16375" y="270"/>
                  </a:cubicBezTo>
                  <a:cubicBezTo>
                    <a:pt x="14738" y="655"/>
                    <a:pt x="12557" y="1494"/>
                    <a:pt x="10047" y="3171"/>
                  </a:cubicBezTo>
                  <a:cubicBezTo>
                    <a:pt x="7538" y="4849"/>
                    <a:pt x="4702" y="7366"/>
                    <a:pt x="2847" y="9707"/>
                  </a:cubicBezTo>
                  <a:cubicBezTo>
                    <a:pt x="993" y="12049"/>
                    <a:pt x="120" y="14216"/>
                    <a:pt x="11" y="16103"/>
                  </a:cubicBezTo>
                  <a:cubicBezTo>
                    <a:pt x="-98" y="17991"/>
                    <a:pt x="557" y="19599"/>
                    <a:pt x="2411" y="20472"/>
                  </a:cubicBezTo>
                  <a:cubicBezTo>
                    <a:pt x="4266" y="21346"/>
                    <a:pt x="7320" y="21486"/>
                    <a:pt x="9393" y="21416"/>
                  </a:cubicBezTo>
                  <a:cubicBezTo>
                    <a:pt x="11466" y="21346"/>
                    <a:pt x="12557" y="21067"/>
                    <a:pt x="13647" y="20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9495074" y="5117826"/>
              <a:ext cx="128368" cy="224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213" fill="norm" stroke="1" extrusionOk="0">
                  <a:moveTo>
                    <a:pt x="15902" y="3438"/>
                  </a:moveTo>
                  <a:cubicBezTo>
                    <a:pt x="14857" y="2238"/>
                    <a:pt x="13812" y="1038"/>
                    <a:pt x="12593" y="738"/>
                  </a:cubicBezTo>
                  <a:cubicBezTo>
                    <a:pt x="11373" y="438"/>
                    <a:pt x="9980" y="1038"/>
                    <a:pt x="8412" y="3438"/>
                  </a:cubicBezTo>
                  <a:cubicBezTo>
                    <a:pt x="6844" y="5838"/>
                    <a:pt x="5102" y="10038"/>
                    <a:pt x="4231" y="12738"/>
                  </a:cubicBezTo>
                  <a:cubicBezTo>
                    <a:pt x="3360" y="15438"/>
                    <a:pt x="3360" y="16638"/>
                    <a:pt x="3360" y="17838"/>
                  </a:cubicBezTo>
                  <a:cubicBezTo>
                    <a:pt x="3360" y="19038"/>
                    <a:pt x="3360" y="20238"/>
                    <a:pt x="4231" y="20838"/>
                  </a:cubicBezTo>
                  <a:cubicBezTo>
                    <a:pt x="5102" y="21438"/>
                    <a:pt x="6844" y="21438"/>
                    <a:pt x="9283" y="19938"/>
                  </a:cubicBezTo>
                  <a:cubicBezTo>
                    <a:pt x="11722" y="18438"/>
                    <a:pt x="14857" y="15438"/>
                    <a:pt x="16599" y="12238"/>
                  </a:cubicBezTo>
                  <a:cubicBezTo>
                    <a:pt x="18341" y="9038"/>
                    <a:pt x="18689" y="5638"/>
                    <a:pt x="18689" y="3438"/>
                  </a:cubicBezTo>
                  <a:cubicBezTo>
                    <a:pt x="18689" y="1238"/>
                    <a:pt x="18341" y="238"/>
                    <a:pt x="16076" y="38"/>
                  </a:cubicBezTo>
                  <a:cubicBezTo>
                    <a:pt x="13812" y="-162"/>
                    <a:pt x="9631" y="438"/>
                    <a:pt x="6496" y="1638"/>
                  </a:cubicBezTo>
                  <a:cubicBezTo>
                    <a:pt x="3360" y="2838"/>
                    <a:pt x="1270" y="4638"/>
                    <a:pt x="399" y="6538"/>
                  </a:cubicBezTo>
                  <a:cubicBezTo>
                    <a:pt x="-472" y="8438"/>
                    <a:pt x="-124" y="10438"/>
                    <a:pt x="3534" y="11538"/>
                  </a:cubicBezTo>
                  <a:cubicBezTo>
                    <a:pt x="7193" y="12638"/>
                    <a:pt x="14160" y="12838"/>
                    <a:pt x="21128" y="13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9629791" y="5243110"/>
              <a:ext cx="8834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600" fill="norm" stroke="1" extrusionOk="0">
                  <a:moveTo>
                    <a:pt x="0" y="0"/>
                  </a:moveTo>
                  <a:cubicBezTo>
                    <a:pt x="3600" y="3032"/>
                    <a:pt x="7200" y="6063"/>
                    <a:pt x="10800" y="8716"/>
                  </a:cubicBezTo>
                  <a:cubicBezTo>
                    <a:pt x="14400" y="11368"/>
                    <a:pt x="18000" y="13642"/>
                    <a:pt x="19800" y="13832"/>
                  </a:cubicBezTo>
                  <a:cubicBezTo>
                    <a:pt x="21600" y="14021"/>
                    <a:pt x="21600" y="12126"/>
                    <a:pt x="21343" y="10232"/>
                  </a:cubicBezTo>
                  <a:cubicBezTo>
                    <a:pt x="21086" y="8337"/>
                    <a:pt x="20571" y="6442"/>
                    <a:pt x="20314" y="4547"/>
                  </a:cubicBezTo>
                  <a:cubicBezTo>
                    <a:pt x="20057" y="2653"/>
                    <a:pt x="20057" y="758"/>
                    <a:pt x="19800" y="758"/>
                  </a:cubicBezTo>
                  <a:cubicBezTo>
                    <a:pt x="19543" y="758"/>
                    <a:pt x="19029" y="2653"/>
                    <a:pt x="17486" y="6063"/>
                  </a:cubicBezTo>
                  <a:cubicBezTo>
                    <a:pt x="15943" y="9474"/>
                    <a:pt x="13371" y="14400"/>
                    <a:pt x="10800" y="17242"/>
                  </a:cubicBezTo>
                  <a:cubicBezTo>
                    <a:pt x="8229" y="20084"/>
                    <a:pt x="5657" y="20842"/>
                    <a:pt x="4114" y="20274"/>
                  </a:cubicBezTo>
                  <a:cubicBezTo>
                    <a:pt x="2571" y="19705"/>
                    <a:pt x="2057" y="17811"/>
                    <a:pt x="2829" y="14779"/>
                  </a:cubicBezTo>
                  <a:cubicBezTo>
                    <a:pt x="3600" y="11747"/>
                    <a:pt x="5657" y="7579"/>
                    <a:pt x="8486" y="5116"/>
                  </a:cubicBezTo>
                  <a:cubicBezTo>
                    <a:pt x="11314" y="2653"/>
                    <a:pt x="14914" y="1895"/>
                    <a:pt x="16971" y="2463"/>
                  </a:cubicBezTo>
                  <a:cubicBezTo>
                    <a:pt x="19029" y="3032"/>
                    <a:pt x="19543" y="4926"/>
                    <a:pt x="19800" y="8337"/>
                  </a:cubicBezTo>
                  <a:cubicBezTo>
                    <a:pt x="20057" y="11747"/>
                    <a:pt x="20057" y="16674"/>
                    <a:pt x="200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9852041" y="5224060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10057358" y="5095811"/>
              <a:ext cx="173567" cy="261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2" fill="norm" stroke="1" extrusionOk="0">
                  <a:moveTo>
                    <a:pt x="14751" y="3162"/>
                  </a:moveTo>
                  <a:cubicBezTo>
                    <a:pt x="14224" y="2311"/>
                    <a:pt x="13698" y="1461"/>
                    <a:pt x="12776" y="1036"/>
                  </a:cubicBezTo>
                  <a:cubicBezTo>
                    <a:pt x="11854" y="610"/>
                    <a:pt x="10537" y="610"/>
                    <a:pt x="8429" y="2481"/>
                  </a:cubicBezTo>
                  <a:cubicBezTo>
                    <a:pt x="6322" y="4352"/>
                    <a:pt x="3424" y="8094"/>
                    <a:pt x="1844" y="11070"/>
                  </a:cubicBezTo>
                  <a:cubicBezTo>
                    <a:pt x="263" y="14047"/>
                    <a:pt x="0" y="16258"/>
                    <a:pt x="0" y="17788"/>
                  </a:cubicBezTo>
                  <a:cubicBezTo>
                    <a:pt x="0" y="19319"/>
                    <a:pt x="263" y="20169"/>
                    <a:pt x="1185" y="20680"/>
                  </a:cubicBezTo>
                  <a:cubicBezTo>
                    <a:pt x="2107" y="21190"/>
                    <a:pt x="3688" y="21360"/>
                    <a:pt x="7112" y="19319"/>
                  </a:cubicBezTo>
                  <a:cubicBezTo>
                    <a:pt x="10537" y="17278"/>
                    <a:pt x="15805" y="13026"/>
                    <a:pt x="18571" y="9965"/>
                  </a:cubicBezTo>
                  <a:cubicBezTo>
                    <a:pt x="21337" y="6903"/>
                    <a:pt x="21600" y="5032"/>
                    <a:pt x="21600" y="3587"/>
                  </a:cubicBezTo>
                  <a:cubicBezTo>
                    <a:pt x="21600" y="2141"/>
                    <a:pt x="21337" y="1121"/>
                    <a:pt x="19888" y="525"/>
                  </a:cubicBezTo>
                  <a:cubicBezTo>
                    <a:pt x="18439" y="-70"/>
                    <a:pt x="15805" y="-240"/>
                    <a:pt x="13829" y="440"/>
                  </a:cubicBezTo>
                  <a:cubicBezTo>
                    <a:pt x="11854" y="1121"/>
                    <a:pt x="10537" y="2651"/>
                    <a:pt x="10010" y="4352"/>
                  </a:cubicBezTo>
                  <a:cubicBezTo>
                    <a:pt x="9483" y="6053"/>
                    <a:pt x="9746" y="7924"/>
                    <a:pt x="11063" y="9369"/>
                  </a:cubicBezTo>
                  <a:cubicBezTo>
                    <a:pt x="12380" y="10815"/>
                    <a:pt x="14751" y="11836"/>
                    <a:pt x="17122" y="12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10246592" y="5304494"/>
              <a:ext cx="91493" cy="97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8" h="20694" fill="norm" stroke="1" extrusionOk="0">
                  <a:moveTo>
                    <a:pt x="9887" y="1800"/>
                  </a:moveTo>
                  <a:cubicBezTo>
                    <a:pt x="7487" y="3150"/>
                    <a:pt x="5087" y="4500"/>
                    <a:pt x="3407" y="6750"/>
                  </a:cubicBezTo>
                  <a:cubicBezTo>
                    <a:pt x="1727" y="9000"/>
                    <a:pt x="767" y="12150"/>
                    <a:pt x="287" y="14850"/>
                  </a:cubicBezTo>
                  <a:cubicBezTo>
                    <a:pt x="-193" y="17550"/>
                    <a:pt x="-193" y="19800"/>
                    <a:pt x="1247" y="20475"/>
                  </a:cubicBezTo>
                  <a:cubicBezTo>
                    <a:pt x="2687" y="21150"/>
                    <a:pt x="5567" y="20250"/>
                    <a:pt x="8687" y="18000"/>
                  </a:cubicBezTo>
                  <a:cubicBezTo>
                    <a:pt x="11807" y="15750"/>
                    <a:pt x="15167" y="12150"/>
                    <a:pt x="17567" y="8775"/>
                  </a:cubicBezTo>
                  <a:cubicBezTo>
                    <a:pt x="19967" y="5400"/>
                    <a:pt x="21407" y="2250"/>
                    <a:pt x="20447" y="900"/>
                  </a:cubicBezTo>
                  <a:cubicBezTo>
                    <a:pt x="19487" y="-450"/>
                    <a:pt x="16127" y="0"/>
                    <a:pt x="12767" y="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9629791" y="5453387"/>
              <a:ext cx="679451" cy="24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20982"/>
                  </a:moveTo>
                  <a:cubicBezTo>
                    <a:pt x="2086" y="13782"/>
                    <a:pt x="4172" y="6582"/>
                    <a:pt x="6662" y="2982"/>
                  </a:cubicBezTo>
                  <a:cubicBezTo>
                    <a:pt x="9151" y="-618"/>
                    <a:pt x="12045" y="-618"/>
                    <a:pt x="14602" y="1182"/>
                  </a:cubicBezTo>
                  <a:cubicBezTo>
                    <a:pt x="17159" y="2982"/>
                    <a:pt x="19379" y="6582"/>
                    <a:pt x="21600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9614647" y="5634293"/>
              <a:ext cx="84995" cy="167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317" fill="norm" stroke="1" extrusionOk="0">
                  <a:moveTo>
                    <a:pt x="21155" y="4371"/>
                  </a:moveTo>
                  <a:cubicBezTo>
                    <a:pt x="21155" y="3021"/>
                    <a:pt x="21155" y="1671"/>
                    <a:pt x="19838" y="861"/>
                  </a:cubicBezTo>
                  <a:cubicBezTo>
                    <a:pt x="18521" y="51"/>
                    <a:pt x="15887" y="-219"/>
                    <a:pt x="12726" y="186"/>
                  </a:cubicBezTo>
                  <a:cubicBezTo>
                    <a:pt x="9565" y="591"/>
                    <a:pt x="5877" y="1671"/>
                    <a:pt x="4033" y="3021"/>
                  </a:cubicBezTo>
                  <a:cubicBezTo>
                    <a:pt x="2189" y="4371"/>
                    <a:pt x="2189" y="5991"/>
                    <a:pt x="4823" y="7746"/>
                  </a:cubicBezTo>
                  <a:cubicBezTo>
                    <a:pt x="7457" y="9501"/>
                    <a:pt x="12726" y="11391"/>
                    <a:pt x="16150" y="13146"/>
                  </a:cubicBezTo>
                  <a:cubicBezTo>
                    <a:pt x="19575" y="14901"/>
                    <a:pt x="21155" y="16521"/>
                    <a:pt x="20628" y="17736"/>
                  </a:cubicBezTo>
                  <a:cubicBezTo>
                    <a:pt x="20101" y="18951"/>
                    <a:pt x="17467" y="19761"/>
                    <a:pt x="14833" y="20301"/>
                  </a:cubicBezTo>
                  <a:cubicBezTo>
                    <a:pt x="12199" y="20841"/>
                    <a:pt x="9565" y="21111"/>
                    <a:pt x="6931" y="21246"/>
                  </a:cubicBezTo>
                  <a:cubicBezTo>
                    <a:pt x="4296" y="21381"/>
                    <a:pt x="1662" y="21381"/>
                    <a:pt x="609" y="20706"/>
                  </a:cubicBezTo>
                  <a:cubicBezTo>
                    <a:pt x="-445" y="20031"/>
                    <a:pt x="82" y="18681"/>
                    <a:pt x="609" y="17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9693291" y="5643236"/>
              <a:ext cx="100380" cy="177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337" fill="norm" stroke="1" extrusionOk="0">
                  <a:moveTo>
                    <a:pt x="0" y="10664"/>
                  </a:moveTo>
                  <a:cubicBezTo>
                    <a:pt x="2250" y="10918"/>
                    <a:pt x="4500" y="11172"/>
                    <a:pt x="7425" y="10537"/>
                  </a:cubicBezTo>
                  <a:cubicBezTo>
                    <a:pt x="10350" y="9902"/>
                    <a:pt x="13950" y="8377"/>
                    <a:pt x="16425" y="6979"/>
                  </a:cubicBezTo>
                  <a:cubicBezTo>
                    <a:pt x="18900" y="5582"/>
                    <a:pt x="20250" y="4311"/>
                    <a:pt x="20925" y="3041"/>
                  </a:cubicBezTo>
                  <a:cubicBezTo>
                    <a:pt x="21600" y="1770"/>
                    <a:pt x="21600" y="499"/>
                    <a:pt x="19800" y="118"/>
                  </a:cubicBezTo>
                  <a:cubicBezTo>
                    <a:pt x="18000" y="-263"/>
                    <a:pt x="14400" y="245"/>
                    <a:pt x="10800" y="2151"/>
                  </a:cubicBezTo>
                  <a:cubicBezTo>
                    <a:pt x="7200" y="4057"/>
                    <a:pt x="3600" y="7361"/>
                    <a:pt x="1800" y="10283"/>
                  </a:cubicBezTo>
                  <a:cubicBezTo>
                    <a:pt x="0" y="13205"/>
                    <a:pt x="0" y="15746"/>
                    <a:pt x="2925" y="17525"/>
                  </a:cubicBezTo>
                  <a:cubicBezTo>
                    <a:pt x="5850" y="19304"/>
                    <a:pt x="11700" y="20321"/>
                    <a:pt x="17550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9861325" y="5592360"/>
              <a:ext cx="11771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600" fill="norm" stroke="1" extrusionOk="0">
                  <a:moveTo>
                    <a:pt x="21075" y="0"/>
                  </a:moveTo>
                  <a:cubicBezTo>
                    <a:pt x="17286" y="465"/>
                    <a:pt x="13496" y="929"/>
                    <a:pt x="9896" y="3484"/>
                  </a:cubicBezTo>
                  <a:cubicBezTo>
                    <a:pt x="6296" y="6039"/>
                    <a:pt x="2886" y="10684"/>
                    <a:pt x="1180" y="13587"/>
                  </a:cubicBezTo>
                  <a:cubicBezTo>
                    <a:pt x="-525" y="16490"/>
                    <a:pt x="-525" y="17652"/>
                    <a:pt x="2128" y="18697"/>
                  </a:cubicBezTo>
                  <a:cubicBezTo>
                    <a:pt x="4780" y="19742"/>
                    <a:pt x="10086" y="20671"/>
                    <a:pt x="153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10037842" y="5606797"/>
              <a:ext cx="131200" cy="255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031" fill="norm" stroke="1" extrusionOk="0">
                  <a:moveTo>
                    <a:pt x="16949" y="2992"/>
                  </a:moveTo>
                  <a:cubicBezTo>
                    <a:pt x="15599" y="2470"/>
                    <a:pt x="14250" y="1947"/>
                    <a:pt x="12731" y="1947"/>
                  </a:cubicBezTo>
                  <a:cubicBezTo>
                    <a:pt x="11212" y="1947"/>
                    <a:pt x="9524" y="2470"/>
                    <a:pt x="7331" y="4647"/>
                  </a:cubicBezTo>
                  <a:cubicBezTo>
                    <a:pt x="5137" y="6825"/>
                    <a:pt x="2437" y="10657"/>
                    <a:pt x="1087" y="13618"/>
                  </a:cubicBezTo>
                  <a:cubicBezTo>
                    <a:pt x="-263" y="16580"/>
                    <a:pt x="-263" y="18670"/>
                    <a:pt x="581" y="19889"/>
                  </a:cubicBezTo>
                  <a:cubicBezTo>
                    <a:pt x="1424" y="21109"/>
                    <a:pt x="3112" y="21457"/>
                    <a:pt x="6149" y="20412"/>
                  </a:cubicBezTo>
                  <a:cubicBezTo>
                    <a:pt x="9187" y="19367"/>
                    <a:pt x="13574" y="16928"/>
                    <a:pt x="16612" y="13705"/>
                  </a:cubicBezTo>
                  <a:cubicBezTo>
                    <a:pt x="19649" y="10483"/>
                    <a:pt x="21337" y="6476"/>
                    <a:pt x="20831" y="4038"/>
                  </a:cubicBezTo>
                  <a:cubicBezTo>
                    <a:pt x="20325" y="1599"/>
                    <a:pt x="17624" y="728"/>
                    <a:pt x="15262" y="292"/>
                  </a:cubicBezTo>
                  <a:cubicBezTo>
                    <a:pt x="12899" y="-143"/>
                    <a:pt x="10874" y="-143"/>
                    <a:pt x="9187" y="641"/>
                  </a:cubicBezTo>
                  <a:cubicBezTo>
                    <a:pt x="7499" y="1425"/>
                    <a:pt x="6149" y="2992"/>
                    <a:pt x="5474" y="4212"/>
                  </a:cubicBezTo>
                  <a:cubicBezTo>
                    <a:pt x="4799" y="5431"/>
                    <a:pt x="4799" y="6302"/>
                    <a:pt x="6149" y="6912"/>
                  </a:cubicBezTo>
                  <a:cubicBezTo>
                    <a:pt x="7499" y="7522"/>
                    <a:pt x="10200" y="7870"/>
                    <a:pt x="12899" y="8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10080641" y="5516646"/>
              <a:ext cx="101601" cy="88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20982"/>
                  </a:moveTo>
                  <a:cubicBezTo>
                    <a:pt x="3150" y="16963"/>
                    <a:pt x="6300" y="12945"/>
                    <a:pt x="9000" y="8926"/>
                  </a:cubicBezTo>
                  <a:cubicBezTo>
                    <a:pt x="11700" y="4908"/>
                    <a:pt x="13950" y="889"/>
                    <a:pt x="15300" y="135"/>
                  </a:cubicBezTo>
                  <a:cubicBezTo>
                    <a:pt x="16650" y="-618"/>
                    <a:pt x="17100" y="1894"/>
                    <a:pt x="17550" y="4405"/>
                  </a:cubicBezTo>
                  <a:cubicBezTo>
                    <a:pt x="18000" y="6917"/>
                    <a:pt x="18450" y="9429"/>
                    <a:pt x="19125" y="11940"/>
                  </a:cubicBezTo>
                  <a:cubicBezTo>
                    <a:pt x="19800" y="14452"/>
                    <a:pt x="20700" y="16963"/>
                    <a:pt x="21150" y="18219"/>
                  </a:cubicBezTo>
                  <a:cubicBezTo>
                    <a:pt x="21600" y="19475"/>
                    <a:pt x="21600" y="19475"/>
                    <a:pt x="21600" y="19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10220341" y="5557349"/>
              <a:ext cx="73315" cy="341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409" fill="norm" stroke="1" extrusionOk="0">
                  <a:moveTo>
                    <a:pt x="3600" y="1397"/>
                  </a:moveTo>
                  <a:cubicBezTo>
                    <a:pt x="4200" y="734"/>
                    <a:pt x="4800" y="72"/>
                    <a:pt x="6000" y="5"/>
                  </a:cubicBezTo>
                  <a:cubicBezTo>
                    <a:pt x="7200" y="-61"/>
                    <a:pt x="9000" y="469"/>
                    <a:pt x="12000" y="2324"/>
                  </a:cubicBezTo>
                  <a:cubicBezTo>
                    <a:pt x="15000" y="4179"/>
                    <a:pt x="19200" y="7360"/>
                    <a:pt x="20400" y="10474"/>
                  </a:cubicBezTo>
                  <a:cubicBezTo>
                    <a:pt x="21600" y="13588"/>
                    <a:pt x="19800" y="16636"/>
                    <a:pt x="17400" y="18491"/>
                  </a:cubicBezTo>
                  <a:cubicBezTo>
                    <a:pt x="15000" y="20346"/>
                    <a:pt x="12000" y="21009"/>
                    <a:pt x="9000" y="21274"/>
                  </a:cubicBezTo>
                  <a:cubicBezTo>
                    <a:pt x="6000" y="21539"/>
                    <a:pt x="3000" y="21406"/>
                    <a:pt x="1500" y="20943"/>
                  </a:cubicBezTo>
                  <a:cubicBezTo>
                    <a:pt x="0" y="20479"/>
                    <a:pt x="0" y="19684"/>
                    <a:pt x="0" y="18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10487041" y="5478060"/>
              <a:ext cx="762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5040"/>
                    <a:pt x="15600" y="10080"/>
                    <a:pt x="12000" y="13680"/>
                  </a:cubicBezTo>
                  <a:cubicBezTo>
                    <a:pt x="8400" y="17280"/>
                    <a:pt x="4200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10906141" y="5198388"/>
              <a:ext cx="44451" cy="298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1388"/>
                  </a:moveTo>
                  <a:cubicBezTo>
                    <a:pt x="1029" y="628"/>
                    <a:pt x="2057" y="-133"/>
                    <a:pt x="4114" y="19"/>
                  </a:cubicBezTo>
                  <a:cubicBezTo>
                    <a:pt x="6171" y="171"/>
                    <a:pt x="9257" y="1236"/>
                    <a:pt x="11314" y="3822"/>
                  </a:cubicBezTo>
                  <a:cubicBezTo>
                    <a:pt x="13371" y="6408"/>
                    <a:pt x="14400" y="10515"/>
                    <a:pt x="15943" y="13709"/>
                  </a:cubicBezTo>
                  <a:cubicBezTo>
                    <a:pt x="17486" y="16904"/>
                    <a:pt x="19543" y="19185"/>
                    <a:pt x="2160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11014091" y="5135160"/>
              <a:ext cx="221618" cy="731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510" fill="norm" stroke="1" extrusionOk="0">
                  <a:moveTo>
                    <a:pt x="5450" y="0"/>
                  </a:moveTo>
                  <a:cubicBezTo>
                    <a:pt x="8882" y="1307"/>
                    <a:pt x="12314" y="2614"/>
                    <a:pt x="15140" y="4326"/>
                  </a:cubicBezTo>
                  <a:cubicBezTo>
                    <a:pt x="17966" y="6038"/>
                    <a:pt x="20187" y="8154"/>
                    <a:pt x="20893" y="10333"/>
                  </a:cubicBezTo>
                  <a:cubicBezTo>
                    <a:pt x="21600" y="12512"/>
                    <a:pt x="20793" y="14753"/>
                    <a:pt x="18067" y="16651"/>
                  </a:cubicBezTo>
                  <a:cubicBezTo>
                    <a:pt x="15342" y="18550"/>
                    <a:pt x="10699" y="20106"/>
                    <a:pt x="7368" y="20853"/>
                  </a:cubicBezTo>
                  <a:cubicBezTo>
                    <a:pt x="4037" y="21600"/>
                    <a:pt x="2019" y="21538"/>
                    <a:pt x="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2644791" y="881086"/>
              <a:ext cx="1644651" cy="75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21479"/>
                  </a:moveTo>
                  <a:cubicBezTo>
                    <a:pt x="778" y="20279"/>
                    <a:pt x="1557" y="19079"/>
                    <a:pt x="2502" y="17579"/>
                  </a:cubicBezTo>
                  <a:cubicBezTo>
                    <a:pt x="3447" y="16079"/>
                    <a:pt x="4559" y="14279"/>
                    <a:pt x="5699" y="12179"/>
                  </a:cubicBezTo>
                  <a:cubicBezTo>
                    <a:pt x="6839" y="10079"/>
                    <a:pt x="8006" y="7679"/>
                    <a:pt x="9063" y="5879"/>
                  </a:cubicBezTo>
                  <a:cubicBezTo>
                    <a:pt x="10119" y="4079"/>
                    <a:pt x="11064" y="2879"/>
                    <a:pt x="12023" y="1979"/>
                  </a:cubicBezTo>
                  <a:cubicBezTo>
                    <a:pt x="12982" y="1079"/>
                    <a:pt x="13955" y="479"/>
                    <a:pt x="14984" y="179"/>
                  </a:cubicBezTo>
                  <a:cubicBezTo>
                    <a:pt x="16012" y="-121"/>
                    <a:pt x="17097" y="-121"/>
                    <a:pt x="18153" y="779"/>
                  </a:cubicBezTo>
                  <a:cubicBezTo>
                    <a:pt x="19209" y="1679"/>
                    <a:pt x="20238" y="3479"/>
                    <a:pt x="20808" y="5279"/>
                  </a:cubicBezTo>
                  <a:cubicBezTo>
                    <a:pt x="21378" y="7079"/>
                    <a:pt x="21489" y="8879"/>
                    <a:pt x="21600" y="10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2898791" y="956860"/>
              <a:ext cx="11874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48" y="21086"/>
                    <a:pt x="2695" y="20571"/>
                    <a:pt x="4024" y="19286"/>
                  </a:cubicBezTo>
                  <a:cubicBezTo>
                    <a:pt x="5352" y="18000"/>
                    <a:pt x="6661" y="15943"/>
                    <a:pt x="8124" y="13629"/>
                  </a:cubicBezTo>
                  <a:cubicBezTo>
                    <a:pt x="9587" y="11314"/>
                    <a:pt x="11204" y="8743"/>
                    <a:pt x="12821" y="6429"/>
                  </a:cubicBezTo>
                  <a:cubicBezTo>
                    <a:pt x="14439" y="4114"/>
                    <a:pt x="16056" y="2057"/>
                    <a:pt x="17519" y="1029"/>
                  </a:cubicBezTo>
                  <a:cubicBezTo>
                    <a:pt x="18982" y="0"/>
                    <a:pt x="2029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9389816" y="4844001"/>
              <a:ext cx="1103753" cy="696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13" fill="norm" stroke="1" extrusionOk="0">
                  <a:moveTo>
                    <a:pt x="12984" y="1337"/>
                  </a:moveTo>
                  <a:cubicBezTo>
                    <a:pt x="13025" y="1012"/>
                    <a:pt x="13066" y="687"/>
                    <a:pt x="12984" y="492"/>
                  </a:cubicBezTo>
                  <a:cubicBezTo>
                    <a:pt x="12901" y="296"/>
                    <a:pt x="12694" y="231"/>
                    <a:pt x="12137" y="134"/>
                  </a:cubicBezTo>
                  <a:cubicBezTo>
                    <a:pt x="11579" y="36"/>
                    <a:pt x="10671" y="-94"/>
                    <a:pt x="9597" y="101"/>
                  </a:cubicBezTo>
                  <a:cubicBezTo>
                    <a:pt x="8523" y="296"/>
                    <a:pt x="7284" y="817"/>
                    <a:pt x="6086" y="1598"/>
                  </a:cubicBezTo>
                  <a:cubicBezTo>
                    <a:pt x="4889" y="2378"/>
                    <a:pt x="3732" y="3419"/>
                    <a:pt x="2782" y="4688"/>
                  </a:cubicBezTo>
                  <a:cubicBezTo>
                    <a:pt x="1833" y="5957"/>
                    <a:pt x="1089" y="7453"/>
                    <a:pt x="655" y="9047"/>
                  </a:cubicBezTo>
                  <a:cubicBezTo>
                    <a:pt x="222" y="10641"/>
                    <a:pt x="98" y="12333"/>
                    <a:pt x="36" y="13634"/>
                  </a:cubicBezTo>
                  <a:cubicBezTo>
                    <a:pt x="-26" y="14935"/>
                    <a:pt x="-26" y="15846"/>
                    <a:pt x="181" y="16626"/>
                  </a:cubicBezTo>
                  <a:cubicBezTo>
                    <a:pt x="387" y="17407"/>
                    <a:pt x="800" y="18058"/>
                    <a:pt x="1461" y="18513"/>
                  </a:cubicBezTo>
                  <a:cubicBezTo>
                    <a:pt x="2122" y="18969"/>
                    <a:pt x="3030" y="19229"/>
                    <a:pt x="4063" y="19489"/>
                  </a:cubicBezTo>
                  <a:cubicBezTo>
                    <a:pt x="5095" y="19749"/>
                    <a:pt x="6252" y="20010"/>
                    <a:pt x="7511" y="20367"/>
                  </a:cubicBezTo>
                  <a:cubicBezTo>
                    <a:pt x="8771" y="20725"/>
                    <a:pt x="10134" y="21181"/>
                    <a:pt x="11435" y="21343"/>
                  </a:cubicBezTo>
                  <a:cubicBezTo>
                    <a:pt x="12736" y="21506"/>
                    <a:pt x="13975" y="21376"/>
                    <a:pt x="15069" y="21018"/>
                  </a:cubicBezTo>
                  <a:cubicBezTo>
                    <a:pt x="16164" y="20660"/>
                    <a:pt x="17114" y="20075"/>
                    <a:pt x="18063" y="19099"/>
                  </a:cubicBezTo>
                  <a:cubicBezTo>
                    <a:pt x="19013" y="18123"/>
                    <a:pt x="19963" y="16757"/>
                    <a:pt x="20603" y="15098"/>
                  </a:cubicBezTo>
                  <a:cubicBezTo>
                    <a:pt x="21244" y="13439"/>
                    <a:pt x="21574" y="11487"/>
                    <a:pt x="21533" y="9763"/>
                  </a:cubicBezTo>
                  <a:cubicBezTo>
                    <a:pt x="21491" y="8039"/>
                    <a:pt x="21078" y="6542"/>
                    <a:pt x="20170" y="5241"/>
                  </a:cubicBezTo>
                  <a:cubicBezTo>
                    <a:pt x="19261" y="3940"/>
                    <a:pt x="17857" y="2834"/>
                    <a:pt x="16783" y="2020"/>
                  </a:cubicBezTo>
                  <a:cubicBezTo>
                    <a:pt x="15709" y="1207"/>
                    <a:pt x="14966" y="687"/>
                    <a:pt x="14223" y="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Drawing"/>
          <p:cNvGrpSpPr/>
          <p:nvPr/>
        </p:nvGrpSpPr>
        <p:grpSpPr>
          <a:xfrm>
            <a:off x="1924050" y="1632405"/>
            <a:ext cx="9785350" cy="6362246"/>
            <a:chOff x="0" y="0"/>
            <a:chExt cx="9785350" cy="6362244"/>
          </a:xfrm>
        </p:grpSpPr>
        <p:sp>
          <p:nvSpPr>
            <p:cNvPr id="942" name="Line"/>
            <p:cNvSpPr/>
            <p:nvPr/>
          </p:nvSpPr>
          <p:spPr>
            <a:xfrm>
              <a:off x="526777" y="3263444"/>
              <a:ext cx="8452123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fill="norm" stroke="1" extrusionOk="0">
                  <a:moveTo>
                    <a:pt x="49" y="21600"/>
                  </a:moveTo>
                  <a:cubicBezTo>
                    <a:pt x="22" y="21164"/>
                    <a:pt x="-5" y="20727"/>
                    <a:pt x="0" y="20400"/>
                  </a:cubicBezTo>
                  <a:cubicBezTo>
                    <a:pt x="6" y="20073"/>
                    <a:pt x="44" y="19855"/>
                    <a:pt x="163" y="19636"/>
                  </a:cubicBezTo>
                  <a:cubicBezTo>
                    <a:pt x="282" y="19418"/>
                    <a:pt x="482" y="19200"/>
                    <a:pt x="674" y="18764"/>
                  </a:cubicBezTo>
                  <a:cubicBezTo>
                    <a:pt x="866" y="18327"/>
                    <a:pt x="1050" y="17673"/>
                    <a:pt x="1236" y="17127"/>
                  </a:cubicBezTo>
                  <a:cubicBezTo>
                    <a:pt x="1423" y="16582"/>
                    <a:pt x="1612" y="16145"/>
                    <a:pt x="1801" y="15818"/>
                  </a:cubicBezTo>
                  <a:cubicBezTo>
                    <a:pt x="1991" y="15491"/>
                    <a:pt x="2180" y="15273"/>
                    <a:pt x="2380" y="14945"/>
                  </a:cubicBezTo>
                  <a:cubicBezTo>
                    <a:pt x="2580" y="14618"/>
                    <a:pt x="2791" y="14182"/>
                    <a:pt x="2980" y="13855"/>
                  </a:cubicBezTo>
                  <a:cubicBezTo>
                    <a:pt x="3170" y="13527"/>
                    <a:pt x="3337" y="13309"/>
                    <a:pt x="3505" y="13091"/>
                  </a:cubicBezTo>
                  <a:cubicBezTo>
                    <a:pt x="3673" y="12873"/>
                    <a:pt x="3840" y="12655"/>
                    <a:pt x="4019" y="12218"/>
                  </a:cubicBezTo>
                  <a:cubicBezTo>
                    <a:pt x="4197" y="11782"/>
                    <a:pt x="4386" y="11127"/>
                    <a:pt x="4589" y="10582"/>
                  </a:cubicBezTo>
                  <a:cubicBezTo>
                    <a:pt x="4792" y="10036"/>
                    <a:pt x="5008" y="9600"/>
                    <a:pt x="5225" y="9055"/>
                  </a:cubicBezTo>
                  <a:cubicBezTo>
                    <a:pt x="5441" y="8509"/>
                    <a:pt x="5657" y="7855"/>
                    <a:pt x="5882" y="7200"/>
                  </a:cubicBezTo>
                  <a:cubicBezTo>
                    <a:pt x="6106" y="6545"/>
                    <a:pt x="6339" y="5891"/>
                    <a:pt x="6577" y="5345"/>
                  </a:cubicBezTo>
                  <a:cubicBezTo>
                    <a:pt x="6815" y="4800"/>
                    <a:pt x="7058" y="4364"/>
                    <a:pt x="7293" y="4036"/>
                  </a:cubicBezTo>
                  <a:cubicBezTo>
                    <a:pt x="7529" y="3709"/>
                    <a:pt x="7756" y="3491"/>
                    <a:pt x="7985" y="3164"/>
                  </a:cubicBezTo>
                  <a:cubicBezTo>
                    <a:pt x="8215" y="2836"/>
                    <a:pt x="8448" y="2400"/>
                    <a:pt x="8629" y="2182"/>
                  </a:cubicBezTo>
                  <a:cubicBezTo>
                    <a:pt x="8810" y="1964"/>
                    <a:pt x="8940" y="1964"/>
                    <a:pt x="9181" y="1855"/>
                  </a:cubicBezTo>
                  <a:cubicBezTo>
                    <a:pt x="9421" y="1745"/>
                    <a:pt x="9773" y="1527"/>
                    <a:pt x="10019" y="1309"/>
                  </a:cubicBezTo>
                  <a:cubicBezTo>
                    <a:pt x="10265" y="1091"/>
                    <a:pt x="10406" y="873"/>
                    <a:pt x="10598" y="764"/>
                  </a:cubicBezTo>
                  <a:cubicBezTo>
                    <a:pt x="10790" y="655"/>
                    <a:pt x="11033" y="655"/>
                    <a:pt x="11220" y="655"/>
                  </a:cubicBezTo>
                  <a:cubicBezTo>
                    <a:pt x="11406" y="655"/>
                    <a:pt x="11536" y="655"/>
                    <a:pt x="11663" y="655"/>
                  </a:cubicBezTo>
                  <a:cubicBezTo>
                    <a:pt x="11790" y="655"/>
                    <a:pt x="11914" y="655"/>
                    <a:pt x="12115" y="545"/>
                  </a:cubicBezTo>
                  <a:cubicBezTo>
                    <a:pt x="12315" y="436"/>
                    <a:pt x="12590" y="218"/>
                    <a:pt x="12785" y="109"/>
                  </a:cubicBezTo>
                  <a:cubicBezTo>
                    <a:pt x="12980" y="0"/>
                    <a:pt x="13093" y="0"/>
                    <a:pt x="13221" y="0"/>
                  </a:cubicBezTo>
                  <a:cubicBezTo>
                    <a:pt x="13348" y="0"/>
                    <a:pt x="13488" y="0"/>
                    <a:pt x="13623" y="0"/>
                  </a:cubicBezTo>
                  <a:cubicBezTo>
                    <a:pt x="13759" y="0"/>
                    <a:pt x="13888" y="0"/>
                    <a:pt x="14029" y="0"/>
                  </a:cubicBezTo>
                  <a:cubicBezTo>
                    <a:pt x="14170" y="0"/>
                    <a:pt x="14321" y="0"/>
                    <a:pt x="14451" y="109"/>
                  </a:cubicBezTo>
                  <a:cubicBezTo>
                    <a:pt x="14581" y="218"/>
                    <a:pt x="14689" y="436"/>
                    <a:pt x="14819" y="545"/>
                  </a:cubicBezTo>
                  <a:cubicBezTo>
                    <a:pt x="14948" y="655"/>
                    <a:pt x="15100" y="655"/>
                    <a:pt x="15235" y="764"/>
                  </a:cubicBezTo>
                  <a:cubicBezTo>
                    <a:pt x="15370" y="873"/>
                    <a:pt x="15489" y="1091"/>
                    <a:pt x="15616" y="1309"/>
                  </a:cubicBezTo>
                  <a:cubicBezTo>
                    <a:pt x="15743" y="1527"/>
                    <a:pt x="15879" y="1745"/>
                    <a:pt x="16008" y="1855"/>
                  </a:cubicBezTo>
                  <a:cubicBezTo>
                    <a:pt x="16138" y="1964"/>
                    <a:pt x="16263" y="1964"/>
                    <a:pt x="16444" y="2182"/>
                  </a:cubicBezTo>
                  <a:cubicBezTo>
                    <a:pt x="16625" y="2400"/>
                    <a:pt x="16863" y="2836"/>
                    <a:pt x="17095" y="3164"/>
                  </a:cubicBezTo>
                  <a:cubicBezTo>
                    <a:pt x="17328" y="3491"/>
                    <a:pt x="17555" y="3709"/>
                    <a:pt x="17782" y="3818"/>
                  </a:cubicBezTo>
                  <a:cubicBezTo>
                    <a:pt x="18009" y="3927"/>
                    <a:pt x="18237" y="3927"/>
                    <a:pt x="18445" y="4036"/>
                  </a:cubicBezTo>
                  <a:cubicBezTo>
                    <a:pt x="18653" y="4145"/>
                    <a:pt x="18842" y="4364"/>
                    <a:pt x="19029" y="4473"/>
                  </a:cubicBezTo>
                  <a:cubicBezTo>
                    <a:pt x="19215" y="4582"/>
                    <a:pt x="19399" y="4582"/>
                    <a:pt x="19637" y="4582"/>
                  </a:cubicBezTo>
                  <a:cubicBezTo>
                    <a:pt x="19875" y="4582"/>
                    <a:pt x="20167" y="4582"/>
                    <a:pt x="20438" y="4582"/>
                  </a:cubicBezTo>
                  <a:cubicBezTo>
                    <a:pt x="20708" y="4582"/>
                    <a:pt x="20957" y="4582"/>
                    <a:pt x="21146" y="4909"/>
                  </a:cubicBezTo>
                  <a:cubicBezTo>
                    <a:pt x="21335" y="5236"/>
                    <a:pt x="21465" y="5891"/>
                    <a:pt x="21595" y="6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1530350" y="962354"/>
              <a:ext cx="8255000" cy="2307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3" fill="norm" stroke="1" extrusionOk="0">
                  <a:moveTo>
                    <a:pt x="0" y="21167"/>
                  </a:moveTo>
                  <a:cubicBezTo>
                    <a:pt x="105" y="21147"/>
                    <a:pt x="210" y="21128"/>
                    <a:pt x="349" y="21068"/>
                  </a:cubicBezTo>
                  <a:cubicBezTo>
                    <a:pt x="487" y="21009"/>
                    <a:pt x="659" y="20910"/>
                    <a:pt x="828" y="20821"/>
                  </a:cubicBezTo>
                  <a:cubicBezTo>
                    <a:pt x="997" y="20732"/>
                    <a:pt x="1163" y="20652"/>
                    <a:pt x="1332" y="20553"/>
                  </a:cubicBezTo>
                  <a:cubicBezTo>
                    <a:pt x="1501" y="20454"/>
                    <a:pt x="1673" y="20336"/>
                    <a:pt x="1855" y="20167"/>
                  </a:cubicBezTo>
                  <a:cubicBezTo>
                    <a:pt x="2038" y="19999"/>
                    <a:pt x="2232" y="19781"/>
                    <a:pt x="2395" y="19583"/>
                  </a:cubicBezTo>
                  <a:cubicBezTo>
                    <a:pt x="2559" y="19385"/>
                    <a:pt x="2692" y="19207"/>
                    <a:pt x="2844" y="18960"/>
                  </a:cubicBezTo>
                  <a:cubicBezTo>
                    <a:pt x="2996" y="18712"/>
                    <a:pt x="3168" y="18395"/>
                    <a:pt x="3329" y="18039"/>
                  </a:cubicBezTo>
                  <a:cubicBezTo>
                    <a:pt x="3489" y="17683"/>
                    <a:pt x="3639" y="17287"/>
                    <a:pt x="3783" y="16881"/>
                  </a:cubicBezTo>
                  <a:cubicBezTo>
                    <a:pt x="3927" y="16475"/>
                    <a:pt x="4065" y="16059"/>
                    <a:pt x="4212" y="15564"/>
                  </a:cubicBezTo>
                  <a:cubicBezTo>
                    <a:pt x="4359" y="15069"/>
                    <a:pt x="4514" y="14495"/>
                    <a:pt x="4647" y="13971"/>
                  </a:cubicBezTo>
                  <a:cubicBezTo>
                    <a:pt x="4780" y="13446"/>
                    <a:pt x="4890" y="12971"/>
                    <a:pt x="4998" y="12486"/>
                  </a:cubicBezTo>
                  <a:cubicBezTo>
                    <a:pt x="5106" y="12001"/>
                    <a:pt x="5212" y="11506"/>
                    <a:pt x="5334" y="10971"/>
                  </a:cubicBezTo>
                  <a:cubicBezTo>
                    <a:pt x="5455" y="10437"/>
                    <a:pt x="5594" y="9862"/>
                    <a:pt x="5724" y="9278"/>
                  </a:cubicBezTo>
                  <a:cubicBezTo>
                    <a:pt x="5854" y="8694"/>
                    <a:pt x="5976" y="8100"/>
                    <a:pt x="6098" y="7526"/>
                  </a:cubicBezTo>
                  <a:cubicBezTo>
                    <a:pt x="6220" y="6952"/>
                    <a:pt x="6342" y="6398"/>
                    <a:pt x="6483" y="5824"/>
                  </a:cubicBezTo>
                  <a:cubicBezTo>
                    <a:pt x="6624" y="5249"/>
                    <a:pt x="6785" y="4655"/>
                    <a:pt x="6934" y="4131"/>
                  </a:cubicBezTo>
                  <a:cubicBezTo>
                    <a:pt x="7084" y="3606"/>
                    <a:pt x="7222" y="3151"/>
                    <a:pt x="7350" y="2745"/>
                  </a:cubicBezTo>
                  <a:cubicBezTo>
                    <a:pt x="7477" y="2339"/>
                    <a:pt x="7593" y="1983"/>
                    <a:pt x="7743" y="1646"/>
                  </a:cubicBezTo>
                  <a:cubicBezTo>
                    <a:pt x="7892" y="1309"/>
                    <a:pt x="8075" y="993"/>
                    <a:pt x="8252" y="755"/>
                  </a:cubicBezTo>
                  <a:cubicBezTo>
                    <a:pt x="8430" y="518"/>
                    <a:pt x="8601" y="359"/>
                    <a:pt x="8770" y="240"/>
                  </a:cubicBezTo>
                  <a:cubicBezTo>
                    <a:pt x="8939" y="122"/>
                    <a:pt x="9105" y="42"/>
                    <a:pt x="9288" y="13"/>
                  </a:cubicBezTo>
                  <a:cubicBezTo>
                    <a:pt x="9471" y="-17"/>
                    <a:pt x="9670" y="3"/>
                    <a:pt x="9858" y="112"/>
                  </a:cubicBezTo>
                  <a:cubicBezTo>
                    <a:pt x="10047" y="221"/>
                    <a:pt x="10224" y="419"/>
                    <a:pt x="10404" y="686"/>
                  </a:cubicBezTo>
                  <a:cubicBezTo>
                    <a:pt x="10584" y="953"/>
                    <a:pt x="10767" y="1290"/>
                    <a:pt x="10930" y="1676"/>
                  </a:cubicBezTo>
                  <a:cubicBezTo>
                    <a:pt x="11094" y="2062"/>
                    <a:pt x="11238" y="2497"/>
                    <a:pt x="11373" y="2933"/>
                  </a:cubicBezTo>
                  <a:cubicBezTo>
                    <a:pt x="11509" y="3369"/>
                    <a:pt x="11636" y="3804"/>
                    <a:pt x="11766" y="4329"/>
                  </a:cubicBezTo>
                  <a:cubicBezTo>
                    <a:pt x="11897" y="4853"/>
                    <a:pt x="12030" y="5467"/>
                    <a:pt x="12154" y="6120"/>
                  </a:cubicBezTo>
                  <a:cubicBezTo>
                    <a:pt x="12279" y="6774"/>
                    <a:pt x="12395" y="7467"/>
                    <a:pt x="12509" y="8120"/>
                  </a:cubicBezTo>
                  <a:cubicBezTo>
                    <a:pt x="12622" y="8773"/>
                    <a:pt x="12733" y="9387"/>
                    <a:pt x="12849" y="9981"/>
                  </a:cubicBezTo>
                  <a:cubicBezTo>
                    <a:pt x="12966" y="10575"/>
                    <a:pt x="13087" y="11149"/>
                    <a:pt x="13212" y="11714"/>
                  </a:cubicBezTo>
                  <a:cubicBezTo>
                    <a:pt x="13337" y="12278"/>
                    <a:pt x="13464" y="12832"/>
                    <a:pt x="13586" y="13337"/>
                  </a:cubicBezTo>
                  <a:cubicBezTo>
                    <a:pt x="13708" y="13842"/>
                    <a:pt x="13824" y="14297"/>
                    <a:pt x="13949" y="14733"/>
                  </a:cubicBezTo>
                  <a:cubicBezTo>
                    <a:pt x="14073" y="15168"/>
                    <a:pt x="14206" y="15584"/>
                    <a:pt x="14347" y="15970"/>
                  </a:cubicBezTo>
                  <a:cubicBezTo>
                    <a:pt x="14489" y="16356"/>
                    <a:pt x="14638" y="16713"/>
                    <a:pt x="14804" y="17099"/>
                  </a:cubicBezTo>
                  <a:cubicBezTo>
                    <a:pt x="14970" y="17485"/>
                    <a:pt x="15153" y="17901"/>
                    <a:pt x="15317" y="18227"/>
                  </a:cubicBezTo>
                  <a:cubicBezTo>
                    <a:pt x="15480" y="18554"/>
                    <a:pt x="15624" y="18791"/>
                    <a:pt x="15804" y="19069"/>
                  </a:cubicBezTo>
                  <a:cubicBezTo>
                    <a:pt x="15984" y="19346"/>
                    <a:pt x="16200" y="19663"/>
                    <a:pt x="16394" y="19900"/>
                  </a:cubicBezTo>
                  <a:cubicBezTo>
                    <a:pt x="16588" y="20138"/>
                    <a:pt x="16759" y="20296"/>
                    <a:pt x="16939" y="20425"/>
                  </a:cubicBezTo>
                  <a:cubicBezTo>
                    <a:pt x="17119" y="20553"/>
                    <a:pt x="17308" y="20652"/>
                    <a:pt x="17504" y="20742"/>
                  </a:cubicBezTo>
                  <a:cubicBezTo>
                    <a:pt x="17701" y="20831"/>
                    <a:pt x="17906" y="20910"/>
                    <a:pt x="18100" y="20969"/>
                  </a:cubicBezTo>
                  <a:cubicBezTo>
                    <a:pt x="18294" y="21029"/>
                    <a:pt x="18476" y="21068"/>
                    <a:pt x="18678" y="21108"/>
                  </a:cubicBezTo>
                  <a:cubicBezTo>
                    <a:pt x="18881" y="21147"/>
                    <a:pt x="19102" y="21187"/>
                    <a:pt x="19324" y="21217"/>
                  </a:cubicBezTo>
                  <a:cubicBezTo>
                    <a:pt x="19545" y="21246"/>
                    <a:pt x="19767" y="21266"/>
                    <a:pt x="19972" y="21296"/>
                  </a:cubicBezTo>
                  <a:cubicBezTo>
                    <a:pt x="20177" y="21326"/>
                    <a:pt x="20365" y="21365"/>
                    <a:pt x="20586" y="21405"/>
                  </a:cubicBezTo>
                  <a:cubicBezTo>
                    <a:pt x="20808" y="21444"/>
                    <a:pt x="21063" y="21484"/>
                    <a:pt x="21237" y="21514"/>
                  </a:cubicBezTo>
                  <a:cubicBezTo>
                    <a:pt x="21412" y="21543"/>
                    <a:pt x="21506" y="21563"/>
                    <a:pt x="21600" y="21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5181600" y="1104444"/>
              <a:ext cx="1" cy="165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5127343" y="1866444"/>
              <a:ext cx="980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6063"/>
                    <a:pt x="2735" y="12126"/>
                    <a:pt x="575" y="15726"/>
                  </a:cubicBezTo>
                  <a:cubicBezTo>
                    <a:pt x="-1585" y="19326"/>
                    <a:pt x="2735" y="20463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5098999" y="2583994"/>
              <a:ext cx="25452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4659"/>
                    <a:pt x="3363" y="9318"/>
                    <a:pt x="870" y="12918"/>
                  </a:cubicBezTo>
                  <a:cubicBezTo>
                    <a:pt x="-1622" y="16518"/>
                    <a:pt x="1701" y="19059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5099050" y="3053894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5049532" y="3216151"/>
              <a:ext cx="101568" cy="157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187" fill="norm" stroke="1" extrusionOk="0">
                  <a:moveTo>
                    <a:pt x="16586" y="8908"/>
                  </a:moveTo>
                  <a:cubicBezTo>
                    <a:pt x="15722" y="7487"/>
                    <a:pt x="14858" y="6066"/>
                    <a:pt x="15290" y="4929"/>
                  </a:cubicBezTo>
                  <a:cubicBezTo>
                    <a:pt x="15722" y="3792"/>
                    <a:pt x="17450" y="2939"/>
                    <a:pt x="17450" y="2087"/>
                  </a:cubicBezTo>
                  <a:cubicBezTo>
                    <a:pt x="17450" y="1234"/>
                    <a:pt x="15722" y="381"/>
                    <a:pt x="13778" y="97"/>
                  </a:cubicBezTo>
                  <a:cubicBezTo>
                    <a:pt x="11834" y="-187"/>
                    <a:pt x="9674" y="97"/>
                    <a:pt x="7298" y="1660"/>
                  </a:cubicBezTo>
                  <a:cubicBezTo>
                    <a:pt x="4922" y="3224"/>
                    <a:pt x="2330" y="6066"/>
                    <a:pt x="1034" y="8197"/>
                  </a:cubicBezTo>
                  <a:cubicBezTo>
                    <a:pt x="-262" y="10329"/>
                    <a:pt x="-262" y="11750"/>
                    <a:pt x="602" y="12887"/>
                  </a:cubicBezTo>
                  <a:cubicBezTo>
                    <a:pt x="1466" y="14024"/>
                    <a:pt x="3194" y="14876"/>
                    <a:pt x="6002" y="15018"/>
                  </a:cubicBezTo>
                  <a:cubicBezTo>
                    <a:pt x="8810" y="15160"/>
                    <a:pt x="12698" y="14592"/>
                    <a:pt x="14642" y="13455"/>
                  </a:cubicBezTo>
                  <a:cubicBezTo>
                    <a:pt x="16586" y="12318"/>
                    <a:pt x="16586" y="10613"/>
                    <a:pt x="15722" y="9334"/>
                  </a:cubicBezTo>
                  <a:cubicBezTo>
                    <a:pt x="14858" y="8055"/>
                    <a:pt x="13130" y="7202"/>
                    <a:pt x="11186" y="6634"/>
                  </a:cubicBezTo>
                  <a:cubicBezTo>
                    <a:pt x="9242" y="6066"/>
                    <a:pt x="7082" y="5781"/>
                    <a:pt x="5354" y="6208"/>
                  </a:cubicBezTo>
                  <a:cubicBezTo>
                    <a:pt x="3626" y="6634"/>
                    <a:pt x="2330" y="7771"/>
                    <a:pt x="2330" y="8908"/>
                  </a:cubicBezTo>
                  <a:cubicBezTo>
                    <a:pt x="2330" y="10045"/>
                    <a:pt x="3626" y="11181"/>
                    <a:pt x="5570" y="11750"/>
                  </a:cubicBezTo>
                  <a:cubicBezTo>
                    <a:pt x="7514" y="12318"/>
                    <a:pt x="10106" y="12318"/>
                    <a:pt x="12698" y="12034"/>
                  </a:cubicBezTo>
                  <a:cubicBezTo>
                    <a:pt x="15290" y="11750"/>
                    <a:pt x="17882" y="11181"/>
                    <a:pt x="19394" y="10187"/>
                  </a:cubicBezTo>
                  <a:cubicBezTo>
                    <a:pt x="20906" y="9192"/>
                    <a:pt x="21338" y="7771"/>
                    <a:pt x="19610" y="6918"/>
                  </a:cubicBezTo>
                  <a:cubicBezTo>
                    <a:pt x="17882" y="6066"/>
                    <a:pt x="13994" y="5781"/>
                    <a:pt x="11186" y="6208"/>
                  </a:cubicBezTo>
                  <a:cubicBezTo>
                    <a:pt x="8378" y="6634"/>
                    <a:pt x="6650" y="7771"/>
                    <a:pt x="6002" y="9760"/>
                  </a:cubicBezTo>
                  <a:cubicBezTo>
                    <a:pt x="5354" y="11750"/>
                    <a:pt x="5786" y="14592"/>
                    <a:pt x="6866" y="16581"/>
                  </a:cubicBezTo>
                  <a:cubicBezTo>
                    <a:pt x="7946" y="18571"/>
                    <a:pt x="9674" y="19708"/>
                    <a:pt x="11618" y="20418"/>
                  </a:cubicBezTo>
                  <a:cubicBezTo>
                    <a:pt x="13562" y="21129"/>
                    <a:pt x="15722" y="21413"/>
                    <a:pt x="17450" y="20987"/>
                  </a:cubicBezTo>
                  <a:cubicBezTo>
                    <a:pt x="19178" y="20560"/>
                    <a:pt x="20474" y="19424"/>
                    <a:pt x="19610" y="17576"/>
                  </a:cubicBezTo>
                  <a:cubicBezTo>
                    <a:pt x="18746" y="15729"/>
                    <a:pt x="15722" y="13171"/>
                    <a:pt x="12482" y="11892"/>
                  </a:cubicBezTo>
                  <a:cubicBezTo>
                    <a:pt x="9242" y="10613"/>
                    <a:pt x="5786" y="10613"/>
                    <a:pt x="5354" y="11039"/>
                  </a:cubicBezTo>
                  <a:cubicBezTo>
                    <a:pt x="4922" y="11466"/>
                    <a:pt x="7514" y="12318"/>
                    <a:pt x="10106" y="13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5055394" y="3762251"/>
              <a:ext cx="189707" cy="349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74" fill="norm" stroke="1" extrusionOk="0">
                  <a:moveTo>
                    <a:pt x="15030" y="3278"/>
                  </a:moveTo>
                  <a:cubicBezTo>
                    <a:pt x="14550" y="2631"/>
                    <a:pt x="14070" y="1984"/>
                    <a:pt x="13230" y="1661"/>
                  </a:cubicBezTo>
                  <a:cubicBezTo>
                    <a:pt x="12390" y="1338"/>
                    <a:pt x="11190" y="1338"/>
                    <a:pt x="9510" y="2502"/>
                  </a:cubicBezTo>
                  <a:cubicBezTo>
                    <a:pt x="7830" y="3666"/>
                    <a:pt x="5670" y="5994"/>
                    <a:pt x="3990" y="8646"/>
                  </a:cubicBezTo>
                  <a:cubicBezTo>
                    <a:pt x="2310" y="11297"/>
                    <a:pt x="1110" y="14272"/>
                    <a:pt x="510" y="16147"/>
                  </a:cubicBezTo>
                  <a:cubicBezTo>
                    <a:pt x="-90" y="18023"/>
                    <a:pt x="-90" y="18799"/>
                    <a:pt x="150" y="19510"/>
                  </a:cubicBezTo>
                  <a:cubicBezTo>
                    <a:pt x="390" y="20222"/>
                    <a:pt x="870" y="20868"/>
                    <a:pt x="1950" y="21192"/>
                  </a:cubicBezTo>
                  <a:cubicBezTo>
                    <a:pt x="3030" y="21515"/>
                    <a:pt x="4710" y="21515"/>
                    <a:pt x="7470" y="20286"/>
                  </a:cubicBezTo>
                  <a:cubicBezTo>
                    <a:pt x="10230" y="19058"/>
                    <a:pt x="14070" y="16600"/>
                    <a:pt x="16710" y="13690"/>
                  </a:cubicBezTo>
                  <a:cubicBezTo>
                    <a:pt x="19350" y="10780"/>
                    <a:pt x="20790" y="7417"/>
                    <a:pt x="20790" y="5089"/>
                  </a:cubicBezTo>
                  <a:cubicBezTo>
                    <a:pt x="20790" y="2761"/>
                    <a:pt x="19350" y="1467"/>
                    <a:pt x="17910" y="756"/>
                  </a:cubicBezTo>
                  <a:cubicBezTo>
                    <a:pt x="16470" y="44"/>
                    <a:pt x="15030" y="-85"/>
                    <a:pt x="13830" y="44"/>
                  </a:cubicBezTo>
                  <a:cubicBezTo>
                    <a:pt x="12630" y="174"/>
                    <a:pt x="11670" y="562"/>
                    <a:pt x="10230" y="1855"/>
                  </a:cubicBezTo>
                  <a:cubicBezTo>
                    <a:pt x="8790" y="3149"/>
                    <a:pt x="6870" y="5347"/>
                    <a:pt x="6390" y="6770"/>
                  </a:cubicBezTo>
                  <a:cubicBezTo>
                    <a:pt x="5910" y="8193"/>
                    <a:pt x="6870" y="8840"/>
                    <a:pt x="9630" y="9292"/>
                  </a:cubicBezTo>
                  <a:cubicBezTo>
                    <a:pt x="12390" y="9745"/>
                    <a:pt x="16950" y="10004"/>
                    <a:pt x="21510" y="10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5238750" y="4044494"/>
              <a:ext cx="1079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5262687" y="4035709"/>
              <a:ext cx="84013" cy="145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0859" fill="norm" stroke="1" extrusionOk="0">
                  <a:moveTo>
                    <a:pt x="20910" y="1262"/>
                  </a:moveTo>
                  <a:cubicBezTo>
                    <a:pt x="17749" y="5826"/>
                    <a:pt x="14588" y="10389"/>
                    <a:pt x="12217" y="13431"/>
                  </a:cubicBezTo>
                  <a:cubicBezTo>
                    <a:pt x="9847" y="16473"/>
                    <a:pt x="8266" y="17995"/>
                    <a:pt x="6422" y="19211"/>
                  </a:cubicBezTo>
                  <a:cubicBezTo>
                    <a:pt x="4578" y="20428"/>
                    <a:pt x="2471" y="21341"/>
                    <a:pt x="1154" y="20580"/>
                  </a:cubicBezTo>
                  <a:cubicBezTo>
                    <a:pt x="-163" y="19820"/>
                    <a:pt x="-690" y="17386"/>
                    <a:pt x="1417" y="14040"/>
                  </a:cubicBezTo>
                  <a:cubicBezTo>
                    <a:pt x="3525" y="10693"/>
                    <a:pt x="8266" y="6434"/>
                    <a:pt x="11690" y="3696"/>
                  </a:cubicBezTo>
                  <a:cubicBezTo>
                    <a:pt x="15115" y="958"/>
                    <a:pt x="17222" y="-259"/>
                    <a:pt x="18276" y="45"/>
                  </a:cubicBezTo>
                  <a:cubicBezTo>
                    <a:pt x="19330" y="349"/>
                    <a:pt x="19330" y="2175"/>
                    <a:pt x="18276" y="5673"/>
                  </a:cubicBezTo>
                  <a:cubicBezTo>
                    <a:pt x="17222" y="9172"/>
                    <a:pt x="15115" y="14344"/>
                    <a:pt x="13008" y="19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5511800" y="4019094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4400"/>
                    <a:pt x="11631" y="7200"/>
                    <a:pt x="15231" y="3600"/>
                  </a:cubicBezTo>
                  <a:cubicBezTo>
                    <a:pt x="18831" y="0"/>
                    <a:pt x="2021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5789400" y="3827603"/>
              <a:ext cx="189298" cy="300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306" fill="norm" stroke="1" extrusionOk="0">
                  <a:moveTo>
                    <a:pt x="12878" y="2770"/>
                  </a:moveTo>
                  <a:cubicBezTo>
                    <a:pt x="12878" y="2020"/>
                    <a:pt x="12878" y="1270"/>
                    <a:pt x="12173" y="895"/>
                  </a:cubicBezTo>
                  <a:cubicBezTo>
                    <a:pt x="11469" y="520"/>
                    <a:pt x="10060" y="520"/>
                    <a:pt x="8652" y="1195"/>
                  </a:cubicBezTo>
                  <a:cubicBezTo>
                    <a:pt x="7243" y="1870"/>
                    <a:pt x="5834" y="3220"/>
                    <a:pt x="4308" y="5620"/>
                  </a:cubicBezTo>
                  <a:cubicBezTo>
                    <a:pt x="2782" y="8020"/>
                    <a:pt x="1139" y="11470"/>
                    <a:pt x="434" y="14095"/>
                  </a:cubicBezTo>
                  <a:cubicBezTo>
                    <a:pt x="-270" y="16720"/>
                    <a:pt x="-35" y="18520"/>
                    <a:pt x="552" y="19645"/>
                  </a:cubicBezTo>
                  <a:cubicBezTo>
                    <a:pt x="1139" y="20770"/>
                    <a:pt x="2078" y="21220"/>
                    <a:pt x="3252" y="21295"/>
                  </a:cubicBezTo>
                  <a:cubicBezTo>
                    <a:pt x="4426" y="21370"/>
                    <a:pt x="5834" y="21070"/>
                    <a:pt x="8652" y="19270"/>
                  </a:cubicBezTo>
                  <a:cubicBezTo>
                    <a:pt x="11469" y="17470"/>
                    <a:pt x="15695" y="14170"/>
                    <a:pt x="18160" y="11320"/>
                  </a:cubicBezTo>
                  <a:cubicBezTo>
                    <a:pt x="20626" y="8470"/>
                    <a:pt x="21330" y="6070"/>
                    <a:pt x="20860" y="4195"/>
                  </a:cubicBezTo>
                  <a:cubicBezTo>
                    <a:pt x="20391" y="2320"/>
                    <a:pt x="18747" y="970"/>
                    <a:pt x="16517" y="370"/>
                  </a:cubicBezTo>
                  <a:cubicBezTo>
                    <a:pt x="14287" y="-230"/>
                    <a:pt x="11469" y="-80"/>
                    <a:pt x="9591" y="670"/>
                  </a:cubicBezTo>
                  <a:cubicBezTo>
                    <a:pt x="7713" y="1420"/>
                    <a:pt x="6773" y="2770"/>
                    <a:pt x="6656" y="4345"/>
                  </a:cubicBezTo>
                  <a:cubicBezTo>
                    <a:pt x="6539" y="5920"/>
                    <a:pt x="7243" y="7720"/>
                    <a:pt x="8887" y="9220"/>
                  </a:cubicBezTo>
                  <a:cubicBezTo>
                    <a:pt x="10530" y="10720"/>
                    <a:pt x="13113" y="11920"/>
                    <a:pt x="15695" y="13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5966993" y="4095294"/>
              <a:ext cx="70184" cy="116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94" h="21171" fill="norm" stroke="1" extrusionOk="0">
                  <a:moveTo>
                    <a:pt x="7769" y="0"/>
                  </a:moveTo>
                  <a:cubicBezTo>
                    <a:pt x="5369" y="1157"/>
                    <a:pt x="2969" y="2314"/>
                    <a:pt x="1469" y="4821"/>
                  </a:cubicBezTo>
                  <a:cubicBezTo>
                    <a:pt x="-31" y="7329"/>
                    <a:pt x="-631" y="11186"/>
                    <a:pt x="869" y="14271"/>
                  </a:cubicBezTo>
                  <a:cubicBezTo>
                    <a:pt x="2369" y="17357"/>
                    <a:pt x="5969" y="19671"/>
                    <a:pt x="9269" y="20636"/>
                  </a:cubicBezTo>
                  <a:cubicBezTo>
                    <a:pt x="12569" y="21600"/>
                    <a:pt x="15569" y="21214"/>
                    <a:pt x="17669" y="19864"/>
                  </a:cubicBezTo>
                  <a:cubicBezTo>
                    <a:pt x="19769" y="18514"/>
                    <a:pt x="20969" y="16200"/>
                    <a:pt x="18569" y="13500"/>
                  </a:cubicBezTo>
                  <a:cubicBezTo>
                    <a:pt x="16169" y="10800"/>
                    <a:pt x="10169" y="7714"/>
                    <a:pt x="4169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5137150" y="4247694"/>
              <a:ext cx="9144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00" y="20800"/>
                    <a:pt x="3000" y="20000"/>
                    <a:pt x="4675" y="18400"/>
                  </a:cubicBezTo>
                  <a:cubicBezTo>
                    <a:pt x="6350" y="16800"/>
                    <a:pt x="8200" y="14400"/>
                    <a:pt x="10125" y="11800"/>
                  </a:cubicBezTo>
                  <a:cubicBezTo>
                    <a:pt x="12050" y="9200"/>
                    <a:pt x="14050" y="6400"/>
                    <a:pt x="15975" y="4400"/>
                  </a:cubicBezTo>
                  <a:cubicBezTo>
                    <a:pt x="17900" y="2400"/>
                    <a:pt x="1975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5432116" y="4539794"/>
              <a:ext cx="100317" cy="239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86" h="21258" fill="norm" stroke="1" extrusionOk="0">
                  <a:moveTo>
                    <a:pt x="19376" y="6762"/>
                  </a:moveTo>
                  <a:cubicBezTo>
                    <a:pt x="19376" y="4883"/>
                    <a:pt x="19376" y="3005"/>
                    <a:pt x="18545" y="1784"/>
                  </a:cubicBezTo>
                  <a:cubicBezTo>
                    <a:pt x="17714" y="563"/>
                    <a:pt x="16053" y="0"/>
                    <a:pt x="13353" y="0"/>
                  </a:cubicBezTo>
                  <a:cubicBezTo>
                    <a:pt x="10653" y="0"/>
                    <a:pt x="6914" y="563"/>
                    <a:pt x="4007" y="1690"/>
                  </a:cubicBezTo>
                  <a:cubicBezTo>
                    <a:pt x="1099" y="2817"/>
                    <a:pt x="-978" y="4508"/>
                    <a:pt x="476" y="6292"/>
                  </a:cubicBezTo>
                  <a:cubicBezTo>
                    <a:pt x="1930" y="8077"/>
                    <a:pt x="6914" y="9955"/>
                    <a:pt x="10445" y="11270"/>
                  </a:cubicBezTo>
                  <a:cubicBezTo>
                    <a:pt x="13976" y="12584"/>
                    <a:pt x="16053" y="13336"/>
                    <a:pt x="17714" y="14087"/>
                  </a:cubicBezTo>
                  <a:cubicBezTo>
                    <a:pt x="19376" y="14838"/>
                    <a:pt x="20622" y="15590"/>
                    <a:pt x="18753" y="16904"/>
                  </a:cubicBezTo>
                  <a:cubicBezTo>
                    <a:pt x="16884" y="18219"/>
                    <a:pt x="11899" y="20097"/>
                    <a:pt x="8368" y="20849"/>
                  </a:cubicBezTo>
                  <a:cubicBezTo>
                    <a:pt x="4837" y="21600"/>
                    <a:pt x="2760" y="21224"/>
                    <a:pt x="1722" y="20473"/>
                  </a:cubicBezTo>
                  <a:cubicBezTo>
                    <a:pt x="684" y="19722"/>
                    <a:pt x="684" y="18595"/>
                    <a:pt x="684" y="17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5571842" y="4602854"/>
              <a:ext cx="143159" cy="178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150" fill="norm" stroke="1" extrusionOk="0">
                  <a:moveTo>
                    <a:pt x="1450" y="9094"/>
                  </a:moveTo>
                  <a:cubicBezTo>
                    <a:pt x="2702" y="9848"/>
                    <a:pt x="3955" y="10601"/>
                    <a:pt x="5363" y="10727"/>
                  </a:cubicBezTo>
                  <a:cubicBezTo>
                    <a:pt x="6772" y="10852"/>
                    <a:pt x="8337" y="10350"/>
                    <a:pt x="9902" y="9220"/>
                  </a:cubicBezTo>
                  <a:cubicBezTo>
                    <a:pt x="11468" y="8090"/>
                    <a:pt x="13033" y="6331"/>
                    <a:pt x="13815" y="4699"/>
                  </a:cubicBezTo>
                  <a:cubicBezTo>
                    <a:pt x="14598" y="3066"/>
                    <a:pt x="14598" y="1559"/>
                    <a:pt x="13659" y="680"/>
                  </a:cubicBezTo>
                  <a:cubicBezTo>
                    <a:pt x="12720" y="-199"/>
                    <a:pt x="10842" y="-450"/>
                    <a:pt x="8337" y="1308"/>
                  </a:cubicBezTo>
                  <a:cubicBezTo>
                    <a:pt x="5833" y="3066"/>
                    <a:pt x="2702" y="6834"/>
                    <a:pt x="1137" y="9973"/>
                  </a:cubicBezTo>
                  <a:cubicBezTo>
                    <a:pt x="-428" y="13113"/>
                    <a:pt x="-428" y="15624"/>
                    <a:pt x="1450" y="17634"/>
                  </a:cubicBezTo>
                  <a:cubicBezTo>
                    <a:pt x="3329" y="19643"/>
                    <a:pt x="7085" y="21150"/>
                    <a:pt x="10685" y="21150"/>
                  </a:cubicBezTo>
                  <a:cubicBezTo>
                    <a:pt x="14285" y="21150"/>
                    <a:pt x="17729" y="19643"/>
                    <a:pt x="21172" y="18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5797753" y="4518460"/>
              <a:ext cx="133147" cy="27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448" fill="norm" stroke="1" extrusionOk="0">
                  <a:moveTo>
                    <a:pt x="20903" y="1662"/>
                  </a:moveTo>
                  <a:cubicBezTo>
                    <a:pt x="19574" y="1002"/>
                    <a:pt x="18245" y="343"/>
                    <a:pt x="16749" y="95"/>
                  </a:cubicBezTo>
                  <a:cubicBezTo>
                    <a:pt x="15254" y="-152"/>
                    <a:pt x="13592" y="13"/>
                    <a:pt x="10768" y="1414"/>
                  </a:cubicBezTo>
                  <a:cubicBezTo>
                    <a:pt x="7943" y="2816"/>
                    <a:pt x="3955" y="5454"/>
                    <a:pt x="1795" y="8340"/>
                  </a:cubicBezTo>
                  <a:cubicBezTo>
                    <a:pt x="-365" y="11225"/>
                    <a:pt x="-697" y="14358"/>
                    <a:pt x="1463" y="16584"/>
                  </a:cubicBezTo>
                  <a:cubicBezTo>
                    <a:pt x="3623" y="18810"/>
                    <a:pt x="8275" y="20129"/>
                    <a:pt x="12928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5992662" y="4601177"/>
              <a:ext cx="144309" cy="220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208" fill="norm" stroke="1" extrusionOk="0">
                  <a:moveTo>
                    <a:pt x="16678" y="1426"/>
                  </a:moveTo>
                  <a:cubicBezTo>
                    <a:pt x="12723" y="2038"/>
                    <a:pt x="8768" y="2649"/>
                    <a:pt x="5726" y="4891"/>
                  </a:cubicBezTo>
                  <a:cubicBezTo>
                    <a:pt x="2683" y="7132"/>
                    <a:pt x="554" y="11004"/>
                    <a:pt x="97" y="14060"/>
                  </a:cubicBezTo>
                  <a:cubicBezTo>
                    <a:pt x="-359" y="17117"/>
                    <a:pt x="858" y="19358"/>
                    <a:pt x="2227" y="20479"/>
                  </a:cubicBezTo>
                  <a:cubicBezTo>
                    <a:pt x="3596" y="21600"/>
                    <a:pt x="5117" y="21600"/>
                    <a:pt x="8311" y="19257"/>
                  </a:cubicBezTo>
                  <a:cubicBezTo>
                    <a:pt x="11506" y="16913"/>
                    <a:pt x="16373" y="12226"/>
                    <a:pt x="18807" y="9170"/>
                  </a:cubicBezTo>
                  <a:cubicBezTo>
                    <a:pt x="21241" y="6113"/>
                    <a:pt x="21241" y="4687"/>
                    <a:pt x="19568" y="3158"/>
                  </a:cubicBezTo>
                  <a:cubicBezTo>
                    <a:pt x="17895" y="1630"/>
                    <a:pt x="14548" y="0"/>
                    <a:pt x="11506" y="0"/>
                  </a:cubicBezTo>
                  <a:cubicBezTo>
                    <a:pt x="8464" y="0"/>
                    <a:pt x="5726" y="1630"/>
                    <a:pt x="4661" y="3566"/>
                  </a:cubicBezTo>
                  <a:cubicBezTo>
                    <a:pt x="3596" y="5502"/>
                    <a:pt x="4204" y="7743"/>
                    <a:pt x="5421" y="9068"/>
                  </a:cubicBezTo>
                  <a:cubicBezTo>
                    <a:pt x="6638" y="10392"/>
                    <a:pt x="8464" y="10800"/>
                    <a:pt x="10745" y="10392"/>
                  </a:cubicBezTo>
                  <a:cubicBezTo>
                    <a:pt x="13027" y="9985"/>
                    <a:pt x="15765" y="8762"/>
                    <a:pt x="18503" y="7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6013450" y="4444544"/>
              <a:ext cx="139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543"/>
                  </a:moveTo>
                  <a:cubicBezTo>
                    <a:pt x="2945" y="14400"/>
                    <a:pt x="5891" y="9257"/>
                    <a:pt x="8182" y="5657"/>
                  </a:cubicBezTo>
                  <a:cubicBezTo>
                    <a:pt x="10473" y="2057"/>
                    <a:pt x="12109" y="0"/>
                    <a:pt x="12927" y="0"/>
                  </a:cubicBezTo>
                  <a:cubicBezTo>
                    <a:pt x="13745" y="0"/>
                    <a:pt x="13745" y="2057"/>
                    <a:pt x="15055" y="6000"/>
                  </a:cubicBezTo>
                  <a:cubicBezTo>
                    <a:pt x="16364" y="9943"/>
                    <a:pt x="18982" y="15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6203949" y="4482644"/>
              <a:ext cx="76307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66" h="21600" fill="norm" stroke="1" extrusionOk="0">
                  <a:moveTo>
                    <a:pt x="0" y="0"/>
                  </a:moveTo>
                  <a:cubicBezTo>
                    <a:pt x="8308" y="3661"/>
                    <a:pt x="16615" y="7322"/>
                    <a:pt x="19108" y="10556"/>
                  </a:cubicBezTo>
                  <a:cubicBezTo>
                    <a:pt x="21600" y="13790"/>
                    <a:pt x="18277" y="16597"/>
                    <a:pt x="14123" y="18366"/>
                  </a:cubicBezTo>
                  <a:cubicBezTo>
                    <a:pt x="9969" y="20136"/>
                    <a:pt x="4985" y="208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3683641" y="3154363"/>
              <a:ext cx="37460" cy="382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544" fill="norm" stroke="1" extrusionOk="0">
                  <a:moveTo>
                    <a:pt x="14036" y="4359"/>
                  </a:moveTo>
                  <a:cubicBezTo>
                    <a:pt x="15236" y="3285"/>
                    <a:pt x="16436" y="2211"/>
                    <a:pt x="17036" y="1973"/>
                  </a:cubicBezTo>
                  <a:cubicBezTo>
                    <a:pt x="17636" y="1734"/>
                    <a:pt x="17636" y="2331"/>
                    <a:pt x="16436" y="4300"/>
                  </a:cubicBezTo>
                  <a:cubicBezTo>
                    <a:pt x="15236" y="6269"/>
                    <a:pt x="12836" y="9610"/>
                    <a:pt x="11636" y="11937"/>
                  </a:cubicBezTo>
                  <a:cubicBezTo>
                    <a:pt x="10436" y="14264"/>
                    <a:pt x="10436" y="15577"/>
                    <a:pt x="9836" y="16592"/>
                  </a:cubicBezTo>
                  <a:cubicBezTo>
                    <a:pt x="9236" y="17606"/>
                    <a:pt x="8036" y="18322"/>
                    <a:pt x="7436" y="18382"/>
                  </a:cubicBezTo>
                  <a:cubicBezTo>
                    <a:pt x="6836" y="18441"/>
                    <a:pt x="6836" y="17845"/>
                    <a:pt x="6836" y="15637"/>
                  </a:cubicBezTo>
                  <a:cubicBezTo>
                    <a:pt x="6836" y="13429"/>
                    <a:pt x="6836" y="9610"/>
                    <a:pt x="6836" y="6925"/>
                  </a:cubicBezTo>
                  <a:cubicBezTo>
                    <a:pt x="6836" y="4240"/>
                    <a:pt x="6836" y="2689"/>
                    <a:pt x="5636" y="1615"/>
                  </a:cubicBezTo>
                  <a:cubicBezTo>
                    <a:pt x="4436" y="541"/>
                    <a:pt x="2036" y="-56"/>
                    <a:pt x="836" y="4"/>
                  </a:cubicBezTo>
                  <a:cubicBezTo>
                    <a:pt x="-364" y="63"/>
                    <a:pt x="-364" y="779"/>
                    <a:pt x="1436" y="2927"/>
                  </a:cubicBezTo>
                  <a:cubicBezTo>
                    <a:pt x="3236" y="5075"/>
                    <a:pt x="6836" y="8656"/>
                    <a:pt x="9236" y="11400"/>
                  </a:cubicBezTo>
                  <a:cubicBezTo>
                    <a:pt x="11636" y="14145"/>
                    <a:pt x="12836" y="16054"/>
                    <a:pt x="14036" y="17546"/>
                  </a:cubicBezTo>
                  <a:cubicBezTo>
                    <a:pt x="15236" y="19038"/>
                    <a:pt x="16436" y="20112"/>
                    <a:pt x="17636" y="20709"/>
                  </a:cubicBezTo>
                  <a:cubicBezTo>
                    <a:pt x="18836" y="21305"/>
                    <a:pt x="20036" y="21425"/>
                    <a:pt x="21236" y="215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3642855" y="3739694"/>
              <a:ext cx="207198" cy="307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506" fill="norm" stroke="1" extrusionOk="0">
                  <a:moveTo>
                    <a:pt x="13169" y="3551"/>
                  </a:moveTo>
                  <a:cubicBezTo>
                    <a:pt x="12953" y="2811"/>
                    <a:pt x="12737" y="2071"/>
                    <a:pt x="11981" y="1553"/>
                  </a:cubicBezTo>
                  <a:cubicBezTo>
                    <a:pt x="11225" y="1036"/>
                    <a:pt x="9929" y="740"/>
                    <a:pt x="8849" y="814"/>
                  </a:cubicBezTo>
                  <a:cubicBezTo>
                    <a:pt x="7769" y="888"/>
                    <a:pt x="6905" y="1332"/>
                    <a:pt x="5501" y="3033"/>
                  </a:cubicBezTo>
                  <a:cubicBezTo>
                    <a:pt x="4097" y="4734"/>
                    <a:pt x="2153" y="7693"/>
                    <a:pt x="1073" y="10504"/>
                  </a:cubicBezTo>
                  <a:cubicBezTo>
                    <a:pt x="-7" y="13315"/>
                    <a:pt x="-223" y="15978"/>
                    <a:pt x="209" y="17753"/>
                  </a:cubicBezTo>
                  <a:cubicBezTo>
                    <a:pt x="641" y="19529"/>
                    <a:pt x="1721" y="20416"/>
                    <a:pt x="2801" y="20934"/>
                  </a:cubicBezTo>
                  <a:cubicBezTo>
                    <a:pt x="3881" y="21452"/>
                    <a:pt x="4961" y="21600"/>
                    <a:pt x="6689" y="21452"/>
                  </a:cubicBezTo>
                  <a:cubicBezTo>
                    <a:pt x="8417" y="21304"/>
                    <a:pt x="10793" y="20860"/>
                    <a:pt x="13277" y="19455"/>
                  </a:cubicBezTo>
                  <a:cubicBezTo>
                    <a:pt x="15761" y="18049"/>
                    <a:pt x="18353" y="15682"/>
                    <a:pt x="19757" y="13241"/>
                  </a:cubicBezTo>
                  <a:cubicBezTo>
                    <a:pt x="21161" y="10800"/>
                    <a:pt x="21377" y="8285"/>
                    <a:pt x="20945" y="6362"/>
                  </a:cubicBezTo>
                  <a:cubicBezTo>
                    <a:pt x="20513" y="4438"/>
                    <a:pt x="19433" y="3107"/>
                    <a:pt x="18137" y="2145"/>
                  </a:cubicBezTo>
                  <a:cubicBezTo>
                    <a:pt x="16841" y="1184"/>
                    <a:pt x="15329" y="592"/>
                    <a:pt x="1381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196850" y="3307894"/>
              <a:ext cx="1206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533400" y="3187244"/>
              <a:ext cx="2032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5" y="16364"/>
                    <a:pt x="11250" y="11127"/>
                    <a:pt x="14850" y="7527"/>
                  </a:cubicBezTo>
                  <a:cubicBezTo>
                    <a:pt x="18450" y="3927"/>
                    <a:pt x="20025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1009650" y="3028494"/>
              <a:ext cx="1270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1276350" y="2876094"/>
              <a:ext cx="1079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6457"/>
                    <a:pt x="9318" y="11314"/>
                    <a:pt x="12918" y="7714"/>
                  </a:cubicBezTo>
                  <a:cubicBezTo>
                    <a:pt x="16518" y="4114"/>
                    <a:pt x="1905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1676400" y="2571294"/>
              <a:ext cx="139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5537"/>
                    <a:pt x="10473" y="9474"/>
                    <a:pt x="14073" y="5874"/>
                  </a:cubicBezTo>
                  <a:cubicBezTo>
                    <a:pt x="17673" y="2274"/>
                    <a:pt x="19636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1943100" y="2266494"/>
              <a:ext cx="444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2209800" y="1885494"/>
              <a:ext cx="254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800"/>
                    <a:pt x="0" y="12000"/>
                    <a:pt x="3600" y="8400"/>
                  </a:cubicBezTo>
                  <a:cubicBezTo>
                    <a:pt x="7200" y="4800"/>
                    <a:pt x="14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2426063" y="1517194"/>
              <a:ext cx="31388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21600"/>
                  </a:moveTo>
                  <a:cubicBezTo>
                    <a:pt x="1118" y="17169"/>
                    <a:pt x="-1582" y="12738"/>
                    <a:pt x="1118" y="9138"/>
                  </a:cubicBezTo>
                  <a:cubicBezTo>
                    <a:pt x="3818" y="5538"/>
                    <a:pt x="11918" y="2769"/>
                    <a:pt x="2001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2768600" y="1250494"/>
              <a:ext cx="317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3117849" y="1021894"/>
              <a:ext cx="76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3594100" y="1015544"/>
              <a:ext cx="50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3949700" y="1174294"/>
              <a:ext cx="635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4279899" y="1460044"/>
              <a:ext cx="381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4476750" y="1891844"/>
              <a:ext cx="698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6000"/>
                    <a:pt x="10473" y="12000"/>
                    <a:pt x="14073" y="15600"/>
                  </a:cubicBezTo>
                  <a:cubicBezTo>
                    <a:pt x="17673" y="19200"/>
                    <a:pt x="19636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4800600" y="2291894"/>
              <a:ext cx="1206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5137150" y="2558594"/>
              <a:ext cx="1968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10" y="5200"/>
                    <a:pt x="10219" y="10400"/>
                    <a:pt x="13819" y="14000"/>
                  </a:cubicBezTo>
                  <a:cubicBezTo>
                    <a:pt x="17419" y="17600"/>
                    <a:pt x="19510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5753100" y="2837994"/>
              <a:ext cx="1714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6419850" y="2996744"/>
              <a:ext cx="2159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7112000" y="3123744"/>
              <a:ext cx="146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7670800" y="3116831"/>
              <a:ext cx="1714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067" y="11375"/>
                    <a:pt x="10133" y="2735"/>
                    <a:pt x="13733" y="575"/>
                  </a:cubicBezTo>
                  <a:cubicBezTo>
                    <a:pt x="17333" y="-1585"/>
                    <a:pt x="1946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3433144" y="507544"/>
              <a:ext cx="389557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1172" y="21600"/>
                  </a:moveTo>
                  <a:cubicBezTo>
                    <a:pt x="705" y="21319"/>
                    <a:pt x="238" y="21039"/>
                    <a:pt x="63" y="20665"/>
                  </a:cubicBezTo>
                  <a:cubicBezTo>
                    <a:pt x="-112" y="20291"/>
                    <a:pt x="5" y="19823"/>
                    <a:pt x="1347" y="18234"/>
                  </a:cubicBezTo>
                  <a:cubicBezTo>
                    <a:pt x="2690" y="16644"/>
                    <a:pt x="5259" y="13932"/>
                    <a:pt x="7944" y="11501"/>
                  </a:cubicBezTo>
                  <a:cubicBezTo>
                    <a:pt x="10630" y="9070"/>
                    <a:pt x="13432" y="6919"/>
                    <a:pt x="15709" y="5049"/>
                  </a:cubicBezTo>
                  <a:cubicBezTo>
                    <a:pt x="17985" y="3179"/>
                    <a:pt x="19737" y="1590"/>
                    <a:pt x="2148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3655337" y="445568"/>
              <a:ext cx="224514" cy="163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01" fill="norm" stroke="1" extrusionOk="0">
                  <a:moveTo>
                    <a:pt x="216" y="8939"/>
                  </a:moveTo>
                  <a:cubicBezTo>
                    <a:pt x="14" y="7555"/>
                    <a:pt x="-188" y="6170"/>
                    <a:pt x="317" y="5201"/>
                  </a:cubicBezTo>
                  <a:cubicBezTo>
                    <a:pt x="821" y="4232"/>
                    <a:pt x="2033" y="3678"/>
                    <a:pt x="4960" y="2847"/>
                  </a:cubicBezTo>
                  <a:cubicBezTo>
                    <a:pt x="7887" y="2016"/>
                    <a:pt x="12530" y="909"/>
                    <a:pt x="15356" y="355"/>
                  </a:cubicBezTo>
                  <a:cubicBezTo>
                    <a:pt x="18182" y="-199"/>
                    <a:pt x="19191" y="-199"/>
                    <a:pt x="19999" y="1047"/>
                  </a:cubicBezTo>
                  <a:cubicBezTo>
                    <a:pt x="20806" y="2293"/>
                    <a:pt x="21412" y="4786"/>
                    <a:pt x="21412" y="8386"/>
                  </a:cubicBezTo>
                  <a:cubicBezTo>
                    <a:pt x="21412" y="11986"/>
                    <a:pt x="20806" y="16693"/>
                    <a:pt x="20201" y="214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3983566" y="0"/>
              <a:ext cx="607484" cy="417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6" fill="norm" stroke="1" extrusionOk="0">
                  <a:moveTo>
                    <a:pt x="602" y="9648"/>
                  </a:moveTo>
                  <a:cubicBezTo>
                    <a:pt x="301" y="9326"/>
                    <a:pt x="0" y="9003"/>
                    <a:pt x="0" y="8573"/>
                  </a:cubicBezTo>
                  <a:cubicBezTo>
                    <a:pt x="0" y="8144"/>
                    <a:pt x="301" y="7606"/>
                    <a:pt x="1392" y="6532"/>
                  </a:cubicBezTo>
                  <a:cubicBezTo>
                    <a:pt x="2484" y="5457"/>
                    <a:pt x="4365" y="3845"/>
                    <a:pt x="5720" y="2717"/>
                  </a:cubicBezTo>
                  <a:cubicBezTo>
                    <a:pt x="7075" y="1588"/>
                    <a:pt x="7902" y="944"/>
                    <a:pt x="8580" y="514"/>
                  </a:cubicBezTo>
                  <a:cubicBezTo>
                    <a:pt x="9257" y="84"/>
                    <a:pt x="9784" y="-131"/>
                    <a:pt x="9972" y="84"/>
                  </a:cubicBezTo>
                  <a:cubicBezTo>
                    <a:pt x="10160" y="299"/>
                    <a:pt x="10010" y="944"/>
                    <a:pt x="9257" y="2556"/>
                  </a:cubicBezTo>
                  <a:cubicBezTo>
                    <a:pt x="8505" y="4168"/>
                    <a:pt x="7150" y="6747"/>
                    <a:pt x="5757" y="9648"/>
                  </a:cubicBezTo>
                  <a:cubicBezTo>
                    <a:pt x="4365" y="12550"/>
                    <a:pt x="2935" y="15773"/>
                    <a:pt x="2145" y="17654"/>
                  </a:cubicBezTo>
                  <a:cubicBezTo>
                    <a:pt x="1355" y="19535"/>
                    <a:pt x="1204" y="20072"/>
                    <a:pt x="1242" y="20556"/>
                  </a:cubicBezTo>
                  <a:cubicBezTo>
                    <a:pt x="1279" y="21039"/>
                    <a:pt x="1505" y="21469"/>
                    <a:pt x="2295" y="21039"/>
                  </a:cubicBezTo>
                  <a:cubicBezTo>
                    <a:pt x="3086" y="20609"/>
                    <a:pt x="4440" y="19320"/>
                    <a:pt x="6284" y="17762"/>
                  </a:cubicBezTo>
                  <a:cubicBezTo>
                    <a:pt x="8128" y="16203"/>
                    <a:pt x="10461" y="14376"/>
                    <a:pt x="12569" y="12872"/>
                  </a:cubicBezTo>
                  <a:cubicBezTo>
                    <a:pt x="14676" y="11368"/>
                    <a:pt x="16557" y="10185"/>
                    <a:pt x="18025" y="9487"/>
                  </a:cubicBezTo>
                  <a:cubicBezTo>
                    <a:pt x="19493" y="8788"/>
                    <a:pt x="20546" y="8573"/>
                    <a:pt x="21600" y="83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5759450" y="831394"/>
              <a:ext cx="48316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600" fill="norm" stroke="1" extrusionOk="0">
                  <a:moveTo>
                    <a:pt x="0" y="21600"/>
                  </a:moveTo>
                  <a:cubicBezTo>
                    <a:pt x="1226" y="19920"/>
                    <a:pt x="2452" y="18240"/>
                    <a:pt x="4528" y="16020"/>
                  </a:cubicBezTo>
                  <a:cubicBezTo>
                    <a:pt x="6603" y="13800"/>
                    <a:pt x="9527" y="11040"/>
                    <a:pt x="12356" y="8640"/>
                  </a:cubicBezTo>
                  <a:cubicBezTo>
                    <a:pt x="15186" y="6240"/>
                    <a:pt x="17921" y="4200"/>
                    <a:pt x="19478" y="3000"/>
                  </a:cubicBezTo>
                  <a:cubicBezTo>
                    <a:pt x="21034" y="1800"/>
                    <a:pt x="21411" y="1440"/>
                    <a:pt x="21506" y="1080"/>
                  </a:cubicBezTo>
                  <a:cubicBezTo>
                    <a:pt x="21600" y="720"/>
                    <a:pt x="21411" y="360"/>
                    <a:pt x="212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6115050" y="801974"/>
              <a:ext cx="166451" cy="162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295" fill="norm" stroke="1" extrusionOk="0">
                  <a:moveTo>
                    <a:pt x="0" y="1357"/>
                  </a:moveTo>
                  <a:cubicBezTo>
                    <a:pt x="4860" y="526"/>
                    <a:pt x="9720" y="-305"/>
                    <a:pt x="13365" y="110"/>
                  </a:cubicBezTo>
                  <a:cubicBezTo>
                    <a:pt x="17010" y="526"/>
                    <a:pt x="19440" y="2187"/>
                    <a:pt x="20520" y="4680"/>
                  </a:cubicBezTo>
                  <a:cubicBezTo>
                    <a:pt x="21600" y="7172"/>
                    <a:pt x="21330" y="10495"/>
                    <a:pt x="20520" y="13403"/>
                  </a:cubicBezTo>
                  <a:cubicBezTo>
                    <a:pt x="19710" y="16310"/>
                    <a:pt x="18360" y="18803"/>
                    <a:pt x="17010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6489700" y="437694"/>
              <a:ext cx="330200" cy="314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0" y="3044"/>
                  </a:moveTo>
                  <a:cubicBezTo>
                    <a:pt x="554" y="5654"/>
                    <a:pt x="1108" y="8263"/>
                    <a:pt x="1869" y="11090"/>
                  </a:cubicBezTo>
                  <a:cubicBezTo>
                    <a:pt x="2631" y="13917"/>
                    <a:pt x="3600" y="16961"/>
                    <a:pt x="4223" y="18846"/>
                  </a:cubicBezTo>
                  <a:cubicBezTo>
                    <a:pt x="4846" y="20730"/>
                    <a:pt x="5123" y="21455"/>
                    <a:pt x="5469" y="21528"/>
                  </a:cubicBezTo>
                  <a:cubicBezTo>
                    <a:pt x="5815" y="21600"/>
                    <a:pt x="6231" y="21020"/>
                    <a:pt x="6646" y="19281"/>
                  </a:cubicBezTo>
                  <a:cubicBezTo>
                    <a:pt x="7062" y="17541"/>
                    <a:pt x="7477" y="14642"/>
                    <a:pt x="7892" y="12540"/>
                  </a:cubicBezTo>
                  <a:cubicBezTo>
                    <a:pt x="8308" y="10438"/>
                    <a:pt x="8723" y="9133"/>
                    <a:pt x="9000" y="8843"/>
                  </a:cubicBezTo>
                  <a:cubicBezTo>
                    <a:pt x="9277" y="8553"/>
                    <a:pt x="9415" y="9278"/>
                    <a:pt x="10108" y="11017"/>
                  </a:cubicBezTo>
                  <a:cubicBezTo>
                    <a:pt x="10800" y="12757"/>
                    <a:pt x="12046" y="15511"/>
                    <a:pt x="13015" y="17034"/>
                  </a:cubicBezTo>
                  <a:cubicBezTo>
                    <a:pt x="13985" y="18556"/>
                    <a:pt x="14677" y="18846"/>
                    <a:pt x="15231" y="18628"/>
                  </a:cubicBezTo>
                  <a:cubicBezTo>
                    <a:pt x="15785" y="18411"/>
                    <a:pt x="16200" y="17686"/>
                    <a:pt x="16823" y="15004"/>
                  </a:cubicBezTo>
                  <a:cubicBezTo>
                    <a:pt x="17446" y="12322"/>
                    <a:pt x="18277" y="7683"/>
                    <a:pt x="18762" y="4856"/>
                  </a:cubicBezTo>
                  <a:cubicBezTo>
                    <a:pt x="19246" y="2030"/>
                    <a:pt x="19385" y="1015"/>
                    <a:pt x="19800" y="507"/>
                  </a:cubicBezTo>
                  <a:cubicBezTo>
                    <a:pt x="20215" y="0"/>
                    <a:pt x="2090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1245972" y="3357762"/>
              <a:ext cx="124620" cy="138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0848" fill="norm" stroke="1" extrusionOk="0">
                  <a:moveTo>
                    <a:pt x="19206" y="13481"/>
                  </a:moveTo>
                  <a:cubicBezTo>
                    <a:pt x="18126" y="11893"/>
                    <a:pt x="17046" y="10305"/>
                    <a:pt x="15606" y="9193"/>
                  </a:cubicBezTo>
                  <a:cubicBezTo>
                    <a:pt x="14166" y="8081"/>
                    <a:pt x="12366" y="7446"/>
                    <a:pt x="10386" y="8399"/>
                  </a:cubicBezTo>
                  <a:cubicBezTo>
                    <a:pt x="8406" y="9352"/>
                    <a:pt x="6246" y="11893"/>
                    <a:pt x="5166" y="13958"/>
                  </a:cubicBezTo>
                  <a:cubicBezTo>
                    <a:pt x="4086" y="16023"/>
                    <a:pt x="4086" y="17611"/>
                    <a:pt x="4806" y="18881"/>
                  </a:cubicBezTo>
                  <a:cubicBezTo>
                    <a:pt x="5526" y="20152"/>
                    <a:pt x="6966" y="21105"/>
                    <a:pt x="8406" y="20787"/>
                  </a:cubicBezTo>
                  <a:cubicBezTo>
                    <a:pt x="9846" y="20470"/>
                    <a:pt x="11286" y="18881"/>
                    <a:pt x="12546" y="16023"/>
                  </a:cubicBezTo>
                  <a:cubicBezTo>
                    <a:pt x="13806" y="13164"/>
                    <a:pt x="14886" y="9034"/>
                    <a:pt x="15246" y="6176"/>
                  </a:cubicBezTo>
                  <a:cubicBezTo>
                    <a:pt x="15606" y="3317"/>
                    <a:pt x="15246" y="1729"/>
                    <a:pt x="13806" y="776"/>
                  </a:cubicBezTo>
                  <a:cubicBezTo>
                    <a:pt x="12366" y="-177"/>
                    <a:pt x="9846" y="-495"/>
                    <a:pt x="7326" y="1252"/>
                  </a:cubicBezTo>
                  <a:cubicBezTo>
                    <a:pt x="4806" y="2999"/>
                    <a:pt x="2286" y="6811"/>
                    <a:pt x="1026" y="9829"/>
                  </a:cubicBezTo>
                  <a:cubicBezTo>
                    <a:pt x="-234" y="12846"/>
                    <a:pt x="-234" y="15070"/>
                    <a:pt x="486" y="16817"/>
                  </a:cubicBezTo>
                  <a:cubicBezTo>
                    <a:pt x="1206" y="18564"/>
                    <a:pt x="2646" y="19834"/>
                    <a:pt x="4986" y="19834"/>
                  </a:cubicBezTo>
                  <a:cubicBezTo>
                    <a:pt x="7326" y="19834"/>
                    <a:pt x="10566" y="18564"/>
                    <a:pt x="12546" y="16181"/>
                  </a:cubicBezTo>
                  <a:cubicBezTo>
                    <a:pt x="14526" y="13799"/>
                    <a:pt x="15246" y="10305"/>
                    <a:pt x="14886" y="8081"/>
                  </a:cubicBezTo>
                  <a:cubicBezTo>
                    <a:pt x="14526" y="5858"/>
                    <a:pt x="13086" y="4905"/>
                    <a:pt x="10746" y="5223"/>
                  </a:cubicBezTo>
                  <a:cubicBezTo>
                    <a:pt x="8406" y="5540"/>
                    <a:pt x="5166" y="7129"/>
                    <a:pt x="3186" y="8717"/>
                  </a:cubicBezTo>
                  <a:cubicBezTo>
                    <a:pt x="1206" y="10305"/>
                    <a:pt x="486" y="11893"/>
                    <a:pt x="486" y="13481"/>
                  </a:cubicBezTo>
                  <a:cubicBezTo>
                    <a:pt x="486" y="15070"/>
                    <a:pt x="1206" y="16658"/>
                    <a:pt x="4266" y="16499"/>
                  </a:cubicBezTo>
                  <a:cubicBezTo>
                    <a:pt x="7326" y="16340"/>
                    <a:pt x="12726" y="14434"/>
                    <a:pt x="15966" y="12846"/>
                  </a:cubicBezTo>
                  <a:cubicBezTo>
                    <a:pt x="19206" y="11258"/>
                    <a:pt x="20286" y="9987"/>
                    <a:pt x="20826" y="8558"/>
                  </a:cubicBezTo>
                  <a:cubicBezTo>
                    <a:pt x="21366" y="7129"/>
                    <a:pt x="21366" y="5540"/>
                    <a:pt x="20466" y="4587"/>
                  </a:cubicBezTo>
                  <a:cubicBezTo>
                    <a:pt x="19566" y="3634"/>
                    <a:pt x="17766" y="3317"/>
                    <a:pt x="15246" y="3793"/>
                  </a:cubicBezTo>
                  <a:cubicBezTo>
                    <a:pt x="12726" y="4270"/>
                    <a:pt x="9486" y="5540"/>
                    <a:pt x="6966" y="6811"/>
                  </a:cubicBezTo>
                  <a:cubicBezTo>
                    <a:pt x="4446" y="8081"/>
                    <a:pt x="2646" y="9352"/>
                    <a:pt x="2646" y="10305"/>
                  </a:cubicBezTo>
                  <a:cubicBezTo>
                    <a:pt x="2646" y="11258"/>
                    <a:pt x="4446" y="11893"/>
                    <a:pt x="6606" y="12052"/>
                  </a:cubicBezTo>
                  <a:cubicBezTo>
                    <a:pt x="8766" y="12211"/>
                    <a:pt x="11286" y="11893"/>
                    <a:pt x="11826" y="12529"/>
                  </a:cubicBezTo>
                  <a:cubicBezTo>
                    <a:pt x="12366" y="13164"/>
                    <a:pt x="10926" y="14752"/>
                    <a:pt x="9486" y="163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971550" y="3803194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1174750" y="3686691"/>
              <a:ext cx="198683" cy="213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177" fill="norm" stroke="1" extrusionOk="0">
                  <a:moveTo>
                    <a:pt x="4093" y="6510"/>
                  </a:moveTo>
                  <a:cubicBezTo>
                    <a:pt x="2956" y="5671"/>
                    <a:pt x="1819" y="4832"/>
                    <a:pt x="1819" y="4203"/>
                  </a:cubicBezTo>
                  <a:cubicBezTo>
                    <a:pt x="1819" y="3574"/>
                    <a:pt x="2956" y="3154"/>
                    <a:pt x="5912" y="2420"/>
                  </a:cubicBezTo>
                  <a:cubicBezTo>
                    <a:pt x="8867" y="1686"/>
                    <a:pt x="13642" y="638"/>
                    <a:pt x="16598" y="218"/>
                  </a:cubicBezTo>
                  <a:cubicBezTo>
                    <a:pt x="19554" y="-201"/>
                    <a:pt x="20691" y="9"/>
                    <a:pt x="21145" y="638"/>
                  </a:cubicBezTo>
                  <a:cubicBezTo>
                    <a:pt x="21600" y="1267"/>
                    <a:pt x="21373" y="2316"/>
                    <a:pt x="19326" y="4413"/>
                  </a:cubicBezTo>
                  <a:cubicBezTo>
                    <a:pt x="17280" y="6510"/>
                    <a:pt x="13415" y="9655"/>
                    <a:pt x="10345" y="11962"/>
                  </a:cubicBezTo>
                  <a:cubicBezTo>
                    <a:pt x="7276" y="14269"/>
                    <a:pt x="5002" y="15737"/>
                    <a:pt x="3183" y="17205"/>
                  </a:cubicBezTo>
                  <a:cubicBezTo>
                    <a:pt x="1364" y="18673"/>
                    <a:pt x="0" y="20141"/>
                    <a:pt x="0" y="20770"/>
                  </a:cubicBezTo>
                  <a:cubicBezTo>
                    <a:pt x="0" y="21399"/>
                    <a:pt x="1364" y="21189"/>
                    <a:pt x="4206" y="20875"/>
                  </a:cubicBezTo>
                  <a:cubicBezTo>
                    <a:pt x="7048" y="20560"/>
                    <a:pt x="11368" y="20141"/>
                    <a:pt x="15688" y="197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1297516" y="3873044"/>
              <a:ext cx="137584" cy="110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19606" y="0"/>
                  </a:moveTo>
                  <a:cubicBezTo>
                    <a:pt x="16283" y="5298"/>
                    <a:pt x="12960" y="10596"/>
                    <a:pt x="10634" y="14060"/>
                  </a:cubicBezTo>
                  <a:cubicBezTo>
                    <a:pt x="8308" y="17525"/>
                    <a:pt x="6978" y="19155"/>
                    <a:pt x="5483" y="20174"/>
                  </a:cubicBezTo>
                  <a:cubicBezTo>
                    <a:pt x="3988" y="21192"/>
                    <a:pt x="2326" y="21600"/>
                    <a:pt x="1329" y="20785"/>
                  </a:cubicBezTo>
                  <a:cubicBezTo>
                    <a:pt x="332" y="19970"/>
                    <a:pt x="0" y="17932"/>
                    <a:pt x="0" y="15894"/>
                  </a:cubicBezTo>
                  <a:cubicBezTo>
                    <a:pt x="0" y="13857"/>
                    <a:pt x="332" y="11819"/>
                    <a:pt x="1662" y="10596"/>
                  </a:cubicBezTo>
                  <a:cubicBezTo>
                    <a:pt x="2991" y="9374"/>
                    <a:pt x="5317" y="8966"/>
                    <a:pt x="7975" y="10596"/>
                  </a:cubicBezTo>
                  <a:cubicBezTo>
                    <a:pt x="10634" y="12226"/>
                    <a:pt x="13625" y="15894"/>
                    <a:pt x="15951" y="17932"/>
                  </a:cubicBezTo>
                  <a:cubicBezTo>
                    <a:pt x="18277" y="19970"/>
                    <a:pt x="19938" y="20377"/>
                    <a:pt x="21600" y="207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1441450" y="3841294"/>
              <a:ext cx="762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400"/>
                    <a:pt x="10800" y="4800"/>
                    <a:pt x="7200" y="8400"/>
                  </a:cubicBezTo>
                  <a:cubicBezTo>
                    <a:pt x="3600" y="12000"/>
                    <a:pt x="18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1517650" y="3976381"/>
              <a:ext cx="209550" cy="150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4254"/>
                  </a:moveTo>
                  <a:cubicBezTo>
                    <a:pt x="218" y="2754"/>
                    <a:pt x="436" y="1254"/>
                    <a:pt x="1091" y="504"/>
                  </a:cubicBezTo>
                  <a:cubicBezTo>
                    <a:pt x="1745" y="-246"/>
                    <a:pt x="2836" y="-246"/>
                    <a:pt x="4036" y="1104"/>
                  </a:cubicBezTo>
                  <a:cubicBezTo>
                    <a:pt x="5236" y="2454"/>
                    <a:pt x="6545" y="5154"/>
                    <a:pt x="7309" y="7404"/>
                  </a:cubicBezTo>
                  <a:cubicBezTo>
                    <a:pt x="8073" y="9654"/>
                    <a:pt x="8291" y="11454"/>
                    <a:pt x="8291" y="13104"/>
                  </a:cubicBezTo>
                  <a:cubicBezTo>
                    <a:pt x="8291" y="14754"/>
                    <a:pt x="8073" y="16254"/>
                    <a:pt x="7418" y="17604"/>
                  </a:cubicBezTo>
                  <a:cubicBezTo>
                    <a:pt x="6764" y="18954"/>
                    <a:pt x="5673" y="20154"/>
                    <a:pt x="5891" y="20754"/>
                  </a:cubicBezTo>
                  <a:cubicBezTo>
                    <a:pt x="6109" y="21354"/>
                    <a:pt x="7636" y="21354"/>
                    <a:pt x="10473" y="21354"/>
                  </a:cubicBezTo>
                  <a:cubicBezTo>
                    <a:pt x="13309" y="21354"/>
                    <a:pt x="17455" y="21354"/>
                    <a:pt x="21600" y="213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5991882" y="3257094"/>
              <a:ext cx="67373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1" h="21600" fill="norm" stroke="1" extrusionOk="0">
                  <a:moveTo>
                    <a:pt x="10285" y="0"/>
                  </a:moveTo>
                  <a:cubicBezTo>
                    <a:pt x="9014" y="2769"/>
                    <a:pt x="7744" y="5538"/>
                    <a:pt x="8697" y="7200"/>
                  </a:cubicBezTo>
                  <a:cubicBezTo>
                    <a:pt x="9650" y="8862"/>
                    <a:pt x="12826" y="9415"/>
                    <a:pt x="15050" y="8031"/>
                  </a:cubicBezTo>
                  <a:cubicBezTo>
                    <a:pt x="17273" y="6646"/>
                    <a:pt x="18544" y="3323"/>
                    <a:pt x="17591" y="1662"/>
                  </a:cubicBezTo>
                  <a:cubicBezTo>
                    <a:pt x="16638" y="0"/>
                    <a:pt x="13461" y="0"/>
                    <a:pt x="10285" y="831"/>
                  </a:cubicBezTo>
                  <a:cubicBezTo>
                    <a:pt x="7109" y="1662"/>
                    <a:pt x="3932" y="3323"/>
                    <a:pt x="2026" y="5538"/>
                  </a:cubicBezTo>
                  <a:cubicBezTo>
                    <a:pt x="120" y="7754"/>
                    <a:pt x="-515" y="10523"/>
                    <a:pt x="438" y="12738"/>
                  </a:cubicBezTo>
                  <a:cubicBezTo>
                    <a:pt x="1391" y="14954"/>
                    <a:pt x="3932" y="16615"/>
                    <a:pt x="7426" y="17723"/>
                  </a:cubicBezTo>
                  <a:cubicBezTo>
                    <a:pt x="10920" y="18831"/>
                    <a:pt x="15367" y="19385"/>
                    <a:pt x="17909" y="18277"/>
                  </a:cubicBezTo>
                  <a:cubicBezTo>
                    <a:pt x="20450" y="17169"/>
                    <a:pt x="21085" y="14400"/>
                    <a:pt x="18861" y="12738"/>
                  </a:cubicBezTo>
                  <a:cubicBezTo>
                    <a:pt x="16638" y="11077"/>
                    <a:pt x="11556" y="10523"/>
                    <a:pt x="8697" y="12185"/>
                  </a:cubicBezTo>
                  <a:cubicBezTo>
                    <a:pt x="5838" y="13846"/>
                    <a:pt x="5203" y="17723"/>
                    <a:pt x="456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6053293" y="3467007"/>
              <a:ext cx="195380" cy="167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387" fill="norm" stroke="1" extrusionOk="0">
                  <a:moveTo>
                    <a:pt x="1190" y="1574"/>
                  </a:moveTo>
                  <a:cubicBezTo>
                    <a:pt x="6015" y="1034"/>
                    <a:pt x="10841" y="494"/>
                    <a:pt x="13828" y="224"/>
                  </a:cubicBezTo>
                  <a:cubicBezTo>
                    <a:pt x="16815" y="-46"/>
                    <a:pt x="17964" y="-46"/>
                    <a:pt x="19113" y="89"/>
                  </a:cubicBezTo>
                  <a:cubicBezTo>
                    <a:pt x="20262" y="224"/>
                    <a:pt x="21411" y="494"/>
                    <a:pt x="21181" y="1304"/>
                  </a:cubicBezTo>
                  <a:cubicBezTo>
                    <a:pt x="20951" y="2114"/>
                    <a:pt x="19343" y="3464"/>
                    <a:pt x="15781" y="6299"/>
                  </a:cubicBezTo>
                  <a:cubicBezTo>
                    <a:pt x="12220" y="9134"/>
                    <a:pt x="6705" y="13454"/>
                    <a:pt x="3602" y="16154"/>
                  </a:cubicBezTo>
                  <a:cubicBezTo>
                    <a:pt x="500" y="18854"/>
                    <a:pt x="-189" y="19934"/>
                    <a:pt x="41" y="20609"/>
                  </a:cubicBezTo>
                  <a:cubicBezTo>
                    <a:pt x="271" y="21284"/>
                    <a:pt x="1420" y="21554"/>
                    <a:pt x="4866" y="21284"/>
                  </a:cubicBezTo>
                  <a:cubicBezTo>
                    <a:pt x="8313" y="21014"/>
                    <a:pt x="14058" y="20204"/>
                    <a:pt x="19802" y="193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6202746" y="3587294"/>
              <a:ext cx="147255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19616" y="0"/>
                  </a:moveTo>
                  <a:cubicBezTo>
                    <a:pt x="17147" y="5400"/>
                    <a:pt x="14678" y="10800"/>
                    <a:pt x="12518" y="14220"/>
                  </a:cubicBezTo>
                  <a:cubicBezTo>
                    <a:pt x="10358" y="17640"/>
                    <a:pt x="8507" y="19080"/>
                    <a:pt x="6810" y="19980"/>
                  </a:cubicBezTo>
                  <a:cubicBezTo>
                    <a:pt x="5113" y="20880"/>
                    <a:pt x="3570" y="21240"/>
                    <a:pt x="2336" y="20700"/>
                  </a:cubicBezTo>
                  <a:cubicBezTo>
                    <a:pt x="1101" y="20160"/>
                    <a:pt x="176" y="18720"/>
                    <a:pt x="21" y="17100"/>
                  </a:cubicBezTo>
                  <a:cubicBezTo>
                    <a:pt x="-133" y="15480"/>
                    <a:pt x="484" y="13680"/>
                    <a:pt x="4187" y="14400"/>
                  </a:cubicBezTo>
                  <a:cubicBezTo>
                    <a:pt x="7890" y="15120"/>
                    <a:pt x="14678" y="18360"/>
                    <a:pt x="2146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6375399" y="3580944"/>
              <a:ext cx="889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2753"/>
                    <a:pt x="10286" y="5506"/>
                    <a:pt x="6686" y="9106"/>
                  </a:cubicBezTo>
                  <a:cubicBezTo>
                    <a:pt x="3086" y="12706"/>
                    <a:pt x="1543" y="171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6445250" y="3693668"/>
              <a:ext cx="247650" cy="210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1" fill="norm" stroke="1" extrusionOk="0">
                  <a:moveTo>
                    <a:pt x="0" y="4650"/>
                  </a:moveTo>
                  <a:cubicBezTo>
                    <a:pt x="0" y="3153"/>
                    <a:pt x="0" y="1656"/>
                    <a:pt x="554" y="800"/>
                  </a:cubicBezTo>
                  <a:cubicBezTo>
                    <a:pt x="1108" y="-55"/>
                    <a:pt x="2215" y="-269"/>
                    <a:pt x="3692" y="373"/>
                  </a:cubicBezTo>
                  <a:cubicBezTo>
                    <a:pt x="5169" y="1014"/>
                    <a:pt x="7015" y="2511"/>
                    <a:pt x="7754" y="4971"/>
                  </a:cubicBezTo>
                  <a:cubicBezTo>
                    <a:pt x="8492" y="7430"/>
                    <a:pt x="8123" y="10852"/>
                    <a:pt x="6923" y="13418"/>
                  </a:cubicBezTo>
                  <a:cubicBezTo>
                    <a:pt x="5723" y="15984"/>
                    <a:pt x="3692" y="17695"/>
                    <a:pt x="2308" y="18872"/>
                  </a:cubicBezTo>
                  <a:cubicBezTo>
                    <a:pt x="923" y="20048"/>
                    <a:pt x="185" y="20689"/>
                    <a:pt x="277" y="21010"/>
                  </a:cubicBezTo>
                  <a:cubicBezTo>
                    <a:pt x="369" y="21331"/>
                    <a:pt x="1292" y="21331"/>
                    <a:pt x="4985" y="21010"/>
                  </a:cubicBezTo>
                  <a:cubicBezTo>
                    <a:pt x="8677" y="20689"/>
                    <a:pt x="15138" y="20048"/>
                    <a:pt x="21600" y="194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1009650" y="5797094"/>
              <a:ext cx="15694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3460"/>
                    <a:pt x="16200" y="6919"/>
                    <a:pt x="18900" y="10519"/>
                  </a:cubicBezTo>
                  <a:cubicBezTo>
                    <a:pt x="21600" y="14119"/>
                    <a:pt x="18900" y="17860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1200150" y="5898694"/>
              <a:ext cx="298450" cy="268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0" y="0"/>
                  </a:moveTo>
                  <a:cubicBezTo>
                    <a:pt x="919" y="2194"/>
                    <a:pt x="1838" y="4387"/>
                    <a:pt x="2757" y="7256"/>
                  </a:cubicBezTo>
                  <a:cubicBezTo>
                    <a:pt x="3677" y="10125"/>
                    <a:pt x="4596" y="13669"/>
                    <a:pt x="5209" y="15862"/>
                  </a:cubicBezTo>
                  <a:cubicBezTo>
                    <a:pt x="5821" y="18056"/>
                    <a:pt x="6128" y="18900"/>
                    <a:pt x="6664" y="19491"/>
                  </a:cubicBezTo>
                  <a:cubicBezTo>
                    <a:pt x="7200" y="20081"/>
                    <a:pt x="7966" y="20419"/>
                    <a:pt x="8502" y="20166"/>
                  </a:cubicBezTo>
                  <a:cubicBezTo>
                    <a:pt x="9038" y="19912"/>
                    <a:pt x="9345" y="19069"/>
                    <a:pt x="9574" y="18141"/>
                  </a:cubicBezTo>
                  <a:cubicBezTo>
                    <a:pt x="9804" y="17212"/>
                    <a:pt x="9957" y="16200"/>
                    <a:pt x="10187" y="15103"/>
                  </a:cubicBezTo>
                  <a:cubicBezTo>
                    <a:pt x="10417" y="14006"/>
                    <a:pt x="10723" y="12825"/>
                    <a:pt x="10877" y="12656"/>
                  </a:cubicBezTo>
                  <a:cubicBezTo>
                    <a:pt x="11030" y="12487"/>
                    <a:pt x="11030" y="13331"/>
                    <a:pt x="11260" y="14597"/>
                  </a:cubicBezTo>
                  <a:cubicBezTo>
                    <a:pt x="11489" y="15862"/>
                    <a:pt x="11949" y="17550"/>
                    <a:pt x="12485" y="18731"/>
                  </a:cubicBezTo>
                  <a:cubicBezTo>
                    <a:pt x="13021" y="19912"/>
                    <a:pt x="13634" y="20588"/>
                    <a:pt x="14400" y="21009"/>
                  </a:cubicBezTo>
                  <a:cubicBezTo>
                    <a:pt x="15166" y="21431"/>
                    <a:pt x="16085" y="21600"/>
                    <a:pt x="16774" y="21262"/>
                  </a:cubicBezTo>
                  <a:cubicBezTo>
                    <a:pt x="17464" y="20925"/>
                    <a:pt x="17923" y="20081"/>
                    <a:pt x="18536" y="17297"/>
                  </a:cubicBezTo>
                  <a:cubicBezTo>
                    <a:pt x="19149" y="14512"/>
                    <a:pt x="19915" y="9788"/>
                    <a:pt x="20451" y="7003"/>
                  </a:cubicBezTo>
                  <a:cubicBezTo>
                    <a:pt x="20987" y="4219"/>
                    <a:pt x="21294" y="3375"/>
                    <a:pt x="21600" y="2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1619250" y="5714544"/>
              <a:ext cx="23284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91" y="1185"/>
                    <a:pt x="11782" y="2370"/>
                    <a:pt x="15709" y="4830"/>
                  </a:cubicBezTo>
                  <a:cubicBezTo>
                    <a:pt x="19636" y="7291"/>
                    <a:pt x="21600" y="11028"/>
                    <a:pt x="21600" y="14035"/>
                  </a:cubicBezTo>
                  <a:cubicBezTo>
                    <a:pt x="21600" y="17043"/>
                    <a:pt x="19636" y="19322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2038350" y="5898694"/>
              <a:ext cx="25284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0" y="0"/>
                  </a:moveTo>
                  <a:cubicBezTo>
                    <a:pt x="3570" y="1980"/>
                    <a:pt x="7140" y="3960"/>
                    <a:pt x="9997" y="5400"/>
                  </a:cubicBezTo>
                  <a:cubicBezTo>
                    <a:pt x="12853" y="6840"/>
                    <a:pt x="14995" y="7740"/>
                    <a:pt x="16512" y="8370"/>
                  </a:cubicBezTo>
                  <a:cubicBezTo>
                    <a:pt x="18030" y="9000"/>
                    <a:pt x="18922" y="9360"/>
                    <a:pt x="19815" y="9720"/>
                  </a:cubicBezTo>
                  <a:cubicBezTo>
                    <a:pt x="20707" y="10080"/>
                    <a:pt x="21600" y="10440"/>
                    <a:pt x="21243" y="10890"/>
                  </a:cubicBezTo>
                  <a:cubicBezTo>
                    <a:pt x="20886" y="11340"/>
                    <a:pt x="19279" y="11880"/>
                    <a:pt x="15888" y="13050"/>
                  </a:cubicBezTo>
                  <a:cubicBezTo>
                    <a:pt x="12496" y="14220"/>
                    <a:pt x="7319" y="16020"/>
                    <a:pt x="4284" y="17190"/>
                  </a:cubicBezTo>
                  <a:cubicBezTo>
                    <a:pt x="1250" y="18360"/>
                    <a:pt x="357" y="18900"/>
                    <a:pt x="179" y="19530"/>
                  </a:cubicBezTo>
                  <a:cubicBezTo>
                    <a:pt x="0" y="20160"/>
                    <a:pt x="536" y="20880"/>
                    <a:pt x="10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2573458" y="5890036"/>
              <a:ext cx="214659" cy="21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312" fill="norm" stroke="1" extrusionOk="0">
                  <a:moveTo>
                    <a:pt x="1089" y="2719"/>
                  </a:moveTo>
                  <a:cubicBezTo>
                    <a:pt x="4654" y="1680"/>
                    <a:pt x="8219" y="642"/>
                    <a:pt x="11260" y="226"/>
                  </a:cubicBezTo>
                  <a:cubicBezTo>
                    <a:pt x="14301" y="-189"/>
                    <a:pt x="16817" y="19"/>
                    <a:pt x="18495" y="434"/>
                  </a:cubicBezTo>
                  <a:cubicBezTo>
                    <a:pt x="20173" y="849"/>
                    <a:pt x="21012" y="1473"/>
                    <a:pt x="21221" y="2303"/>
                  </a:cubicBezTo>
                  <a:cubicBezTo>
                    <a:pt x="21431" y="3134"/>
                    <a:pt x="21012" y="4173"/>
                    <a:pt x="18181" y="6561"/>
                  </a:cubicBezTo>
                  <a:cubicBezTo>
                    <a:pt x="15349" y="8949"/>
                    <a:pt x="10107" y="12688"/>
                    <a:pt x="6856" y="14869"/>
                  </a:cubicBezTo>
                  <a:cubicBezTo>
                    <a:pt x="3606" y="17049"/>
                    <a:pt x="2348" y="17673"/>
                    <a:pt x="1404" y="18503"/>
                  </a:cubicBezTo>
                  <a:cubicBezTo>
                    <a:pt x="460" y="19334"/>
                    <a:pt x="-169" y="20373"/>
                    <a:pt x="41" y="20892"/>
                  </a:cubicBezTo>
                  <a:cubicBezTo>
                    <a:pt x="250" y="21411"/>
                    <a:pt x="1299" y="21411"/>
                    <a:pt x="4445" y="21099"/>
                  </a:cubicBezTo>
                  <a:cubicBezTo>
                    <a:pt x="7590" y="20788"/>
                    <a:pt x="12833" y="20165"/>
                    <a:pt x="18076" y="19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2756694" y="6076494"/>
              <a:ext cx="100807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21431" y="0"/>
                  </a:moveTo>
                  <a:cubicBezTo>
                    <a:pt x="19181" y="343"/>
                    <a:pt x="16931" y="686"/>
                    <a:pt x="15356" y="1714"/>
                  </a:cubicBezTo>
                  <a:cubicBezTo>
                    <a:pt x="13781" y="2743"/>
                    <a:pt x="12881" y="4457"/>
                    <a:pt x="11531" y="6514"/>
                  </a:cubicBezTo>
                  <a:cubicBezTo>
                    <a:pt x="10181" y="8571"/>
                    <a:pt x="8381" y="10971"/>
                    <a:pt x="6356" y="12343"/>
                  </a:cubicBezTo>
                  <a:cubicBezTo>
                    <a:pt x="4331" y="13714"/>
                    <a:pt x="2081" y="14057"/>
                    <a:pt x="956" y="13371"/>
                  </a:cubicBezTo>
                  <a:cubicBezTo>
                    <a:pt x="-169" y="12686"/>
                    <a:pt x="-169" y="10971"/>
                    <a:pt x="281" y="9257"/>
                  </a:cubicBezTo>
                  <a:cubicBezTo>
                    <a:pt x="731" y="7543"/>
                    <a:pt x="1631" y="5829"/>
                    <a:pt x="3431" y="4800"/>
                  </a:cubicBezTo>
                  <a:cubicBezTo>
                    <a:pt x="5231" y="3771"/>
                    <a:pt x="7931" y="3429"/>
                    <a:pt x="10856" y="6343"/>
                  </a:cubicBezTo>
                  <a:cubicBezTo>
                    <a:pt x="13781" y="9257"/>
                    <a:pt x="16931" y="15429"/>
                    <a:pt x="200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2889250" y="6019344"/>
              <a:ext cx="952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750"/>
                    <a:pt x="12000" y="7500"/>
                    <a:pt x="8400" y="11100"/>
                  </a:cubicBezTo>
                  <a:cubicBezTo>
                    <a:pt x="4800" y="14700"/>
                    <a:pt x="2400" y="181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2940050" y="6219109"/>
              <a:ext cx="241300" cy="143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0" y="5280"/>
                  </a:moveTo>
                  <a:cubicBezTo>
                    <a:pt x="379" y="3692"/>
                    <a:pt x="758" y="2104"/>
                    <a:pt x="1421" y="1151"/>
                  </a:cubicBezTo>
                  <a:cubicBezTo>
                    <a:pt x="2084" y="198"/>
                    <a:pt x="3032" y="-120"/>
                    <a:pt x="4453" y="39"/>
                  </a:cubicBezTo>
                  <a:cubicBezTo>
                    <a:pt x="5874" y="198"/>
                    <a:pt x="7768" y="833"/>
                    <a:pt x="8811" y="2262"/>
                  </a:cubicBezTo>
                  <a:cubicBezTo>
                    <a:pt x="9853" y="3692"/>
                    <a:pt x="10042" y="5915"/>
                    <a:pt x="9284" y="8456"/>
                  </a:cubicBezTo>
                  <a:cubicBezTo>
                    <a:pt x="8526" y="10998"/>
                    <a:pt x="6821" y="13856"/>
                    <a:pt x="5400" y="16080"/>
                  </a:cubicBezTo>
                  <a:cubicBezTo>
                    <a:pt x="3979" y="18304"/>
                    <a:pt x="2842" y="19892"/>
                    <a:pt x="3126" y="20686"/>
                  </a:cubicBezTo>
                  <a:cubicBezTo>
                    <a:pt x="3411" y="21480"/>
                    <a:pt x="5116" y="21480"/>
                    <a:pt x="8432" y="21480"/>
                  </a:cubicBezTo>
                  <a:cubicBezTo>
                    <a:pt x="11747" y="21480"/>
                    <a:pt x="16674" y="21480"/>
                    <a:pt x="2160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6003655" y="1649438"/>
              <a:ext cx="79645" cy="1633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587" fill="norm" stroke="1" extrusionOk="0">
                  <a:moveTo>
                    <a:pt x="925" y="21587"/>
                  </a:moveTo>
                  <a:cubicBezTo>
                    <a:pt x="925" y="20915"/>
                    <a:pt x="925" y="20244"/>
                    <a:pt x="925" y="19349"/>
                  </a:cubicBezTo>
                  <a:cubicBezTo>
                    <a:pt x="925" y="18453"/>
                    <a:pt x="925" y="17334"/>
                    <a:pt x="925" y="16145"/>
                  </a:cubicBezTo>
                  <a:cubicBezTo>
                    <a:pt x="925" y="14956"/>
                    <a:pt x="925" y="13697"/>
                    <a:pt x="925" y="12522"/>
                  </a:cubicBezTo>
                  <a:cubicBezTo>
                    <a:pt x="925" y="11347"/>
                    <a:pt x="925" y="10255"/>
                    <a:pt x="1209" y="9290"/>
                  </a:cubicBezTo>
                  <a:cubicBezTo>
                    <a:pt x="1493" y="8325"/>
                    <a:pt x="2062" y="7485"/>
                    <a:pt x="1777" y="6674"/>
                  </a:cubicBezTo>
                  <a:cubicBezTo>
                    <a:pt x="1493" y="5863"/>
                    <a:pt x="356" y="5079"/>
                    <a:pt x="72" y="4464"/>
                  </a:cubicBezTo>
                  <a:cubicBezTo>
                    <a:pt x="-212" y="3848"/>
                    <a:pt x="356" y="3400"/>
                    <a:pt x="1493" y="2967"/>
                  </a:cubicBezTo>
                  <a:cubicBezTo>
                    <a:pt x="2630" y="2533"/>
                    <a:pt x="4335" y="2113"/>
                    <a:pt x="6041" y="1708"/>
                  </a:cubicBezTo>
                  <a:cubicBezTo>
                    <a:pt x="7746" y="1302"/>
                    <a:pt x="9451" y="910"/>
                    <a:pt x="10872" y="589"/>
                  </a:cubicBezTo>
                  <a:cubicBezTo>
                    <a:pt x="12293" y="267"/>
                    <a:pt x="13430" y="15"/>
                    <a:pt x="15135" y="1"/>
                  </a:cubicBezTo>
                  <a:cubicBezTo>
                    <a:pt x="16841" y="-13"/>
                    <a:pt x="19114" y="211"/>
                    <a:pt x="21388" y="4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5988050" y="1833562"/>
              <a:ext cx="228600" cy="451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21600" y="962"/>
                  </a:moveTo>
                  <a:cubicBezTo>
                    <a:pt x="21600" y="458"/>
                    <a:pt x="21600" y="-47"/>
                    <a:pt x="21500" y="3"/>
                  </a:cubicBezTo>
                  <a:cubicBezTo>
                    <a:pt x="21400" y="54"/>
                    <a:pt x="21200" y="660"/>
                    <a:pt x="19300" y="2527"/>
                  </a:cubicBezTo>
                  <a:cubicBezTo>
                    <a:pt x="17400" y="4394"/>
                    <a:pt x="13800" y="7523"/>
                    <a:pt x="10300" y="10904"/>
                  </a:cubicBezTo>
                  <a:cubicBezTo>
                    <a:pt x="6800" y="14286"/>
                    <a:pt x="3400" y="17919"/>
                    <a:pt x="0" y="215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6089649" y="2006144"/>
              <a:ext cx="30480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2043"/>
                    <a:pt x="16200" y="4086"/>
                    <a:pt x="13725" y="6276"/>
                  </a:cubicBezTo>
                  <a:cubicBezTo>
                    <a:pt x="11250" y="8465"/>
                    <a:pt x="9000" y="10800"/>
                    <a:pt x="6750" y="13378"/>
                  </a:cubicBezTo>
                  <a:cubicBezTo>
                    <a:pt x="4500" y="15957"/>
                    <a:pt x="2250" y="187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6102350" y="2260144"/>
              <a:ext cx="368300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21" y="2370"/>
                    <a:pt x="15641" y="4739"/>
                    <a:pt x="12786" y="7109"/>
                  </a:cubicBezTo>
                  <a:cubicBezTo>
                    <a:pt x="9931" y="9478"/>
                    <a:pt x="7200" y="11848"/>
                    <a:pt x="5090" y="14263"/>
                  </a:cubicBezTo>
                  <a:cubicBezTo>
                    <a:pt x="2979" y="16678"/>
                    <a:pt x="1490" y="191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6127750" y="2495094"/>
              <a:ext cx="482600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26" y="2082"/>
                    <a:pt x="17053" y="4164"/>
                    <a:pt x="14542" y="6506"/>
                  </a:cubicBezTo>
                  <a:cubicBezTo>
                    <a:pt x="12032" y="8848"/>
                    <a:pt x="9284" y="11451"/>
                    <a:pt x="6821" y="14010"/>
                  </a:cubicBezTo>
                  <a:cubicBezTo>
                    <a:pt x="4358" y="16569"/>
                    <a:pt x="2179" y="19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6223000" y="2653844"/>
              <a:ext cx="476250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8" y="1525"/>
                    <a:pt x="17376" y="3049"/>
                    <a:pt x="15072" y="4871"/>
                  </a:cubicBezTo>
                  <a:cubicBezTo>
                    <a:pt x="12768" y="6692"/>
                    <a:pt x="10272" y="8809"/>
                    <a:pt x="7920" y="11054"/>
                  </a:cubicBezTo>
                  <a:cubicBezTo>
                    <a:pt x="5568" y="13299"/>
                    <a:pt x="3360" y="15671"/>
                    <a:pt x="2064" y="17449"/>
                  </a:cubicBezTo>
                  <a:cubicBezTo>
                    <a:pt x="768" y="19228"/>
                    <a:pt x="384" y="20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6324600" y="2793544"/>
              <a:ext cx="50165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30" y="2400"/>
                    <a:pt x="16861" y="4800"/>
                    <a:pt x="14446" y="7200"/>
                  </a:cubicBezTo>
                  <a:cubicBezTo>
                    <a:pt x="12030" y="9600"/>
                    <a:pt x="9570" y="12000"/>
                    <a:pt x="7154" y="14400"/>
                  </a:cubicBezTo>
                  <a:cubicBezTo>
                    <a:pt x="4739" y="16800"/>
                    <a:pt x="237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6743700" y="2920544"/>
              <a:ext cx="3048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00" y="1229"/>
                    <a:pt x="17400" y="2459"/>
                    <a:pt x="14550" y="5005"/>
                  </a:cubicBezTo>
                  <a:cubicBezTo>
                    <a:pt x="11700" y="7551"/>
                    <a:pt x="8100" y="11415"/>
                    <a:pt x="5550" y="14400"/>
                  </a:cubicBezTo>
                  <a:cubicBezTo>
                    <a:pt x="3000" y="17385"/>
                    <a:pt x="1500" y="194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6851650" y="2984044"/>
              <a:ext cx="3810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20" y="3443"/>
                    <a:pt x="14640" y="6887"/>
                    <a:pt x="11040" y="10487"/>
                  </a:cubicBezTo>
                  <a:cubicBezTo>
                    <a:pt x="7440" y="14087"/>
                    <a:pt x="3720" y="178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7188200" y="3053894"/>
              <a:ext cx="1270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760" y="4320"/>
                    <a:pt x="7920" y="8640"/>
                    <a:pt x="4320" y="12240"/>
                  </a:cubicBezTo>
                  <a:cubicBezTo>
                    <a:pt x="720" y="15840"/>
                    <a:pt x="36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7346950" y="3117394"/>
              <a:ext cx="2413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1308100" y="3223852"/>
              <a:ext cx="25400" cy="280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2048"/>
                  </a:moveTo>
                  <a:cubicBezTo>
                    <a:pt x="3600" y="919"/>
                    <a:pt x="7200" y="-209"/>
                    <a:pt x="9000" y="33"/>
                  </a:cubicBezTo>
                  <a:cubicBezTo>
                    <a:pt x="10800" y="275"/>
                    <a:pt x="10800" y="1887"/>
                    <a:pt x="10800" y="5272"/>
                  </a:cubicBezTo>
                  <a:cubicBezTo>
                    <a:pt x="10800" y="8657"/>
                    <a:pt x="10800" y="13815"/>
                    <a:pt x="12600" y="16797"/>
                  </a:cubicBezTo>
                  <a:cubicBezTo>
                    <a:pt x="14400" y="19779"/>
                    <a:pt x="18000" y="20585"/>
                    <a:pt x="21600" y="213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0" y="3152816"/>
              <a:ext cx="1873250" cy="224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0" y="21452"/>
                  </a:moveTo>
                  <a:cubicBezTo>
                    <a:pt x="439" y="20645"/>
                    <a:pt x="879" y="19837"/>
                    <a:pt x="1501" y="19231"/>
                  </a:cubicBezTo>
                  <a:cubicBezTo>
                    <a:pt x="2123" y="18626"/>
                    <a:pt x="2929" y="18222"/>
                    <a:pt x="3649" y="17717"/>
                  </a:cubicBezTo>
                  <a:cubicBezTo>
                    <a:pt x="4369" y="17213"/>
                    <a:pt x="5003" y="16607"/>
                    <a:pt x="5662" y="16102"/>
                  </a:cubicBezTo>
                  <a:cubicBezTo>
                    <a:pt x="6321" y="15598"/>
                    <a:pt x="7005" y="15194"/>
                    <a:pt x="7822" y="14992"/>
                  </a:cubicBezTo>
                  <a:cubicBezTo>
                    <a:pt x="8640" y="14790"/>
                    <a:pt x="9592" y="14790"/>
                    <a:pt x="10336" y="14891"/>
                  </a:cubicBezTo>
                  <a:cubicBezTo>
                    <a:pt x="11081" y="14992"/>
                    <a:pt x="11618" y="15194"/>
                    <a:pt x="12155" y="14790"/>
                  </a:cubicBezTo>
                  <a:cubicBezTo>
                    <a:pt x="12692" y="14387"/>
                    <a:pt x="13228" y="13377"/>
                    <a:pt x="13851" y="12267"/>
                  </a:cubicBezTo>
                  <a:cubicBezTo>
                    <a:pt x="14473" y="11157"/>
                    <a:pt x="15181" y="9945"/>
                    <a:pt x="15730" y="8936"/>
                  </a:cubicBezTo>
                  <a:cubicBezTo>
                    <a:pt x="16279" y="7927"/>
                    <a:pt x="16670" y="7119"/>
                    <a:pt x="17256" y="6009"/>
                  </a:cubicBezTo>
                  <a:cubicBezTo>
                    <a:pt x="17841" y="4899"/>
                    <a:pt x="18622" y="3486"/>
                    <a:pt x="19318" y="2375"/>
                  </a:cubicBezTo>
                  <a:cubicBezTo>
                    <a:pt x="20014" y="1265"/>
                    <a:pt x="20624" y="458"/>
                    <a:pt x="20990" y="155"/>
                  </a:cubicBezTo>
                  <a:cubicBezTo>
                    <a:pt x="21356" y="-148"/>
                    <a:pt x="21478" y="54"/>
                    <a:pt x="21600" y="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241300" y="3396794"/>
              <a:ext cx="1714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67" y="1350"/>
                    <a:pt x="14133" y="2700"/>
                    <a:pt x="10533" y="6300"/>
                  </a:cubicBezTo>
                  <a:cubicBezTo>
                    <a:pt x="6933" y="9900"/>
                    <a:pt x="3467" y="157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552450" y="3314244"/>
              <a:ext cx="1460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22" y="2933"/>
                    <a:pt x="17843" y="5867"/>
                    <a:pt x="14243" y="9467"/>
                  </a:cubicBezTo>
                  <a:cubicBezTo>
                    <a:pt x="10643" y="13067"/>
                    <a:pt x="5322" y="173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742950" y="3312792"/>
              <a:ext cx="177800" cy="15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6" fill="norm" stroke="1" extrusionOk="0">
                  <a:moveTo>
                    <a:pt x="21600" y="200"/>
                  </a:moveTo>
                  <a:cubicBezTo>
                    <a:pt x="20314" y="-92"/>
                    <a:pt x="19029" y="-384"/>
                    <a:pt x="15814" y="1805"/>
                  </a:cubicBezTo>
                  <a:cubicBezTo>
                    <a:pt x="12600" y="3994"/>
                    <a:pt x="7457" y="8665"/>
                    <a:pt x="4500" y="12313"/>
                  </a:cubicBezTo>
                  <a:cubicBezTo>
                    <a:pt x="1543" y="15962"/>
                    <a:pt x="771" y="18589"/>
                    <a:pt x="0" y="212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1042342" y="3295194"/>
              <a:ext cx="157809" cy="136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56" fill="norm" stroke="1" extrusionOk="0">
                  <a:moveTo>
                    <a:pt x="21472" y="0"/>
                  </a:moveTo>
                  <a:cubicBezTo>
                    <a:pt x="20032" y="332"/>
                    <a:pt x="18592" y="665"/>
                    <a:pt x="15424" y="3655"/>
                  </a:cubicBezTo>
                  <a:cubicBezTo>
                    <a:pt x="12256" y="6646"/>
                    <a:pt x="7360" y="12295"/>
                    <a:pt x="4336" y="15785"/>
                  </a:cubicBezTo>
                  <a:cubicBezTo>
                    <a:pt x="1312" y="19274"/>
                    <a:pt x="160" y="20603"/>
                    <a:pt x="16" y="21102"/>
                  </a:cubicBezTo>
                  <a:cubicBezTo>
                    <a:pt x="-128" y="21600"/>
                    <a:pt x="736" y="21268"/>
                    <a:pt x="1600" y="209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1190395" y="3333294"/>
              <a:ext cx="79605" cy="50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291" fill="norm" stroke="1" extrusionOk="0">
                  <a:moveTo>
                    <a:pt x="20829" y="0"/>
                  </a:moveTo>
                  <a:cubicBezTo>
                    <a:pt x="14737" y="3600"/>
                    <a:pt x="8644" y="7200"/>
                    <a:pt x="4767" y="10800"/>
                  </a:cubicBezTo>
                  <a:cubicBezTo>
                    <a:pt x="891" y="14400"/>
                    <a:pt x="-771" y="18000"/>
                    <a:pt x="337" y="19800"/>
                  </a:cubicBezTo>
                  <a:cubicBezTo>
                    <a:pt x="1444" y="21600"/>
                    <a:pt x="5321" y="21600"/>
                    <a:pt x="8921" y="20700"/>
                  </a:cubicBezTo>
                  <a:cubicBezTo>
                    <a:pt x="12521" y="19800"/>
                    <a:pt x="15844" y="18000"/>
                    <a:pt x="19167" y="16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1181100" y="3345994"/>
              <a:ext cx="1968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74" y="2160"/>
                    <a:pt x="18348" y="4320"/>
                    <a:pt x="14748" y="7920"/>
                  </a:cubicBezTo>
                  <a:cubicBezTo>
                    <a:pt x="11148" y="11520"/>
                    <a:pt x="5574" y="16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3" name="Drawing"/>
          <p:cNvGrpSpPr/>
          <p:nvPr/>
        </p:nvGrpSpPr>
        <p:grpSpPr>
          <a:xfrm>
            <a:off x="635027" y="2034349"/>
            <a:ext cx="10933814" cy="5374514"/>
            <a:chOff x="0" y="0"/>
            <a:chExt cx="10933812" cy="5374513"/>
          </a:xfrm>
        </p:grpSpPr>
        <p:sp>
          <p:nvSpPr>
            <p:cNvPr id="1030" name="Line"/>
            <p:cNvSpPr/>
            <p:nvPr/>
          </p:nvSpPr>
          <p:spPr>
            <a:xfrm>
              <a:off x="723872" y="600900"/>
              <a:ext cx="374651" cy="555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0" y="0"/>
                  </a:moveTo>
                  <a:cubicBezTo>
                    <a:pt x="976" y="2217"/>
                    <a:pt x="1953" y="4435"/>
                    <a:pt x="2807" y="6858"/>
                  </a:cubicBezTo>
                  <a:cubicBezTo>
                    <a:pt x="3661" y="9281"/>
                    <a:pt x="4393" y="11909"/>
                    <a:pt x="4942" y="13921"/>
                  </a:cubicBezTo>
                  <a:cubicBezTo>
                    <a:pt x="5492" y="15933"/>
                    <a:pt x="5858" y="17329"/>
                    <a:pt x="6102" y="18233"/>
                  </a:cubicBezTo>
                  <a:cubicBezTo>
                    <a:pt x="6346" y="19136"/>
                    <a:pt x="6468" y="19547"/>
                    <a:pt x="6590" y="19424"/>
                  </a:cubicBezTo>
                  <a:cubicBezTo>
                    <a:pt x="6712" y="19300"/>
                    <a:pt x="6834" y="18643"/>
                    <a:pt x="7200" y="17001"/>
                  </a:cubicBezTo>
                  <a:cubicBezTo>
                    <a:pt x="7566" y="15358"/>
                    <a:pt x="8176" y="12730"/>
                    <a:pt x="8603" y="11170"/>
                  </a:cubicBezTo>
                  <a:cubicBezTo>
                    <a:pt x="9031" y="9609"/>
                    <a:pt x="9275" y="9116"/>
                    <a:pt x="9641" y="8706"/>
                  </a:cubicBezTo>
                  <a:cubicBezTo>
                    <a:pt x="10007" y="8295"/>
                    <a:pt x="10495" y="7967"/>
                    <a:pt x="10861" y="8008"/>
                  </a:cubicBezTo>
                  <a:cubicBezTo>
                    <a:pt x="11227" y="8049"/>
                    <a:pt x="11471" y="8459"/>
                    <a:pt x="11959" y="10102"/>
                  </a:cubicBezTo>
                  <a:cubicBezTo>
                    <a:pt x="12447" y="11744"/>
                    <a:pt x="13180" y="14619"/>
                    <a:pt x="13729" y="16590"/>
                  </a:cubicBezTo>
                  <a:cubicBezTo>
                    <a:pt x="14278" y="18561"/>
                    <a:pt x="14644" y="19629"/>
                    <a:pt x="15010" y="20368"/>
                  </a:cubicBezTo>
                  <a:cubicBezTo>
                    <a:pt x="15376" y="21107"/>
                    <a:pt x="15742" y="21518"/>
                    <a:pt x="16169" y="21559"/>
                  </a:cubicBezTo>
                  <a:cubicBezTo>
                    <a:pt x="16597" y="21600"/>
                    <a:pt x="17085" y="21271"/>
                    <a:pt x="17573" y="19752"/>
                  </a:cubicBezTo>
                  <a:cubicBezTo>
                    <a:pt x="18061" y="18233"/>
                    <a:pt x="18549" y="15522"/>
                    <a:pt x="18915" y="12689"/>
                  </a:cubicBezTo>
                  <a:cubicBezTo>
                    <a:pt x="19281" y="9856"/>
                    <a:pt x="19525" y="6899"/>
                    <a:pt x="19769" y="4969"/>
                  </a:cubicBezTo>
                  <a:cubicBezTo>
                    <a:pt x="20014" y="3039"/>
                    <a:pt x="20258" y="2135"/>
                    <a:pt x="20502" y="1437"/>
                  </a:cubicBezTo>
                  <a:cubicBezTo>
                    <a:pt x="20746" y="739"/>
                    <a:pt x="20990" y="246"/>
                    <a:pt x="21173" y="205"/>
                  </a:cubicBezTo>
                  <a:cubicBezTo>
                    <a:pt x="21356" y="164"/>
                    <a:pt x="21478" y="575"/>
                    <a:pt x="21600" y="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1276322" y="842200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1257272" y="981900"/>
              <a:ext cx="304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5600"/>
                    <a:pt x="9900" y="9600"/>
                    <a:pt x="13500" y="6000"/>
                  </a:cubicBezTo>
                  <a:cubicBezTo>
                    <a:pt x="17100" y="2400"/>
                    <a:pt x="1935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2183175" y="581332"/>
              <a:ext cx="261548" cy="468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324" fill="norm" stroke="1" extrusionOk="0">
                  <a:moveTo>
                    <a:pt x="15131" y="1470"/>
                  </a:moveTo>
                  <a:cubicBezTo>
                    <a:pt x="14786" y="988"/>
                    <a:pt x="14440" y="506"/>
                    <a:pt x="13835" y="217"/>
                  </a:cubicBezTo>
                  <a:cubicBezTo>
                    <a:pt x="13230" y="-73"/>
                    <a:pt x="12366" y="-169"/>
                    <a:pt x="10898" y="554"/>
                  </a:cubicBezTo>
                  <a:cubicBezTo>
                    <a:pt x="9429" y="1277"/>
                    <a:pt x="7355" y="2820"/>
                    <a:pt x="5368" y="5231"/>
                  </a:cubicBezTo>
                  <a:cubicBezTo>
                    <a:pt x="3381" y="7642"/>
                    <a:pt x="1480" y="10920"/>
                    <a:pt x="616" y="13524"/>
                  </a:cubicBezTo>
                  <a:cubicBezTo>
                    <a:pt x="-248" y="16127"/>
                    <a:pt x="-75" y="18056"/>
                    <a:pt x="357" y="19261"/>
                  </a:cubicBezTo>
                  <a:cubicBezTo>
                    <a:pt x="789" y="20467"/>
                    <a:pt x="1480" y="20949"/>
                    <a:pt x="2258" y="21190"/>
                  </a:cubicBezTo>
                  <a:cubicBezTo>
                    <a:pt x="3035" y="21431"/>
                    <a:pt x="3899" y="21431"/>
                    <a:pt x="5973" y="20467"/>
                  </a:cubicBezTo>
                  <a:cubicBezTo>
                    <a:pt x="8046" y="19502"/>
                    <a:pt x="11330" y="17574"/>
                    <a:pt x="13922" y="15211"/>
                  </a:cubicBezTo>
                  <a:cubicBezTo>
                    <a:pt x="16514" y="12849"/>
                    <a:pt x="18414" y="10052"/>
                    <a:pt x="19365" y="7835"/>
                  </a:cubicBezTo>
                  <a:cubicBezTo>
                    <a:pt x="20315" y="5617"/>
                    <a:pt x="20315" y="3977"/>
                    <a:pt x="19451" y="2917"/>
                  </a:cubicBezTo>
                  <a:cubicBezTo>
                    <a:pt x="18587" y="1856"/>
                    <a:pt x="16859" y="1374"/>
                    <a:pt x="14613" y="1422"/>
                  </a:cubicBezTo>
                  <a:cubicBezTo>
                    <a:pt x="12366" y="1470"/>
                    <a:pt x="9602" y="2049"/>
                    <a:pt x="7614" y="2868"/>
                  </a:cubicBezTo>
                  <a:cubicBezTo>
                    <a:pt x="5627" y="3688"/>
                    <a:pt x="4418" y="4749"/>
                    <a:pt x="3813" y="5520"/>
                  </a:cubicBezTo>
                  <a:cubicBezTo>
                    <a:pt x="3208" y="6292"/>
                    <a:pt x="3208" y="6774"/>
                    <a:pt x="5109" y="7208"/>
                  </a:cubicBezTo>
                  <a:cubicBezTo>
                    <a:pt x="7010" y="7642"/>
                    <a:pt x="10811" y="8027"/>
                    <a:pt x="13835" y="7979"/>
                  </a:cubicBezTo>
                  <a:cubicBezTo>
                    <a:pt x="16859" y="7931"/>
                    <a:pt x="19106" y="7449"/>
                    <a:pt x="21352" y="6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2254222" y="252649"/>
              <a:ext cx="171451" cy="272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21521"/>
                  </a:moveTo>
                  <a:cubicBezTo>
                    <a:pt x="800" y="18005"/>
                    <a:pt x="1600" y="14488"/>
                    <a:pt x="2800" y="11307"/>
                  </a:cubicBezTo>
                  <a:cubicBezTo>
                    <a:pt x="4000" y="8126"/>
                    <a:pt x="5600" y="5279"/>
                    <a:pt x="7067" y="3270"/>
                  </a:cubicBezTo>
                  <a:cubicBezTo>
                    <a:pt x="8533" y="1261"/>
                    <a:pt x="9867" y="88"/>
                    <a:pt x="10933" y="5"/>
                  </a:cubicBezTo>
                  <a:cubicBezTo>
                    <a:pt x="12000" y="-79"/>
                    <a:pt x="12800" y="926"/>
                    <a:pt x="14533" y="4191"/>
                  </a:cubicBezTo>
                  <a:cubicBezTo>
                    <a:pt x="16267" y="7456"/>
                    <a:pt x="18933" y="12981"/>
                    <a:pt x="21600" y="18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2832072" y="842200"/>
              <a:ext cx="3492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04" y="17018"/>
                    <a:pt x="6807" y="12436"/>
                    <a:pt x="10407" y="8836"/>
                  </a:cubicBezTo>
                  <a:cubicBezTo>
                    <a:pt x="14007" y="5236"/>
                    <a:pt x="17804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3413430" y="555472"/>
              <a:ext cx="228800" cy="439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177" fill="norm" stroke="1" extrusionOk="0">
                  <a:moveTo>
                    <a:pt x="16607" y="4937"/>
                  </a:moveTo>
                  <a:cubicBezTo>
                    <a:pt x="15829" y="4632"/>
                    <a:pt x="15050" y="4326"/>
                    <a:pt x="14175" y="4122"/>
                  </a:cubicBezTo>
                  <a:cubicBezTo>
                    <a:pt x="13299" y="3918"/>
                    <a:pt x="12326" y="3816"/>
                    <a:pt x="10964" y="4224"/>
                  </a:cubicBezTo>
                  <a:cubicBezTo>
                    <a:pt x="9602" y="4632"/>
                    <a:pt x="7850" y="5549"/>
                    <a:pt x="6002" y="7383"/>
                  </a:cubicBezTo>
                  <a:cubicBezTo>
                    <a:pt x="4153" y="9216"/>
                    <a:pt x="2207" y="11967"/>
                    <a:pt x="1137" y="14158"/>
                  </a:cubicBezTo>
                  <a:cubicBezTo>
                    <a:pt x="67" y="16349"/>
                    <a:pt x="-128" y="17979"/>
                    <a:pt x="67" y="19049"/>
                  </a:cubicBezTo>
                  <a:cubicBezTo>
                    <a:pt x="261" y="20118"/>
                    <a:pt x="845" y="20628"/>
                    <a:pt x="1623" y="20933"/>
                  </a:cubicBezTo>
                  <a:cubicBezTo>
                    <a:pt x="2402" y="21239"/>
                    <a:pt x="3375" y="21341"/>
                    <a:pt x="5613" y="20730"/>
                  </a:cubicBezTo>
                  <a:cubicBezTo>
                    <a:pt x="7850" y="20118"/>
                    <a:pt x="11353" y="18794"/>
                    <a:pt x="14272" y="16450"/>
                  </a:cubicBezTo>
                  <a:cubicBezTo>
                    <a:pt x="17191" y="14107"/>
                    <a:pt x="19526" y="10745"/>
                    <a:pt x="20499" y="7892"/>
                  </a:cubicBezTo>
                  <a:cubicBezTo>
                    <a:pt x="21472" y="5039"/>
                    <a:pt x="21083" y="2696"/>
                    <a:pt x="19623" y="1371"/>
                  </a:cubicBezTo>
                  <a:cubicBezTo>
                    <a:pt x="18164" y="47"/>
                    <a:pt x="15634" y="-259"/>
                    <a:pt x="12910" y="199"/>
                  </a:cubicBezTo>
                  <a:cubicBezTo>
                    <a:pt x="10186" y="658"/>
                    <a:pt x="7267" y="1881"/>
                    <a:pt x="6099" y="3409"/>
                  </a:cubicBezTo>
                  <a:cubicBezTo>
                    <a:pt x="4931" y="4937"/>
                    <a:pt x="5515" y="6771"/>
                    <a:pt x="7850" y="8096"/>
                  </a:cubicBezTo>
                  <a:cubicBezTo>
                    <a:pt x="10186" y="9420"/>
                    <a:pt x="14272" y="10235"/>
                    <a:pt x="18358" y="1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3697764" y="942584"/>
              <a:ext cx="122692" cy="107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5" h="20727" fill="norm" stroke="1" extrusionOk="0">
                  <a:moveTo>
                    <a:pt x="7086" y="1457"/>
                  </a:moveTo>
                  <a:cubicBezTo>
                    <a:pt x="4607" y="4718"/>
                    <a:pt x="2129" y="7978"/>
                    <a:pt x="889" y="11035"/>
                  </a:cubicBezTo>
                  <a:cubicBezTo>
                    <a:pt x="-350" y="14091"/>
                    <a:pt x="-350" y="16944"/>
                    <a:pt x="1243" y="18778"/>
                  </a:cubicBezTo>
                  <a:cubicBezTo>
                    <a:pt x="2837" y="20612"/>
                    <a:pt x="6024" y="21427"/>
                    <a:pt x="9388" y="20001"/>
                  </a:cubicBezTo>
                  <a:cubicBezTo>
                    <a:pt x="12752" y="18574"/>
                    <a:pt x="16293" y="14906"/>
                    <a:pt x="18417" y="11442"/>
                  </a:cubicBezTo>
                  <a:cubicBezTo>
                    <a:pt x="20542" y="7978"/>
                    <a:pt x="21250" y="4718"/>
                    <a:pt x="19657" y="2680"/>
                  </a:cubicBezTo>
                  <a:cubicBezTo>
                    <a:pt x="18063" y="642"/>
                    <a:pt x="14168" y="-173"/>
                    <a:pt x="11158" y="31"/>
                  </a:cubicBezTo>
                  <a:cubicBezTo>
                    <a:pt x="8148" y="235"/>
                    <a:pt x="6024" y="1457"/>
                    <a:pt x="3899" y="2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2235172" y="1426400"/>
              <a:ext cx="12319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76" y="18982"/>
                    <a:pt x="2153" y="16364"/>
                    <a:pt x="3303" y="13745"/>
                  </a:cubicBezTo>
                  <a:cubicBezTo>
                    <a:pt x="4454" y="11127"/>
                    <a:pt x="5678" y="8509"/>
                    <a:pt x="7107" y="6218"/>
                  </a:cubicBezTo>
                  <a:cubicBezTo>
                    <a:pt x="8536" y="3927"/>
                    <a:pt x="10169" y="1964"/>
                    <a:pt x="11635" y="982"/>
                  </a:cubicBezTo>
                  <a:cubicBezTo>
                    <a:pt x="13101" y="0"/>
                    <a:pt x="14400" y="0"/>
                    <a:pt x="15718" y="0"/>
                  </a:cubicBezTo>
                  <a:cubicBezTo>
                    <a:pt x="17035" y="0"/>
                    <a:pt x="18371" y="0"/>
                    <a:pt x="19355" y="982"/>
                  </a:cubicBezTo>
                  <a:cubicBezTo>
                    <a:pt x="20338" y="1964"/>
                    <a:pt x="20969" y="3927"/>
                    <a:pt x="21600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2567193" y="1861038"/>
              <a:ext cx="163280" cy="25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146" fill="norm" stroke="1" extrusionOk="0">
                  <a:moveTo>
                    <a:pt x="21091" y="4543"/>
                  </a:moveTo>
                  <a:cubicBezTo>
                    <a:pt x="18904" y="2950"/>
                    <a:pt x="16716" y="1356"/>
                    <a:pt x="14256" y="560"/>
                  </a:cubicBezTo>
                  <a:cubicBezTo>
                    <a:pt x="11795" y="-237"/>
                    <a:pt x="9061" y="-237"/>
                    <a:pt x="6326" y="914"/>
                  </a:cubicBezTo>
                  <a:cubicBezTo>
                    <a:pt x="3592" y="2065"/>
                    <a:pt x="858" y="4366"/>
                    <a:pt x="175" y="6314"/>
                  </a:cubicBezTo>
                  <a:cubicBezTo>
                    <a:pt x="-509" y="8261"/>
                    <a:pt x="858" y="9855"/>
                    <a:pt x="3456" y="11360"/>
                  </a:cubicBezTo>
                  <a:cubicBezTo>
                    <a:pt x="6053" y="12865"/>
                    <a:pt x="9881" y="14281"/>
                    <a:pt x="12205" y="15343"/>
                  </a:cubicBezTo>
                  <a:cubicBezTo>
                    <a:pt x="14529" y="16406"/>
                    <a:pt x="15349" y="17114"/>
                    <a:pt x="14802" y="18088"/>
                  </a:cubicBezTo>
                  <a:cubicBezTo>
                    <a:pt x="14256" y="19061"/>
                    <a:pt x="12342" y="20301"/>
                    <a:pt x="10564" y="20832"/>
                  </a:cubicBezTo>
                  <a:cubicBezTo>
                    <a:pt x="8787" y="21363"/>
                    <a:pt x="7147" y="21186"/>
                    <a:pt x="6053" y="20566"/>
                  </a:cubicBezTo>
                  <a:cubicBezTo>
                    <a:pt x="4959" y="19947"/>
                    <a:pt x="4413" y="18884"/>
                    <a:pt x="3866" y="17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2736822" y="1935042"/>
              <a:ext cx="196851" cy="19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7" fill="norm" stroke="1" extrusionOk="0">
                  <a:moveTo>
                    <a:pt x="0" y="10732"/>
                  </a:moveTo>
                  <a:cubicBezTo>
                    <a:pt x="3019" y="11182"/>
                    <a:pt x="6039" y="11632"/>
                    <a:pt x="8361" y="10957"/>
                  </a:cubicBezTo>
                  <a:cubicBezTo>
                    <a:pt x="10684" y="10282"/>
                    <a:pt x="12310" y="8482"/>
                    <a:pt x="13239" y="7020"/>
                  </a:cubicBezTo>
                  <a:cubicBezTo>
                    <a:pt x="14168" y="5557"/>
                    <a:pt x="14400" y="4432"/>
                    <a:pt x="14516" y="3195"/>
                  </a:cubicBezTo>
                  <a:cubicBezTo>
                    <a:pt x="14632" y="1957"/>
                    <a:pt x="14632" y="607"/>
                    <a:pt x="12774" y="157"/>
                  </a:cubicBezTo>
                  <a:cubicBezTo>
                    <a:pt x="10916" y="-293"/>
                    <a:pt x="7200" y="157"/>
                    <a:pt x="4761" y="2407"/>
                  </a:cubicBezTo>
                  <a:cubicBezTo>
                    <a:pt x="2323" y="4657"/>
                    <a:pt x="1161" y="8707"/>
                    <a:pt x="2787" y="12194"/>
                  </a:cubicBezTo>
                  <a:cubicBezTo>
                    <a:pt x="4413" y="15682"/>
                    <a:pt x="8826" y="18607"/>
                    <a:pt x="12426" y="19957"/>
                  </a:cubicBezTo>
                  <a:cubicBezTo>
                    <a:pt x="16026" y="21307"/>
                    <a:pt x="18813" y="21082"/>
                    <a:pt x="21600" y="20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3038257" y="1813144"/>
              <a:ext cx="219266" cy="343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245" fill="norm" stroke="1" extrusionOk="0">
                  <a:moveTo>
                    <a:pt x="21109" y="430"/>
                  </a:moveTo>
                  <a:cubicBezTo>
                    <a:pt x="18664" y="38"/>
                    <a:pt x="16218" y="-355"/>
                    <a:pt x="12958" y="561"/>
                  </a:cubicBezTo>
                  <a:cubicBezTo>
                    <a:pt x="9698" y="1478"/>
                    <a:pt x="5622" y="3703"/>
                    <a:pt x="3075" y="6321"/>
                  </a:cubicBezTo>
                  <a:cubicBezTo>
                    <a:pt x="528" y="8940"/>
                    <a:pt x="-491" y="11950"/>
                    <a:pt x="222" y="14503"/>
                  </a:cubicBezTo>
                  <a:cubicBezTo>
                    <a:pt x="935" y="17056"/>
                    <a:pt x="3381" y="19150"/>
                    <a:pt x="5520" y="20198"/>
                  </a:cubicBezTo>
                  <a:cubicBezTo>
                    <a:pt x="7660" y="21245"/>
                    <a:pt x="9494" y="21245"/>
                    <a:pt x="11328" y="21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3297146" y="1885189"/>
              <a:ext cx="138177" cy="285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236" fill="norm" stroke="1" extrusionOk="0">
                  <a:moveTo>
                    <a:pt x="21364" y="3193"/>
                  </a:moveTo>
                  <a:cubicBezTo>
                    <a:pt x="18746" y="2247"/>
                    <a:pt x="16128" y="1301"/>
                    <a:pt x="14000" y="1143"/>
                  </a:cubicBezTo>
                  <a:cubicBezTo>
                    <a:pt x="11873" y="986"/>
                    <a:pt x="10237" y="1616"/>
                    <a:pt x="7946" y="3508"/>
                  </a:cubicBezTo>
                  <a:cubicBezTo>
                    <a:pt x="5655" y="5400"/>
                    <a:pt x="2709" y="8554"/>
                    <a:pt x="1237" y="11234"/>
                  </a:cubicBezTo>
                  <a:cubicBezTo>
                    <a:pt x="-236" y="13914"/>
                    <a:pt x="-236" y="16121"/>
                    <a:pt x="419" y="17698"/>
                  </a:cubicBezTo>
                  <a:cubicBezTo>
                    <a:pt x="1073" y="19275"/>
                    <a:pt x="2382" y="20221"/>
                    <a:pt x="4019" y="20773"/>
                  </a:cubicBezTo>
                  <a:cubicBezTo>
                    <a:pt x="5655" y="21324"/>
                    <a:pt x="7619" y="21482"/>
                    <a:pt x="10073" y="20694"/>
                  </a:cubicBezTo>
                  <a:cubicBezTo>
                    <a:pt x="12528" y="19905"/>
                    <a:pt x="15473" y="18171"/>
                    <a:pt x="17600" y="15333"/>
                  </a:cubicBezTo>
                  <a:cubicBezTo>
                    <a:pt x="19728" y="12495"/>
                    <a:pt x="21037" y="8554"/>
                    <a:pt x="20873" y="5794"/>
                  </a:cubicBezTo>
                  <a:cubicBezTo>
                    <a:pt x="20709" y="3035"/>
                    <a:pt x="19073" y="1459"/>
                    <a:pt x="16782" y="670"/>
                  </a:cubicBezTo>
                  <a:cubicBezTo>
                    <a:pt x="14491" y="-118"/>
                    <a:pt x="11546" y="-118"/>
                    <a:pt x="9419" y="197"/>
                  </a:cubicBezTo>
                  <a:cubicBezTo>
                    <a:pt x="7291" y="513"/>
                    <a:pt x="5982" y="1143"/>
                    <a:pt x="5491" y="2326"/>
                  </a:cubicBezTo>
                  <a:cubicBezTo>
                    <a:pt x="5000" y="3508"/>
                    <a:pt x="5328" y="5243"/>
                    <a:pt x="8109" y="6425"/>
                  </a:cubicBezTo>
                  <a:cubicBezTo>
                    <a:pt x="10891" y="7608"/>
                    <a:pt x="16128" y="8238"/>
                    <a:pt x="21364" y="8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3327372" y="1696188"/>
              <a:ext cx="158751" cy="162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18946"/>
                  </a:moveTo>
                  <a:cubicBezTo>
                    <a:pt x="4320" y="13336"/>
                    <a:pt x="8640" y="7726"/>
                    <a:pt x="11232" y="4359"/>
                  </a:cubicBezTo>
                  <a:cubicBezTo>
                    <a:pt x="13824" y="993"/>
                    <a:pt x="14688" y="-129"/>
                    <a:pt x="15264" y="11"/>
                  </a:cubicBezTo>
                  <a:cubicBezTo>
                    <a:pt x="15840" y="152"/>
                    <a:pt x="16128" y="1554"/>
                    <a:pt x="17136" y="5341"/>
                  </a:cubicBezTo>
                  <a:cubicBezTo>
                    <a:pt x="18144" y="9128"/>
                    <a:pt x="19872" y="15300"/>
                    <a:pt x="21600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3594072" y="1724850"/>
              <a:ext cx="111411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1" h="21600" fill="norm" stroke="1" extrusionOk="0">
                  <a:moveTo>
                    <a:pt x="0" y="0"/>
                  </a:moveTo>
                  <a:cubicBezTo>
                    <a:pt x="3142" y="2222"/>
                    <a:pt x="6284" y="4444"/>
                    <a:pt x="10211" y="6933"/>
                  </a:cubicBezTo>
                  <a:cubicBezTo>
                    <a:pt x="14138" y="9422"/>
                    <a:pt x="18851" y="12178"/>
                    <a:pt x="20225" y="14533"/>
                  </a:cubicBezTo>
                  <a:cubicBezTo>
                    <a:pt x="21600" y="16889"/>
                    <a:pt x="19636" y="18844"/>
                    <a:pt x="16495" y="19956"/>
                  </a:cubicBezTo>
                  <a:cubicBezTo>
                    <a:pt x="13353" y="21067"/>
                    <a:pt x="9033" y="21333"/>
                    <a:pt x="47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401653" y="3336666"/>
              <a:ext cx="500020" cy="84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39" fill="norm" stroke="1" extrusionOk="0">
                  <a:moveTo>
                    <a:pt x="7826" y="3592"/>
                  </a:moveTo>
                  <a:cubicBezTo>
                    <a:pt x="6736" y="3862"/>
                    <a:pt x="5647" y="4132"/>
                    <a:pt x="4876" y="4213"/>
                  </a:cubicBezTo>
                  <a:cubicBezTo>
                    <a:pt x="4105" y="4294"/>
                    <a:pt x="3651" y="4186"/>
                    <a:pt x="3424" y="3808"/>
                  </a:cubicBezTo>
                  <a:cubicBezTo>
                    <a:pt x="3197" y="3430"/>
                    <a:pt x="3197" y="2782"/>
                    <a:pt x="3515" y="2161"/>
                  </a:cubicBezTo>
                  <a:cubicBezTo>
                    <a:pt x="3832" y="1540"/>
                    <a:pt x="4468" y="946"/>
                    <a:pt x="4967" y="541"/>
                  </a:cubicBezTo>
                  <a:cubicBezTo>
                    <a:pt x="5466" y="136"/>
                    <a:pt x="5829" y="-80"/>
                    <a:pt x="6373" y="28"/>
                  </a:cubicBezTo>
                  <a:cubicBezTo>
                    <a:pt x="6918" y="136"/>
                    <a:pt x="7644" y="568"/>
                    <a:pt x="8007" y="1540"/>
                  </a:cubicBezTo>
                  <a:cubicBezTo>
                    <a:pt x="8370" y="2512"/>
                    <a:pt x="8370" y="4024"/>
                    <a:pt x="8007" y="5725"/>
                  </a:cubicBezTo>
                  <a:cubicBezTo>
                    <a:pt x="7644" y="7426"/>
                    <a:pt x="6918" y="9316"/>
                    <a:pt x="6010" y="10720"/>
                  </a:cubicBezTo>
                  <a:cubicBezTo>
                    <a:pt x="5103" y="12124"/>
                    <a:pt x="4014" y="13042"/>
                    <a:pt x="3288" y="13582"/>
                  </a:cubicBezTo>
                  <a:cubicBezTo>
                    <a:pt x="2562" y="14122"/>
                    <a:pt x="2199" y="14284"/>
                    <a:pt x="1654" y="14473"/>
                  </a:cubicBezTo>
                  <a:cubicBezTo>
                    <a:pt x="1110" y="14662"/>
                    <a:pt x="384" y="14878"/>
                    <a:pt x="111" y="14824"/>
                  </a:cubicBezTo>
                  <a:cubicBezTo>
                    <a:pt x="-161" y="14770"/>
                    <a:pt x="21" y="14446"/>
                    <a:pt x="1155" y="13609"/>
                  </a:cubicBezTo>
                  <a:cubicBezTo>
                    <a:pt x="2289" y="12772"/>
                    <a:pt x="4377" y="11422"/>
                    <a:pt x="6510" y="9964"/>
                  </a:cubicBezTo>
                  <a:cubicBezTo>
                    <a:pt x="8642" y="8506"/>
                    <a:pt x="10821" y="6940"/>
                    <a:pt x="12409" y="5644"/>
                  </a:cubicBezTo>
                  <a:cubicBezTo>
                    <a:pt x="13997" y="4348"/>
                    <a:pt x="14995" y="3322"/>
                    <a:pt x="15540" y="2647"/>
                  </a:cubicBezTo>
                  <a:cubicBezTo>
                    <a:pt x="16084" y="1972"/>
                    <a:pt x="16175" y="1648"/>
                    <a:pt x="16039" y="1621"/>
                  </a:cubicBezTo>
                  <a:cubicBezTo>
                    <a:pt x="15903" y="1594"/>
                    <a:pt x="15540" y="1864"/>
                    <a:pt x="14905" y="2809"/>
                  </a:cubicBezTo>
                  <a:cubicBezTo>
                    <a:pt x="14269" y="3754"/>
                    <a:pt x="13362" y="5374"/>
                    <a:pt x="12545" y="7156"/>
                  </a:cubicBezTo>
                  <a:cubicBezTo>
                    <a:pt x="11728" y="8938"/>
                    <a:pt x="11002" y="10882"/>
                    <a:pt x="10503" y="12853"/>
                  </a:cubicBezTo>
                  <a:cubicBezTo>
                    <a:pt x="10004" y="14824"/>
                    <a:pt x="9731" y="16822"/>
                    <a:pt x="9641" y="18118"/>
                  </a:cubicBezTo>
                  <a:cubicBezTo>
                    <a:pt x="9550" y="19414"/>
                    <a:pt x="9641" y="20008"/>
                    <a:pt x="9913" y="20440"/>
                  </a:cubicBezTo>
                  <a:cubicBezTo>
                    <a:pt x="10185" y="20872"/>
                    <a:pt x="10639" y="21142"/>
                    <a:pt x="11093" y="21304"/>
                  </a:cubicBezTo>
                  <a:cubicBezTo>
                    <a:pt x="11547" y="21466"/>
                    <a:pt x="12000" y="21520"/>
                    <a:pt x="12545" y="21250"/>
                  </a:cubicBezTo>
                  <a:cubicBezTo>
                    <a:pt x="13089" y="20980"/>
                    <a:pt x="13725" y="20386"/>
                    <a:pt x="14133" y="19387"/>
                  </a:cubicBezTo>
                  <a:cubicBezTo>
                    <a:pt x="14542" y="18388"/>
                    <a:pt x="14723" y="16984"/>
                    <a:pt x="14451" y="16039"/>
                  </a:cubicBezTo>
                  <a:cubicBezTo>
                    <a:pt x="14178" y="15094"/>
                    <a:pt x="13452" y="14608"/>
                    <a:pt x="12817" y="14365"/>
                  </a:cubicBezTo>
                  <a:cubicBezTo>
                    <a:pt x="12182" y="14122"/>
                    <a:pt x="11637" y="14122"/>
                    <a:pt x="11592" y="14095"/>
                  </a:cubicBezTo>
                  <a:cubicBezTo>
                    <a:pt x="11547" y="14068"/>
                    <a:pt x="12000" y="14014"/>
                    <a:pt x="13725" y="13717"/>
                  </a:cubicBezTo>
                  <a:cubicBezTo>
                    <a:pt x="15449" y="13420"/>
                    <a:pt x="18444" y="12880"/>
                    <a:pt x="21439" y="12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1593822" y="3331400"/>
              <a:ext cx="12701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640"/>
                    <a:pt x="7200" y="5280"/>
                    <a:pt x="7200" y="8240"/>
                  </a:cubicBezTo>
                  <a:cubicBezTo>
                    <a:pt x="7200" y="11200"/>
                    <a:pt x="3600" y="14480"/>
                    <a:pt x="5400" y="16760"/>
                  </a:cubicBezTo>
                  <a:cubicBezTo>
                    <a:pt x="7200" y="19040"/>
                    <a:pt x="14400" y="203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1739872" y="3502850"/>
              <a:ext cx="273051" cy="303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0" y="2250"/>
                  </a:moveTo>
                  <a:cubicBezTo>
                    <a:pt x="1005" y="7350"/>
                    <a:pt x="2009" y="12450"/>
                    <a:pt x="2679" y="15375"/>
                  </a:cubicBezTo>
                  <a:cubicBezTo>
                    <a:pt x="3349" y="18300"/>
                    <a:pt x="3684" y="19050"/>
                    <a:pt x="4019" y="19800"/>
                  </a:cubicBezTo>
                  <a:cubicBezTo>
                    <a:pt x="4353" y="20550"/>
                    <a:pt x="4688" y="21300"/>
                    <a:pt x="5191" y="21450"/>
                  </a:cubicBezTo>
                  <a:cubicBezTo>
                    <a:pt x="5693" y="21600"/>
                    <a:pt x="6363" y="21150"/>
                    <a:pt x="7033" y="19950"/>
                  </a:cubicBezTo>
                  <a:cubicBezTo>
                    <a:pt x="7702" y="18750"/>
                    <a:pt x="8372" y="16800"/>
                    <a:pt x="8958" y="15450"/>
                  </a:cubicBezTo>
                  <a:cubicBezTo>
                    <a:pt x="9544" y="14100"/>
                    <a:pt x="10047" y="13350"/>
                    <a:pt x="10381" y="13425"/>
                  </a:cubicBezTo>
                  <a:cubicBezTo>
                    <a:pt x="10716" y="13500"/>
                    <a:pt x="10884" y="14400"/>
                    <a:pt x="11302" y="15525"/>
                  </a:cubicBezTo>
                  <a:cubicBezTo>
                    <a:pt x="11721" y="16650"/>
                    <a:pt x="12391" y="18000"/>
                    <a:pt x="12977" y="18975"/>
                  </a:cubicBezTo>
                  <a:cubicBezTo>
                    <a:pt x="13563" y="19950"/>
                    <a:pt x="14065" y="20550"/>
                    <a:pt x="14735" y="20700"/>
                  </a:cubicBezTo>
                  <a:cubicBezTo>
                    <a:pt x="15405" y="20850"/>
                    <a:pt x="16242" y="20550"/>
                    <a:pt x="16912" y="18900"/>
                  </a:cubicBezTo>
                  <a:cubicBezTo>
                    <a:pt x="17581" y="17250"/>
                    <a:pt x="18084" y="14250"/>
                    <a:pt x="18837" y="10875"/>
                  </a:cubicBezTo>
                  <a:cubicBezTo>
                    <a:pt x="19591" y="7500"/>
                    <a:pt x="20595" y="37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2158972" y="3312350"/>
              <a:ext cx="1905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870"/>
                    <a:pt x="4800" y="7740"/>
                    <a:pt x="8400" y="11340"/>
                  </a:cubicBezTo>
                  <a:cubicBezTo>
                    <a:pt x="12000" y="14940"/>
                    <a:pt x="16800" y="182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2470122" y="3464750"/>
              <a:ext cx="321735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2" y="590"/>
                    <a:pt x="284" y="1180"/>
                    <a:pt x="1492" y="1948"/>
                  </a:cubicBezTo>
                  <a:cubicBezTo>
                    <a:pt x="2700" y="2715"/>
                    <a:pt x="4974" y="3659"/>
                    <a:pt x="7958" y="4721"/>
                  </a:cubicBezTo>
                  <a:cubicBezTo>
                    <a:pt x="10942" y="5784"/>
                    <a:pt x="14637" y="6964"/>
                    <a:pt x="16839" y="7672"/>
                  </a:cubicBezTo>
                  <a:cubicBezTo>
                    <a:pt x="19042" y="8380"/>
                    <a:pt x="19753" y="8616"/>
                    <a:pt x="20392" y="8911"/>
                  </a:cubicBezTo>
                  <a:cubicBezTo>
                    <a:pt x="21032" y="9207"/>
                    <a:pt x="21600" y="9561"/>
                    <a:pt x="21600" y="9974"/>
                  </a:cubicBezTo>
                  <a:cubicBezTo>
                    <a:pt x="21600" y="10387"/>
                    <a:pt x="21032" y="10859"/>
                    <a:pt x="18900" y="11803"/>
                  </a:cubicBezTo>
                  <a:cubicBezTo>
                    <a:pt x="16768" y="12748"/>
                    <a:pt x="13074" y="14164"/>
                    <a:pt x="9734" y="15580"/>
                  </a:cubicBezTo>
                  <a:cubicBezTo>
                    <a:pt x="6395" y="16997"/>
                    <a:pt x="3411" y="18413"/>
                    <a:pt x="1918" y="19416"/>
                  </a:cubicBezTo>
                  <a:cubicBezTo>
                    <a:pt x="426" y="20420"/>
                    <a:pt x="426" y="21010"/>
                    <a:pt x="4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2914123" y="3499956"/>
              <a:ext cx="271804" cy="319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444" fill="norm" stroke="1" extrusionOk="0">
                  <a:moveTo>
                    <a:pt x="3501" y="2752"/>
                  </a:moveTo>
                  <a:cubicBezTo>
                    <a:pt x="5315" y="2184"/>
                    <a:pt x="7129" y="1615"/>
                    <a:pt x="9767" y="1118"/>
                  </a:cubicBezTo>
                  <a:cubicBezTo>
                    <a:pt x="12405" y="621"/>
                    <a:pt x="15868" y="194"/>
                    <a:pt x="18011" y="52"/>
                  </a:cubicBezTo>
                  <a:cubicBezTo>
                    <a:pt x="20155" y="-90"/>
                    <a:pt x="20979" y="52"/>
                    <a:pt x="21144" y="549"/>
                  </a:cubicBezTo>
                  <a:cubicBezTo>
                    <a:pt x="21309" y="1047"/>
                    <a:pt x="20814" y="1899"/>
                    <a:pt x="18424" y="3960"/>
                  </a:cubicBezTo>
                  <a:cubicBezTo>
                    <a:pt x="16033" y="6021"/>
                    <a:pt x="11746" y="9289"/>
                    <a:pt x="8530" y="11776"/>
                  </a:cubicBezTo>
                  <a:cubicBezTo>
                    <a:pt x="5315" y="14263"/>
                    <a:pt x="3172" y="15968"/>
                    <a:pt x="1770" y="17460"/>
                  </a:cubicBezTo>
                  <a:cubicBezTo>
                    <a:pt x="369" y="18952"/>
                    <a:pt x="-291" y="20231"/>
                    <a:pt x="121" y="20871"/>
                  </a:cubicBezTo>
                  <a:cubicBezTo>
                    <a:pt x="533" y="21510"/>
                    <a:pt x="2017" y="21510"/>
                    <a:pt x="4820" y="21368"/>
                  </a:cubicBezTo>
                  <a:cubicBezTo>
                    <a:pt x="7624" y="21226"/>
                    <a:pt x="11746" y="20942"/>
                    <a:pt x="14384" y="20586"/>
                  </a:cubicBezTo>
                  <a:cubicBezTo>
                    <a:pt x="17022" y="20231"/>
                    <a:pt x="18176" y="19805"/>
                    <a:pt x="19330" y="19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3127087" y="3750500"/>
              <a:ext cx="124086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20364" y="0"/>
                  </a:moveTo>
                  <a:cubicBezTo>
                    <a:pt x="17069" y="4070"/>
                    <a:pt x="13774" y="8139"/>
                    <a:pt x="11394" y="10957"/>
                  </a:cubicBezTo>
                  <a:cubicBezTo>
                    <a:pt x="9015" y="13774"/>
                    <a:pt x="7550" y="15339"/>
                    <a:pt x="5903" y="16591"/>
                  </a:cubicBezTo>
                  <a:cubicBezTo>
                    <a:pt x="4255" y="17843"/>
                    <a:pt x="2425" y="18783"/>
                    <a:pt x="1326" y="18157"/>
                  </a:cubicBezTo>
                  <a:cubicBezTo>
                    <a:pt x="228" y="17530"/>
                    <a:pt x="-138" y="15339"/>
                    <a:pt x="45" y="13304"/>
                  </a:cubicBezTo>
                  <a:cubicBezTo>
                    <a:pt x="228" y="11270"/>
                    <a:pt x="960" y="9391"/>
                    <a:pt x="2608" y="8139"/>
                  </a:cubicBezTo>
                  <a:cubicBezTo>
                    <a:pt x="4255" y="6887"/>
                    <a:pt x="6818" y="6261"/>
                    <a:pt x="10113" y="8609"/>
                  </a:cubicBezTo>
                  <a:cubicBezTo>
                    <a:pt x="13408" y="10957"/>
                    <a:pt x="17435" y="16278"/>
                    <a:pt x="214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3282922" y="3725100"/>
              <a:ext cx="952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80" y="5305"/>
                    <a:pt x="8160" y="10611"/>
                    <a:pt x="4560" y="14211"/>
                  </a:cubicBezTo>
                  <a:cubicBezTo>
                    <a:pt x="960" y="17811"/>
                    <a:pt x="480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3348131" y="3849943"/>
              <a:ext cx="182442" cy="163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096" fill="norm" stroke="1" extrusionOk="0">
                  <a:moveTo>
                    <a:pt x="2779" y="5200"/>
                  </a:moveTo>
                  <a:cubicBezTo>
                    <a:pt x="4269" y="3560"/>
                    <a:pt x="5759" y="1919"/>
                    <a:pt x="7124" y="962"/>
                  </a:cubicBezTo>
                  <a:cubicBezTo>
                    <a:pt x="8490" y="5"/>
                    <a:pt x="9731" y="-268"/>
                    <a:pt x="10600" y="279"/>
                  </a:cubicBezTo>
                  <a:cubicBezTo>
                    <a:pt x="11469" y="826"/>
                    <a:pt x="11966" y="2193"/>
                    <a:pt x="11097" y="4654"/>
                  </a:cubicBezTo>
                  <a:cubicBezTo>
                    <a:pt x="10228" y="7114"/>
                    <a:pt x="7993" y="10669"/>
                    <a:pt x="6131" y="13129"/>
                  </a:cubicBezTo>
                  <a:cubicBezTo>
                    <a:pt x="4269" y="15590"/>
                    <a:pt x="2779" y="16957"/>
                    <a:pt x="1662" y="18188"/>
                  </a:cubicBezTo>
                  <a:cubicBezTo>
                    <a:pt x="545" y="19418"/>
                    <a:pt x="-200" y="20512"/>
                    <a:pt x="48" y="20922"/>
                  </a:cubicBezTo>
                  <a:cubicBezTo>
                    <a:pt x="297" y="21332"/>
                    <a:pt x="1538" y="21059"/>
                    <a:pt x="5262" y="19691"/>
                  </a:cubicBezTo>
                  <a:cubicBezTo>
                    <a:pt x="8986" y="18324"/>
                    <a:pt x="15193" y="15864"/>
                    <a:pt x="21400" y="13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3663922" y="3915600"/>
              <a:ext cx="1016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4251545" y="3617150"/>
              <a:ext cx="174378" cy="185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86" fill="norm" stroke="1" extrusionOk="0">
                  <a:moveTo>
                    <a:pt x="1921" y="0"/>
                  </a:moveTo>
                  <a:cubicBezTo>
                    <a:pt x="1140" y="6136"/>
                    <a:pt x="359" y="12273"/>
                    <a:pt x="99" y="16077"/>
                  </a:cubicBezTo>
                  <a:cubicBezTo>
                    <a:pt x="-161" y="19882"/>
                    <a:pt x="99" y="21355"/>
                    <a:pt x="750" y="21477"/>
                  </a:cubicBezTo>
                  <a:cubicBezTo>
                    <a:pt x="1400" y="21600"/>
                    <a:pt x="2441" y="20373"/>
                    <a:pt x="3222" y="19023"/>
                  </a:cubicBezTo>
                  <a:cubicBezTo>
                    <a:pt x="4003" y="17673"/>
                    <a:pt x="4523" y="16200"/>
                    <a:pt x="4914" y="14850"/>
                  </a:cubicBezTo>
                  <a:cubicBezTo>
                    <a:pt x="5304" y="13500"/>
                    <a:pt x="5564" y="12273"/>
                    <a:pt x="6085" y="12641"/>
                  </a:cubicBezTo>
                  <a:cubicBezTo>
                    <a:pt x="6605" y="13009"/>
                    <a:pt x="7386" y="14973"/>
                    <a:pt x="8297" y="16568"/>
                  </a:cubicBezTo>
                  <a:cubicBezTo>
                    <a:pt x="9208" y="18164"/>
                    <a:pt x="10249" y="19391"/>
                    <a:pt x="11550" y="20127"/>
                  </a:cubicBezTo>
                  <a:cubicBezTo>
                    <a:pt x="12851" y="20864"/>
                    <a:pt x="14412" y="21109"/>
                    <a:pt x="16104" y="19145"/>
                  </a:cubicBezTo>
                  <a:cubicBezTo>
                    <a:pt x="17796" y="17182"/>
                    <a:pt x="19617" y="13009"/>
                    <a:pt x="20528" y="9818"/>
                  </a:cubicBezTo>
                  <a:cubicBezTo>
                    <a:pt x="21439" y="6627"/>
                    <a:pt x="21439" y="4418"/>
                    <a:pt x="21439" y="2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4461588" y="3589918"/>
              <a:ext cx="192935" cy="173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115" fill="norm" stroke="1" extrusionOk="0">
                  <a:moveTo>
                    <a:pt x="4447" y="14108"/>
                  </a:moveTo>
                  <a:cubicBezTo>
                    <a:pt x="6538" y="11794"/>
                    <a:pt x="8628" y="9479"/>
                    <a:pt x="9905" y="7679"/>
                  </a:cubicBezTo>
                  <a:cubicBezTo>
                    <a:pt x="11183" y="5879"/>
                    <a:pt x="11647" y="4594"/>
                    <a:pt x="11880" y="3308"/>
                  </a:cubicBezTo>
                  <a:cubicBezTo>
                    <a:pt x="12112" y="2022"/>
                    <a:pt x="12112" y="737"/>
                    <a:pt x="11531" y="222"/>
                  </a:cubicBezTo>
                  <a:cubicBezTo>
                    <a:pt x="10951" y="-292"/>
                    <a:pt x="9789" y="-35"/>
                    <a:pt x="7699" y="2279"/>
                  </a:cubicBezTo>
                  <a:cubicBezTo>
                    <a:pt x="5609" y="4594"/>
                    <a:pt x="2589" y="8965"/>
                    <a:pt x="1080" y="12308"/>
                  </a:cubicBezTo>
                  <a:cubicBezTo>
                    <a:pt x="-430" y="15651"/>
                    <a:pt x="-430" y="17965"/>
                    <a:pt x="1544" y="19379"/>
                  </a:cubicBezTo>
                  <a:cubicBezTo>
                    <a:pt x="3518" y="20794"/>
                    <a:pt x="7467" y="21308"/>
                    <a:pt x="11067" y="21051"/>
                  </a:cubicBezTo>
                  <a:cubicBezTo>
                    <a:pt x="14667" y="20794"/>
                    <a:pt x="17918" y="19765"/>
                    <a:pt x="21170" y="18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5196124" y="3612917"/>
              <a:ext cx="118799" cy="203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143" fill="norm" stroke="1" extrusionOk="0">
                  <a:moveTo>
                    <a:pt x="20902" y="1763"/>
                  </a:moveTo>
                  <a:cubicBezTo>
                    <a:pt x="18668" y="882"/>
                    <a:pt x="16433" y="0"/>
                    <a:pt x="14385" y="0"/>
                  </a:cubicBezTo>
                  <a:cubicBezTo>
                    <a:pt x="12336" y="0"/>
                    <a:pt x="10474" y="882"/>
                    <a:pt x="7868" y="3527"/>
                  </a:cubicBezTo>
                  <a:cubicBezTo>
                    <a:pt x="5261" y="6171"/>
                    <a:pt x="1909" y="10580"/>
                    <a:pt x="605" y="13996"/>
                  </a:cubicBezTo>
                  <a:cubicBezTo>
                    <a:pt x="-698" y="17412"/>
                    <a:pt x="47" y="19837"/>
                    <a:pt x="3399" y="20718"/>
                  </a:cubicBezTo>
                  <a:cubicBezTo>
                    <a:pt x="6750" y="21600"/>
                    <a:pt x="12709" y="20939"/>
                    <a:pt x="18668" y="20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5329507" y="3672495"/>
              <a:ext cx="112961" cy="147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0387" fill="norm" stroke="1" extrusionOk="0">
                  <a:moveTo>
                    <a:pt x="11432" y="249"/>
                  </a:moveTo>
                  <a:cubicBezTo>
                    <a:pt x="9075" y="-43"/>
                    <a:pt x="6719" y="-335"/>
                    <a:pt x="4363" y="979"/>
                  </a:cubicBezTo>
                  <a:cubicBezTo>
                    <a:pt x="2006" y="2292"/>
                    <a:pt x="-350" y="5211"/>
                    <a:pt x="43" y="9006"/>
                  </a:cubicBezTo>
                  <a:cubicBezTo>
                    <a:pt x="435" y="12800"/>
                    <a:pt x="3577" y="17470"/>
                    <a:pt x="6915" y="19368"/>
                  </a:cubicBezTo>
                  <a:cubicBezTo>
                    <a:pt x="10254" y="21265"/>
                    <a:pt x="13788" y="20389"/>
                    <a:pt x="16341" y="17762"/>
                  </a:cubicBezTo>
                  <a:cubicBezTo>
                    <a:pt x="18894" y="15135"/>
                    <a:pt x="20465" y="10757"/>
                    <a:pt x="20857" y="7692"/>
                  </a:cubicBezTo>
                  <a:cubicBezTo>
                    <a:pt x="21250" y="4627"/>
                    <a:pt x="20465" y="2876"/>
                    <a:pt x="19090" y="2292"/>
                  </a:cubicBezTo>
                  <a:cubicBezTo>
                    <a:pt x="17715" y="1708"/>
                    <a:pt x="15752" y="2292"/>
                    <a:pt x="13788" y="2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5492722" y="3658874"/>
              <a:ext cx="107951" cy="180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5" fill="norm" stroke="1" extrusionOk="0">
                  <a:moveTo>
                    <a:pt x="0" y="4044"/>
                  </a:moveTo>
                  <a:cubicBezTo>
                    <a:pt x="424" y="6775"/>
                    <a:pt x="847" y="9506"/>
                    <a:pt x="1482" y="9630"/>
                  </a:cubicBezTo>
                  <a:cubicBezTo>
                    <a:pt x="2118" y="9754"/>
                    <a:pt x="2965" y="7272"/>
                    <a:pt x="4235" y="5037"/>
                  </a:cubicBezTo>
                  <a:cubicBezTo>
                    <a:pt x="5506" y="2803"/>
                    <a:pt x="7200" y="816"/>
                    <a:pt x="9106" y="196"/>
                  </a:cubicBezTo>
                  <a:cubicBezTo>
                    <a:pt x="11012" y="-425"/>
                    <a:pt x="13129" y="320"/>
                    <a:pt x="15247" y="4044"/>
                  </a:cubicBezTo>
                  <a:cubicBezTo>
                    <a:pt x="17365" y="7768"/>
                    <a:pt x="19482" y="14472"/>
                    <a:pt x="21600" y="21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5637449" y="3672419"/>
              <a:ext cx="109274" cy="164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0956" fill="norm" stroke="1" extrusionOk="0">
                  <a:moveTo>
                    <a:pt x="12482" y="5100"/>
                  </a:moveTo>
                  <a:cubicBezTo>
                    <a:pt x="12889" y="3480"/>
                    <a:pt x="13297" y="1860"/>
                    <a:pt x="12074" y="915"/>
                  </a:cubicBezTo>
                  <a:cubicBezTo>
                    <a:pt x="10851" y="-30"/>
                    <a:pt x="7998" y="-300"/>
                    <a:pt x="5757" y="375"/>
                  </a:cubicBezTo>
                  <a:cubicBezTo>
                    <a:pt x="3515" y="1050"/>
                    <a:pt x="1885" y="2670"/>
                    <a:pt x="866" y="5775"/>
                  </a:cubicBezTo>
                  <a:cubicBezTo>
                    <a:pt x="-152" y="8880"/>
                    <a:pt x="-560" y="13470"/>
                    <a:pt x="1274" y="16575"/>
                  </a:cubicBezTo>
                  <a:cubicBezTo>
                    <a:pt x="3108" y="19680"/>
                    <a:pt x="7183" y="21300"/>
                    <a:pt x="10851" y="20895"/>
                  </a:cubicBezTo>
                  <a:cubicBezTo>
                    <a:pt x="14519" y="20490"/>
                    <a:pt x="17780" y="18060"/>
                    <a:pt x="21040" y="15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5770903" y="3420909"/>
              <a:ext cx="521920" cy="411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214" fill="norm" stroke="1" extrusionOk="0">
                  <a:moveTo>
                    <a:pt x="2936" y="3568"/>
                  </a:moveTo>
                  <a:cubicBezTo>
                    <a:pt x="2149" y="5314"/>
                    <a:pt x="1362" y="7059"/>
                    <a:pt x="837" y="9405"/>
                  </a:cubicBezTo>
                  <a:cubicBezTo>
                    <a:pt x="313" y="11750"/>
                    <a:pt x="50" y="14695"/>
                    <a:pt x="7" y="16714"/>
                  </a:cubicBezTo>
                  <a:cubicBezTo>
                    <a:pt x="-37" y="18732"/>
                    <a:pt x="138" y="19823"/>
                    <a:pt x="444" y="20477"/>
                  </a:cubicBezTo>
                  <a:cubicBezTo>
                    <a:pt x="750" y="21132"/>
                    <a:pt x="1187" y="21350"/>
                    <a:pt x="1537" y="21132"/>
                  </a:cubicBezTo>
                  <a:cubicBezTo>
                    <a:pt x="1887" y="20914"/>
                    <a:pt x="2149" y="20259"/>
                    <a:pt x="2368" y="19659"/>
                  </a:cubicBezTo>
                  <a:cubicBezTo>
                    <a:pt x="2586" y="19059"/>
                    <a:pt x="2761" y="18514"/>
                    <a:pt x="2980" y="17695"/>
                  </a:cubicBezTo>
                  <a:cubicBezTo>
                    <a:pt x="3199" y="16877"/>
                    <a:pt x="3461" y="15786"/>
                    <a:pt x="3505" y="15514"/>
                  </a:cubicBezTo>
                  <a:cubicBezTo>
                    <a:pt x="3548" y="15241"/>
                    <a:pt x="3374" y="15786"/>
                    <a:pt x="3286" y="16332"/>
                  </a:cubicBezTo>
                  <a:cubicBezTo>
                    <a:pt x="3199" y="16877"/>
                    <a:pt x="3199" y="17423"/>
                    <a:pt x="3374" y="17859"/>
                  </a:cubicBezTo>
                  <a:cubicBezTo>
                    <a:pt x="3548" y="18295"/>
                    <a:pt x="3898" y="18623"/>
                    <a:pt x="4292" y="18677"/>
                  </a:cubicBezTo>
                  <a:cubicBezTo>
                    <a:pt x="4685" y="18732"/>
                    <a:pt x="5123" y="18514"/>
                    <a:pt x="5560" y="18077"/>
                  </a:cubicBezTo>
                  <a:cubicBezTo>
                    <a:pt x="5997" y="17641"/>
                    <a:pt x="6434" y="16986"/>
                    <a:pt x="6653" y="16932"/>
                  </a:cubicBezTo>
                  <a:cubicBezTo>
                    <a:pt x="6872" y="16877"/>
                    <a:pt x="6872" y="17423"/>
                    <a:pt x="7090" y="17750"/>
                  </a:cubicBezTo>
                  <a:cubicBezTo>
                    <a:pt x="7309" y="18077"/>
                    <a:pt x="7746" y="18186"/>
                    <a:pt x="8620" y="18132"/>
                  </a:cubicBezTo>
                  <a:cubicBezTo>
                    <a:pt x="9495" y="18077"/>
                    <a:pt x="10807" y="17859"/>
                    <a:pt x="11681" y="17532"/>
                  </a:cubicBezTo>
                  <a:cubicBezTo>
                    <a:pt x="12556" y="17205"/>
                    <a:pt x="12993" y="16768"/>
                    <a:pt x="12949" y="16550"/>
                  </a:cubicBezTo>
                  <a:cubicBezTo>
                    <a:pt x="12906" y="16332"/>
                    <a:pt x="12381" y="16332"/>
                    <a:pt x="11856" y="16550"/>
                  </a:cubicBezTo>
                  <a:cubicBezTo>
                    <a:pt x="11331" y="16768"/>
                    <a:pt x="10807" y="17205"/>
                    <a:pt x="10501" y="17695"/>
                  </a:cubicBezTo>
                  <a:cubicBezTo>
                    <a:pt x="10195" y="18186"/>
                    <a:pt x="10107" y="18732"/>
                    <a:pt x="10107" y="19277"/>
                  </a:cubicBezTo>
                  <a:cubicBezTo>
                    <a:pt x="10107" y="19823"/>
                    <a:pt x="10195" y="20368"/>
                    <a:pt x="10457" y="20586"/>
                  </a:cubicBezTo>
                  <a:cubicBezTo>
                    <a:pt x="10719" y="20805"/>
                    <a:pt x="11157" y="20695"/>
                    <a:pt x="11944" y="19550"/>
                  </a:cubicBezTo>
                  <a:cubicBezTo>
                    <a:pt x="12731" y="18405"/>
                    <a:pt x="13867" y="16223"/>
                    <a:pt x="14829" y="13277"/>
                  </a:cubicBezTo>
                  <a:cubicBezTo>
                    <a:pt x="15791" y="10332"/>
                    <a:pt x="16578" y="6623"/>
                    <a:pt x="17016" y="4168"/>
                  </a:cubicBezTo>
                  <a:cubicBezTo>
                    <a:pt x="17453" y="1714"/>
                    <a:pt x="17540" y="514"/>
                    <a:pt x="17322" y="132"/>
                  </a:cubicBezTo>
                  <a:cubicBezTo>
                    <a:pt x="17103" y="-250"/>
                    <a:pt x="16578" y="186"/>
                    <a:pt x="15923" y="1550"/>
                  </a:cubicBezTo>
                  <a:cubicBezTo>
                    <a:pt x="15267" y="2914"/>
                    <a:pt x="14480" y="5205"/>
                    <a:pt x="14042" y="7605"/>
                  </a:cubicBezTo>
                  <a:cubicBezTo>
                    <a:pt x="13605" y="10005"/>
                    <a:pt x="13518" y="12514"/>
                    <a:pt x="13736" y="14368"/>
                  </a:cubicBezTo>
                  <a:cubicBezTo>
                    <a:pt x="13955" y="16223"/>
                    <a:pt x="14480" y="17423"/>
                    <a:pt x="15004" y="18077"/>
                  </a:cubicBezTo>
                  <a:cubicBezTo>
                    <a:pt x="15529" y="18732"/>
                    <a:pt x="16054" y="18841"/>
                    <a:pt x="16710" y="18350"/>
                  </a:cubicBezTo>
                  <a:cubicBezTo>
                    <a:pt x="17365" y="17859"/>
                    <a:pt x="18152" y="16768"/>
                    <a:pt x="18677" y="15950"/>
                  </a:cubicBezTo>
                  <a:cubicBezTo>
                    <a:pt x="19202" y="15132"/>
                    <a:pt x="19464" y="14586"/>
                    <a:pt x="19595" y="14041"/>
                  </a:cubicBezTo>
                  <a:cubicBezTo>
                    <a:pt x="19727" y="13495"/>
                    <a:pt x="19727" y="12950"/>
                    <a:pt x="19508" y="12677"/>
                  </a:cubicBezTo>
                  <a:cubicBezTo>
                    <a:pt x="19289" y="12405"/>
                    <a:pt x="18852" y="12405"/>
                    <a:pt x="18371" y="12841"/>
                  </a:cubicBezTo>
                  <a:cubicBezTo>
                    <a:pt x="17890" y="13277"/>
                    <a:pt x="17365" y="14150"/>
                    <a:pt x="17103" y="15132"/>
                  </a:cubicBezTo>
                  <a:cubicBezTo>
                    <a:pt x="16841" y="16114"/>
                    <a:pt x="16841" y="17205"/>
                    <a:pt x="17628" y="17968"/>
                  </a:cubicBezTo>
                  <a:cubicBezTo>
                    <a:pt x="18415" y="18732"/>
                    <a:pt x="19989" y="19168"/>
                    <a:pt x="21563" y="19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6764450" y="3331130"/>
              <a:ext cx="525323" cy="432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340" fill="norm" stroke="1" extrusionOk="0">
                  <a:moveTo>
                    <a:pt x="3312" y="1579"/>
                  </a:moveTo>
                  <a:cubicBezTo>
                    <a:pt x="2705" y="5648"/>
                    <a:pt x="2098" y="9718"/>
                    <a:pt x="1794" y="12796"/>
                  </a:cubicBezTo>
                  <a:cubicBezTo>
                    <a:pt x="1490" y="15874"/>
                    <a:pt x="1490" y="17961"/>
                    <a:pt x="1490" y="19266"/>
                  </a:cubicBezTo>
                  <a:cubicBezTo>
                    <a:pt x="1490" y="20570"/>
                    <a:pt x="1490" y="21092"/>
                    <a:pt x="1577" y="20987"/>
                  </a:cubicBezTo>
                  <a:cubicBezTo>
                    <a:pt x="1664" y="20883"/>
                    <a:pt x="1837" y="20152"/>
                    <a:pt x="1881" y="18952"/>
                  </a:cubicBezTo>
                  <a:cubicBezTo>
                    <a:pt x="1924" y="17752"/>
                    <a:pt x="1837" y="16083"/>
                    <a:pt x="1664" y="14935"/>
                  </a:cubicBezTo>
                  <a:cubicBezTo>
                    <a:pt x="1490" y="13787"/>
                    <a:pt x="1230" y="13161"/>
                    <a:pt x="883" y="12848"/>
                  </a:cubicBezTo>
                  <a:cubicBezTo>
                    <a:pt x="536" y="12535"/>
                    <a:pt x="102" y="12535"/>
                    <a:pt x="16" y="12274"/>
                  </a:cubicBezTo>
                  <a:cubicBezTo>
                    <a:pt x="-71" y="12013"/>
                    <a:pt x="189" y="11492"/>
                    <a:pt x="970" y="10292"/>
                  </a:cubicBezTo>
                  <a:cubicBezTo>
                    <a:pt x="1751" y="9092"/>
                    <a:pt x="3052" y="7213"/>
                    <a:pt x="4006" y="6066"/>
                  </a:cubicBezTo>
                  <a:cubicBezTo>
                    <a:pt x="4960" y="4918"/>
                    <a:pt x="5568" y="4500"/>
                    <a:pt x="5958" y="4552"/>
                  </a:cubicBezTo>
                  <a:cubicBezTo>
                    <a:pt x="6348" y="4605"/>
                    <a:pt x="6522" y="5126"/>
                    <a:pt x="6478" y="6692"/>
                  </a:cubicBezTo>
                  <a:cubicBezTo>
                    <a:pt x="6435" y="8257"/>
                    <a:pt x="6175" y="10866"/>
                    <a:pt x="5915" y="13266"/>
                  </a:cubicBezTo>
                  <a:cubicBezTo>
                    <a:pt x="5654" y="15666"/>
                    <a:pt x="5394" y="17857"/>
                    <a:pt x="5221" y="19266"/>
                  </a:cubicBezTo>
                  <a:cubicBezTo>
                    <a:pt x="5047" y="20674"/>
                    <a:pt x="4960" y="21300"/>
                    <a:pt x="4960" y="21144"/>
                  </a:cubicBezTo>
                  <a:cubicBezTo>
                    <a:pt x="4960" y="20987"/>
                    <a:pt x="5047" y="20048"/>
                    <a:pt x="5177" y="19266"/>
                  </a:cubicBezTo>
                  <a:cubicBezTo>
                    <a:pt x="5307" y="18483"/>
                    <a:pt x="5481" y="17857"/>
                    <a:pt x="5828" y="17074"/>
                  </a:cubicBezTo>
                  <a:cubicBezTo>
                    <a:pt x="6175" y="16292"/>
                    <a:pt x="6695" y="15352"/>
                    <a:pt x="7129" y="15196"/>
                  </a:cubicBezTo>
                  <a:cubicBezTo>
                    <a:pt x="7563" y="15039"/>
                    <a:pt x="7910" y="15666"/>
                    <a:pt x="8387" y="16500"/>
                  </a:cubicBezTo>
                  <a:cubicBezTo>
                    <a:pt x="8864" y="17335"/>
                    <a:pt x="9471" y="18379"/>
                    <a:pt x="9948" y="19109"/>
                  </a:cubicBezTo>
                  <a:cubicBezTo>
                    <a:pt x="10425" y="19839"/>
                    <a:pt x="10772" y="20257"/>
                    <a:pt x="11163" y="20466"/>
                  </a:cubicBezTo>
                  <a:cubicBezTo>
                    <a:pt x="11553" y="20674"/>
                    <a:pt x="11987" y="20674"/>
                    <a:pt x="12290" y="20413"/>
                  </a:cubicBezTo>
                  <a:cubicBezTo>
                    <a:pt x="12594" y="20152"/>
                    <a:pt x="12768" y="19631"/>
                    <a:pt x="12854" y="19109"/>
                  </a:cubicBezTo>
                  <a:cubicBezTo>
                    <a:pt x="12941" y="18587"/>
                    <a:pt x="12941" y="18066"/>
                    <a:pt x="12768" y="17648"/>
                  </a:cubicBezTo>
                  <a:cubicBezTo>
                    <a:pt x="12594" y="17231"/>
                    <a:pt x="12247" y="16918"/>
                    <a:pt x="11857" y="16813"/>
                  </a:cubicBezTo>
                  <a:cubicBezTo>
                    <a:pt x="11466" y="16709"/>
                    <a:pt x="11033" y="16813"/>
                    <a:pt x="10816" y="17283"/>
                  </a:cubicBezTo>
                  <a:cubicBezTo>
                    <a:pt x="10599" y="17752"/>
                    <a:pt x="10599" y="18587"/>
                    <a:pt x="10816" y="19057"/>
                  </a:cubicBezTo>
                  <a:cubicBezTo>
                    <a:pt x="11033" y="19526"/>
                    <a:pt x="11466" y="19631"/>
                    <a:pt x="11813" y="19892"/>
                  </a:cubicBezTo>
                  <a:cubicBezTo>
                    <a:pt x="12160" y="20152"/>
                    <a:pt x="12421" y="20570"/>
                    <a:pt x="12768" y="20726"/>
                  </a:cubicBezTo>
                  <a:cubicBezTo>
                    <a:pt x="13115" y="20883"/>
                    <a:pt x="13548" y="20779"/>
                    <a:pt x="14112" y="19735"/>
                  </a:cubicBezTo>
                  <a:cubicBezTo>
                    <a:pt x="14676" y="18692"/>
                    <a:pt x="15370" y="16709"/>
                    <a:pt x="16281" y="13839"/>
                  </a:cubicBezTo>
                  <a:cubicBezTo>
                    <a:pt x="17192" y="10970"/>
                    <a:pt x="18319" y="7213"/>
                    <a:pt x="19013" y="4918"/>
                  </a:cubicBezTo>
                  <a:cubicBezTo>
                    <a:pt x="19707" y="2622"/>
                    <a:pt x="19968" y="1787"/>
                    <a:pt x="20141" y="1109"/>
                  </a:cubicBezTo>
                  <a:cubicBezTo>
                    <a:pt x="20315" y="431"/>
                    <a:pt x="20401" y="-91"/>
                    <a:pt x="20315" y="13"/>
                  </a:cubicBezTo>
                  <a:cubicBezTo>
                    <a:pt x="20228" y="118"/>
                    <a:pt x="19968" y="848"/>
                    <a:pt x="19621" y="2883"/>
                  </a:cubicBezTo>
                  <a:cubicBezTo>
                    <a:pt x="19274" y="4918"/>
                    <a:pt x="18840" y="8257"/>
                    <a:pt x="18666" y="11179"/>
                  </a:cubicBezTo>
                  <a:cubicBezTo>
                    <a:pt x="18493" y="14100"/>
                    <a:pt x="18580" y="16605"/>
                    <a:pt x="18796" y="18222"/>
                  </a:cubicBezTo>
                  <a:cubicBezTo>
                    <a:pt x="19013" y="19839"/>
                    <a:pt x="19360" y="20570"/>
                    <a:pt x="19751" y="20987"/>
                  </a:cubicBezTo>
                  <a:cubicBezTo>
                    <a:pt x="20141" y="21405"/>
                    <a:pt x="20575" y="21509"/>
                    <a:pt x="20878" y="20987"/>
                  </a:cubicBezTo>
                  <a:cubicBezTo>
                    <a:pt x="21182" y="20466"/>
                    <a:pt x="21356" y="19318"/>
                    <a:pt x="21529" y="18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7219922" y="3572700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7874981" y="3409321"/>
              <a:ext cx="240292" cy="348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65" fill="norm" stroke="1" extrusionOk="0">
                  <a:moveTo>
                    <a:pt x="12415" y="4551"/>
                  </a:moveTo>
                  <a:cubicBezTo>
                    <a:pt x="11468" y="4551"/>
                    <a:pt x="10521" y="4551"/>
                    <a:pt x="8910" y="5715"/>
                  </a:cubicBezTo>
                  <a:cubicBezTo>
                    <a:pt x="7299" y="6879"/>
                    <a:pt x="5026" y="9207"/>
                    <a:pt x="3415" y="11470"/>
                  </a:cubicBezTo>
                  <a:cubicBezTo>
                    <a:pt x="1805" y="13734"/>
                    <a:pt x="857" y="15933"/>
                    <a:pt x="384" y="17355"/>
                  </a:cubicBezTo>
                  <a:cubicBezTo>
                    <a:pt x="-90" y="18778"/>
                    <a:pt x="-90" y="19425"/>
                    <a:pt x="194" y="20007"/>
                  </a:cubicBezTo>
                  <a:cubicBezTo>
                    <a:pt x="478" y="20589"/>
                    <a:pt x="1047" y="21106"/>
                    <a:pt x="2373" y="21236"/>
                  </a:cubicBezTo>
                  <a:cubicBezTo>
                    <a:pt x="3699" y="21365"/>
                    <a:pt x="5784" y="21106"/>
                    <a:pt x="8531" y="19619"/>
                  </a:cubicBezTo>
                  <a:cubicBezTo>
                    <a:pt x="11278" y="18131"/>
                    <a:pt x="14689" y="15415"/>
                    <a:pt x="16678" y="12440"/>
                  </a:cubicBezTo>
                  <a:cubicBezTo>
                    <a:pt x="18668" y="9466"/>
                    <a:pt x="19236" y="6232"/>
                    <a:pt x="19047" y="4033"/>
                  </a:cubicBezTo>
                  <a:cubicBezTo>
                    <a:pt x="18857" y="1834"/>
                    <a:pt x="17910" y="670"/>
                    <a:pt x="16110" y="218"/>
                  </a:cubicBezTo>
                  <a:cubicBezTo>
                    <a:pt x="14310" y="-235"/>
                    <a:pt x="11657" y="24"/>
                    <a:pt x="9763" y="929"/>
                  </a:cubicBezTo>
                  <a:cubicBezTo>
                    <a:pt x="7868" y="1834"/>
                    <a:pt x="6731" y="3387"/>
                    <a:pt x="6352" y="5133"/>
                  </a:cubicBezTo>
                  <a:cubicBezTo>
                    <a:pt x="5973" y="6879"/>
                    <a:pt x="6352" y="8819"/>
                    <a:pt x="9005" y="10112"/>
                  </a:cubicBezTo>
                  <a:cubicBezTo>
                    <a:pt x="11657" y="11406"/>
                    <a:pt x="16584" y="12052"/>
                    <a:pt x="21510" y="12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8274022" y="3572700"/>
              <a:ext cx="203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8261322" y="3674300"/>
              <a:ext cx="234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8364167" y="3420300"/>
              <a:ext cx="125756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600" fill="norm" stroke="1" extrusionOk="0">
                  <a:moveTo>
                    <a:pt x="21038" y="0"/>
                  </a:moveTo>
                  <a:cubicBezTo>
                    <a:pt x="16789" y="4131"/>
                    <a:pt x="12540" y="8262"/>
                    <a:pt x="8822" y="11508"/>
                  </a:cubicBezTo>
                  <a:cubicBezTo>
                    <a:pt x="5104" y="14754"/>
                    <a:pt x="1917" y="17115"/>
                    <a:pt x="677" y="18649"/>
                  </a:cubicBezTo>
                  <a:cubicBezTo>
                    <a:pt x="-562" y="20184"/>
                    <a:pt x="146" y="20892"/>
                    <a:pt x="8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8541700" y="3446612"/>
              <a:ext cx="213471" cy="377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417" fill="norm" stroke="1" extrusionOk="0">
                  <a:moveTo>
                    <a:pt x="13878" y="7868"/>
                  </a:moveTo>
                  <a:cubicBezTo>
                    <a:pt x="13667" y="7028"/>
                    <a:pt x="13455" y="6188"/>
                    <a:pt x="12820" y="5768"/>
                  </a:cubicBezTo>
                  <a:cubicBezTo>
                    <a:pt x="12184" y="5348"/>
                    <a:pt x="11126" y="5348"/>
                    <a:pt x="9855" y="5948"/>
                  </a:cubicBezTo>
                  <a:cubicBezTo>
                    <a:pt x="8584" y="6548"/>
                    <a:pt x="7102" y="7748"/>
                    <a:pt x="5408" y="9848"/>
                  </a:cubicBezTo>
                  <a:cubicBezTo>
                    <a:pt x="3714" y="11948"/>
                    <a:pt x="1808" y="14948"/>
                    <a:pt x="855" y="16748"/>
                  </a:cubicBezTo>
                  <a:cubicBezTo>
                    <a:pt x="-98" y="18548"/>
                    <a:pt x="-98" y="19148"/>
                    <a:pt x="114" y="19748"/>
                  </a:cubicBezTo>
                  <a:cubicBezTo>
                    <a:pt x="326" y="20348"/>
                    <a:pt x="749" y="20948"/>
                    <a:pt x="1808" y="21248"/>
                  </a:cubicBezTo>
                  <a:cubicBezTo>
                    <a:pt x="2867" y="21548"/>
                    <a:pt x="4561" y="21548"/>
                    <a:pt x="7102" y="20408"/>
                  </a:cubicBezTo>
                  <a:cubicBezTo>
                    <a:pt x="9643" y="19268"/>
                    <a:pt x="13031" y="16988"/>
                    <a:pt x="15573" y="14228"/>
                  </a:cubicBezTo>
                  <a:cubicBezTo>
                    <a:pt x="18114" y="11468"/>
                    <a:pt x="19808" y="8228"/>
                    <a:pt x="20655" y="6008"/>
                  </a:cubicBezTo>
                  <a:cubicBezTo>
                    <a:pt x="21502" y="3788"/>
                    <a:pt x="21502" y="2588"/>
                    <a:pt x="21078" y="1748"/>
                  </a:cubicBezTo>
                  <a:cubicBezTo>
                    <a:pt x="20655" y="908"/>
                    <a:pt x="19808" y="428"/>
                    <a:pt x="18537" y="188"/>
                  </a:cubicBezTo>
                  <a:cubicBezTo>
                    <a:pt x="17267" y="-52"/>
                    <a:pt x="15573" y="-52"/>
                    <a:pt x="14302" y="128"/>
                  </a:cubicBezTo>
                  <a:cubicBezTo>
                    <a:pt x="13031" y="308"/>
                    <a:pt x="12184" y="668"/>
                    <a:pt x="11443" y="1748"/>
                  </a:cubicBezTo>
                  <a:cubicBezTo>
                    <a:pt x="10702" y="2828"/>
                    <a:pt x="10067" y="4628"/>
                    <a:pt x="11337" y="6428"/>
                  </a:cubicBezTo>
                  <a:cubicBezTo>
                    <a:pt x="12608" y="8228"/>
                    <a:pt x="15784" y="10028"/>
                    <a:pt x="18961" y="11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8748749" y="3737800"/>
              <a:ext cx="91032" cy="9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4" h="21401" fill="norm" stroke="1" extrusionOk="0">
                  <a:moveTo>
                    <a:pt x="10199" y="0"/>
                  </a:moveTo>
                  <a:cubicBezTo>
                    <a:pt x="6442" y="3757"/>
                    <a:pt x="2686" y="7513"/>
                    <a:pt x="1042" y="10800"/>
                  </a:cubicBezTo>
                  <a:cubicBezTo>
                    <a:pt x="-601" y="14087"/>
                    <a:pt x="-131" y="16904"/>
                    <a:pt x="1277" y="18783"/>
                  </a:cubicBezTo>
                  <a:cubicBezTo>
                    <a:pt x="2686" y="20661"/>
                    <a:pt x="5034" y="21600"/>
                    <a:pt x="8321" y="21365"/>
                  </a:cubicBezTo>
                  <a:cubicBezTo>
                    <a:pt x="11608" y="21130"/>
                    <a:pt x="15834" y="19722"/>
                    <a:pt x="18182" y="17374"/>
                  </a:cubicBezTo>
                  <a:cubicBezTo>
                    <a:pt x="20529" y="15026"/>
                    <a:pt x="20999" y="11739"/>
                    <a:pt x="18651" y="8922"/>
                  </a:cubicBezTo>
                  <a:cubicBezTo>
                    <a:pt x="16303" y="6104"/>
                    <a:pt x="11138" y="3757"/>
                    <a:pt x="5973" y="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340861" y="4870020"/>
              <a:ext cx="236962" cy="382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306" fill="norm" stroke="1" extrusionOk="0">
                  <a:moveTo>
                    <a:pt x="3049" y="4496"/>
                  </a:moveTo>
                  <a:cubicBezTo>
                    <a:pt x="7445" y="3788"/>
                    <a:pt x="11841" y="3080"/>
                    <a:pt x="14613" y="2549"/>
                  </a:cubicBezTo>
                  <a:cubicBezTo>
                    <a:pt x="17385" y="2018"/>
                    <a:pt x="18532" y="1663"/>
                    <a:pt x="19487" y="1250"/>
                  </a:cubicBezTo>
                  <a:cubicBezTo>
                    <a:pt x="20443" y="837"/>
                    <a:pt x="21208" y="365"/>
                    <a:pt x="21017" y="129"/>
                  </a:cubicBezTo>
                  <a:cubicBezTo>
                    <a:pt x="20826" y="-107"/>
                    <a:pt x="19679" y="-107"/>
                    <a:pt x="16716" y="896"/>
                  </a:cubicBezTo>
                  <a:cubicBezTo>
                    <a:pt x="13753" y="1900"/>
                    <a:pt x="8974" y="3906"/>
                    <a:pt x="6011" y="5441"/>
                  </a:cubicBezTo>
                  <a:cubicBezTo>
                    <a:pt x="3049" y="6975"/>
                    <a:pt x="1902" y="8037"/>
                    <a:pt x="1424" y="8863"/>
                  </a:cubicBezTo>
                  <a:cubicBezTo>
                    <a:pt x="946" y="9690"/>
                    <a:pt x="1137" y="10280"/>
                    <a:pt x="1711" y="10693"/>
                  </a:cubicBezTo>
                  <a:cubicBezTo>
                    <a:pt x="2284" y="11106"/>
                    <a:pt x="3240" y="11342"/>
                    <a:pt x="4387" y="11637"/>
                  </a:cubicBezTo>
                  <a:cubicBezTo>
                    <a:pt x="5534" y="11932"/>
                    <a:pt x="6872" y="12286"/>
                    <a:pt x="7158" y="12759"/>
                  </a:cubicBezTo>
                  <a:cubicBezTo>
                    <a:pt x="7445" y="13231"/>
                    <a:pt x="6680" y="13821"/>
                    <a:pt x="5342" y="14883"/>
                  </a:cubicBezTo>
                  <a:cubicBezTo>
                    <a:pt x="4004" y="15945"/>
                    <a:pt x="2093" y="17480"/>
                    <a:pt x="1041" y="18542"/>
                  </a:cubicBezTo>
                  <a:cubicBezTo>
                    <a:pt x="-10" y="19604"/>
                    <a:pt x="-201" y="20195"/>
                    <a:pt x="181" y="20667"/>
                  </a:cubicBezTo>
                  <a:cubicBezTo>
                    <a:pt x="564" y="21139"/>
                    <a:pt x="1519" y="21493"/>
                    <a:pt x="4769" y="21198"/>
                  </a:cubicBezTo>
                  <a:cubicBezTo>
                    <a:pt x="8018" y="20903"/>
                    <a:pt x="13562" y="19959"/>
                    <a:pt x="16716" y="19250"/>
                  </a:cubicBezTo>
                  <a:cubicBezTo>
                    <a:pt x="19870" y="18542"/>
                    <a:pt x="20634" y="18070"/>
                    <a:pt x="21399" y="17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661316" y="4880800"/>
              <a:ext cx="49857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600" fill="norm" stroke="1" extrusionOk="0">
                  <a:moveTo>
                    <a:pt x="21199" y="0"/>
                  </a:moveTo>
                  <a:cubicBezTo>
                    <a:pt x="15799" y="3000"/>
                    <a:pt x="10399" y="6000"/>
                    <a:pt x="6349" y="9300"/>
                  </a:cubicBezTo>
                  <a:cubicBezTo>
                    <a:pt x="2299" y="12600"/>
                    <a:pt x="-401" y="16200"/>
                    <a:pt x="49" y="18300"/>
                  </a:cubicBezTo>
                  <a:cubicBezTo>
                    <a:pt x="499" y="20400"/>
                    <a:pt x="4099" y="21000"/>
                    <a:pt x="76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741854" y="5042636"/>
              <a:ext cx="102669" cy="208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246" fill="norm" stroke="1" extrusionOk="0">
                  <a:moveTo>
                    <a:pt x="20954" y="1629"/>
                  </a:moveTo>
                  <a:cubicBezTo>
                    <a:pt x="14906" y="765"/>
                    <a:pt x="8858" y="-99"/>
                    <a:pt x="4970" y="9"/>
                  </a:cubicBezTo>
                  <a:cubicBezTo>
                    <a:pt x="1082" y="117"/>
                    <a:pt x="-646" y="1197"/>
                    <a:pt x="218" y="3357"/>
                  </a:cubicBezTo>
                  <a:cubicBezTo>
                    <a:pt x="1082" y="5517"/>
                    <a:pt x="4538" y="8757"/>
                    <a:pt x="7130" y="10917"/>
                  </a:cubicBezTo>
                  <a:cubicBezTo>
                    <a:pt x="9722" y="13077"/>
                    <a:pt x="11450" y="14157"/>
                    <a:pt x="12530" y="15453"/>
                  </a:cubicBezTo>
                  <a:cubicBezTo>
                    <a:pt x="13610" y="16749"/>
                    <a:pt x="14042" y="18261"/>
                    <a:pt x="12746" y="19449"/>
                  </a:cubicBezTo>
                  <a:cubicBezTo>
                    <a:pt x="11450" y="20637"/>
                    <a:pt x="8426" y="21501"/>
                    <a:pt x="6266" y="21177"/>
                  </a:cubicBezTo>
                  <a:cubicBezTo>
                    <a:pt x="4106" y="20853"/>
                    <a:pt x="2810" y="19341"/>
                    <a:pt x="1514" y="17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856891" y="5069946"/>
              <a:ext cx="216232" cy="158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0688" fill="norm" stroke="1" extrusionOk="0">
                  <a:moveTo>
                    <a:pt x="32" y="7654"/>
                  </a:moveTo>
                  <a:cubicBezTo>
                    <a:pt x="855" y="8485"/>
                    <a:pt x="1678" y="9315"/>
                    <a:pt x="3118" y="9038"/>
                  </a:cubicBezTo>
                  <a:cubicBezTo>
                    <a:pt x="4558" y="8761"/>
                    <a:pt x="6615" y="7377"/>
                    <a:pt x="7746" y="5715"/>
                  </a:cubicBezTo>
                  <a:cubicBezTo>
                    <a:pt x="8878" y="4054"/>
                    <a:pt x="9084" y="2115"/>
                    <a:pt x="8672" y="1008"/>
                  </a:cubicBezTo>
                  <a:cubicBezTo>
                    <a:pt x="8261" y="-100"/>
                    <a:pt x="7232" y="-377"/>
                    <a:pt x="5792" y="592"/>
                  </a:cubicBezTo>
                  <a:cubicBezTo>
                    <a:pt x="4352" y="1561"/>
                    <a:pt x="2501" y="3777"/>
                    <a:pt x="1266" y="5715"/>
                  </a:cubicBezTo>
                  <a:cubicBezTo>
                    <a:pt x="32" y="7654"/>
                    <a:pt x="-585" y="9315"/>
                    <a:pt x="752" y="11946"/>
                  </a:cubicBezTo>
                  <a:cubicBezTo>
                    <a:pt x="2089" y="14577"/>
                    <a:pt x="5381" y="18177"/>
                    <a:pt x="9084" y="19700"/>
                  </a:cubicBezTo>
                  <a:cubicBezTo>
                    <a:pt x="12786" y="21223"/>
                    <a:pt x="16901" y="20669"/>
                    <a:pt x="21015" y="20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1652799" y="4736772"/>
              <a:ext cx="188674" cy="525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517" fill="norm" stroke="1" extrusionOk="0">
                  <a:moveTo>
                    <a:pt x="21158" y="958"/>
                  </a:moveTo>
                  <a:cubicBezTo>
                    <a:pt x="19971" y="611"/>
                    <a:pt x="18784" y="264"/>
                    <a:pt x="17360" y="90"/>
                  </a:cubicBezTo>
                  <a:cubicBezTo>
                    <a:pt x="15936" y="-83"/>
                    <a:pt x="14274" y="-83"/>
                    <a:pt x="11663" y="784"/>
                  </a:cubicBezTo>
                  <a:cubicBezTo>
                    <a:pt x="9053" y="1652"/>
                    <a:pt x="5492" y="3387"/>
                    <a:pt x="3118" y="5729"/>
                  </a:cubicBezTo>
                  <a:cubicBezTo>
                    <a:pt x="745" y="8071"/>
                    <a:pt x="-442" y="11021"/>
                    <a:pt x="151" y="13666"/>
                  </a:cubicBezTo>
                  <a:cubicBezTo>
                    <a:pt x="745" y="16312"/>
                    <a:pt x="3118" y="18654"/>
                    <a:pt x="6204" y="19912"/>
                  </a:cubicBezTo>
                  <a:cubicBezTo>
                    <a:pt x="9290" y="21170"/>
                    <a:pt x="13088" y="21344"/>
                    <a:pt x="16885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1911964" y="4868100"/>
              <a:ext cx="18409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600" fill="norm" stroke="1" extrusionOk="0">
                  <a:moveTo>
                    <a:pt x="20873" y="0"/>
                  </a:moveTo>
                  <a:cubicBezTo>
                    <a:pt x="13673" y="1298"/>
                    <a:pt x="6473" y="2597"/>
                    <a:pt x="2873" y="5489"/>
                  </a:cubicBezTo>
                  <a:cubicBezTo>
                    <a:pt x="-727" y="8380"/>
                    <a:pt x="-727" y="12866"/>
                    <a:pt x="1673" y="15816"/>
                  </a:cubicBezTo>
                  <a:cubicBezTo>
                    <a:pt x="4073" y="18767"/>
                    <a:pt x="8873" y="20184"/>
                    <a:pt x="13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2044672" y="4957000"/>
              <a:ext cx="234951" cy="202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1350"/>
                  </a:moveTo>
                  <a:cubicBezTo>
                    <a:pt x="195" y="5850"/>
                    <a:pt x="389" y="10350"/>
                    <a:pt x="584" y="13162"/>
                  </a:cubicBezTo>
                  <a:cubicBezTo>
                    <a:pt x="778" y="15975"/>
                    <a:pt x="973" y="17100"/>
                    <a:pt x="1557" y="17888"/>
                  </a:cubicBezTo>
                  <a:cubicBezTo>
                    <a:pt x="2141" y="18675"/>
                    <a:pt x="3114" y="19125"/>
                    <a:pt x="3892" y="18900"/>
                  </a:cubicBezTo>
                  <a:cubicBezTo>
                    <a:pt x="4670" y="18675"/>
                    <a:pt x="5254" y="17775"/>
                    <a:pt x="5741" y="16650"/>
                  </a:cubicBezTo>
                  <a:cubicBezTo>
                    <a:pt x="6227" y="15525"/>
                    <a:pt x="6616" y="14175"/>
                    <a:pt x="7103" y="13950"/>
                  </a:cubicBezTo>
                  <a:cubicBezTo>
                    <a:pt x="7589" y="13725"/>
                    <a:pt x="8173" y="14625"/>
                    <a:pt x="8562" y="15862"/>
                  </a:cubicBezTo>
                  <a:cubicBezTo>
                    <a:pt x="8951" y="17100"/>
                    <a:pt x="9146" y="18675"/>
                    <a:pt x="9632" y="19800"/>
                  </a:cubicBezTo>
                  <a:cubicBezTo>
                    <a:pt x="10119" y="20925"/>
                    <a:pt x="10897" y="21600"/>
                    <a:pt x="11578" y="21488"/>
                  </a:cubicBezTo>
                  <a:cubicBezTo>
                    <a:pt x="12259" y="21375"/>
                    <a:pt x="12843" y="20475"/>
                    <a:pt x="13914" y="17888"/>
                  </a:cubicBezTo>
                  <a:cubicBezTo>
                    <a:pt x="14984" y="15300"/>
                    <a:pt x="16541" y="11025"/>
                    <a:pt x="17903" y="7762"/>
                  </a:cubicBezTo>
                  <a:cubicBezTo>
                    <a:pt x="19265" y="4500"/>
                    <a:pt x="20432" y="22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2349472" y="4836350"/>
              <a:ext cx="21729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3832"/>
                    <a:pt x="15709" y="7665"/>
                    <a:pt x="18655" y="11265"/>
                  </a:cubicBezTo>
                  <a:cubicBezTo>
                    <a:pt x="21600" y="14865"/>
                    <a:pt x="19636" y="18232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2619078" y="4968100"/>
              <a:ext cx="193945" cy="2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326" fill="norm" stroke="1" extrusionOk="0">
                  <a:moveTo>
                    <a:pt x="19191" y="167"/>
                  </a:moveTo>
                  <a:cubicBezTo>
                    <a:pt x="18029" y="-54"/>
                    <a:pt x="16868" y="-274"/>
                    <a:pt x="14546" y="1048"/>
                  </a:cubicBezTo>
                  <a:cubicBezTo>
                    <a:pt x="12223" y="2371"/>
                    <a:pt x="8739" y="5236"/>
                    <a:pt x="6068" y="7771"/>
                  </a:cubicBezTo>
                  <a:cubicBezTo>
                    <a:pt x="3397" y="10306"/>
                    <a:pt x="1539" y="12510"/>
                    <a:pt x="610" y="14383"/>
                  </a:cubicBezTo>
                  <a:cubicBezTo>
                    <a:pt x="-319" y="16257"/>
                    <a:pt x="-319" y="17799"/>
                    <a:pt x="1539" y="18902"/>
                  </a:cubicBezTo>
                  <a:cubicBezTo>
                    <a:pt x="3397" y="20004"/>
                    <a:pt x="7113" y="20665"/>
                    <a:pt x="10713" y="20995"/>
                  </a:cubicBezTo>
                  <a:cubicBezTo>
                    <a:pt x="14313" y="21326"/>
                    <a:pt x="17797" y="21326"/>
                    <a:pt x="21281" y="21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2643464" y="5217350"/>
              <a:ext cx="182259" cy="2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0648" fill="norm" stroke="1" extrusionOk="0">
                  <a:moveTo>
                    <a:pt x="4247" y="0"/>
                  </a:moveTo>
                  <a:cubicBezTo>
                    <a:pt x="2261" y="6171"/>
                    <a:pt x="275" y="12343"/>
                    <a:pt x="26" y="16200"/>
                  </a:cubicBezTo>
                  <a:cubicBezTo>
                    <a:pt x="-222" y="20057"/>
                    <a:pt x="1268" y="21600"/>
                    <a:pt x="5116" y="20057"/>
                  </a:cubicBezTo>
                  <a:cubicBezTo>
                    <a:pt x="8964" y="18514"/>
                    <a:pt x="15171" y="13886"/>
                    <a:pt x="21378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2914627" y="4990123"/>
              <a:ext cx="195900" cy="201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54" fill="norm" stroke="1" extrusionOk="0">
                  <a:moveTo>
                    <a:pt x="689" y="4579"/>
                  </a:moveTo>
                  <a:cubicBezTo>
                    <a:pt x="3906" y="3004"/>
                    <a:pt x="7123" y="1429"/>
                    <a:pt x="10340" y="641"/>
                  </a:cubicBezTo>
                  <a:cubicBezTo>
                    <a:pt x="13557" y="-146"/>
                    <a:pt x="16774" y="-146"/>
                    <a:pt x="18727" y="304"/>
                  </a:cubicBezTo>
                  <a:cubicBezTo>
                    <a:pt x="20681" y="754"/>
                    <a:pt x="21370" y="1654"/>
                    <a:pt x="21255" y="2441"/>
                  </a:cubicBezTo>
                  <a:cubicBezTo>
                    <a:pt x="21140" y="3229"/>
                    <a:pt x="20221" y="3904"/>
                    <a:pt x="17349" y="5704"/>
                  </a:cubicBezTo>
                  <a:cubicBezTo>
                    <a:pt x="14476" y="7504"/>
                    <a:pt x="9651" y="10429"/>
                    <a:pt x="6549" y="12454"/>
                  </a:cubicBezTo>
                  <a:cubicBezTo>
                    <a:pt x="3447" y="14479"/>
                    <a:pt x="2068" y="15604"/>
                    <a:pt x="1149" y="16729"/>
                  </a:cubicBezTo>
                  <a:cubicBezTo>
                    <a:pt x="230" y="17854"/>
                    <a:pt x="-230" y="18979"/>
                    <a:pt x="115" y="19767"/>
                  </a:cubicBezTo>
                  <a:cubicBezTo>
                    <a:pt x="459" y="20554"/>
                    <a:pt x="1608" y="21004"/>
                    <a:pt x="4481" y="21229"/>
                  </a:cubicBezTo>
                  <a:cubicBezTo>
                    <a:pt x="7353" y="21454"/>
                    <a:pt x="11949" y="21454"/>
                    <a:pt x="16544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3024689" y="5160200"/>
              <a:ext cx="131234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21600" y="0"/>
                  </a:moveTo>
                  <a:cubicBezTo>
                    <a:pt x="19858" y="415"/>
                    <a:pt x="18116" y="831"/>
                    <a:pt x="15503" y="4154"/>
                  </a:cubicBezTo>
                  <a:cubicBezTo>
                    <a:pt x="12890" y="7477"/>
                    <a:pt x="9406" y="13708"/>
                    <a:pt x="6794" y="17238"/>
                  </a:cubicBezTo>
                  <a:cubicBezTo>
                    <a:pt x="4181" y="20769"/>
                    <a:pt x="2439" y="21600"/>
                    <a:pt x="1394" y="20977"/>
                  </a:cubicBezTo>
                  <a:cubicBezTo>
                    <a:pt x="348" y="20354"/>
                    <a:pt x="0" y="18277"/>
                    <a:pt x="0" y="15992"/>
                  </a:cubicBezTo>
                  <a:cubicBezTo>
                    <a:pt x="0" y="13708"/>
                    <a:pt x="348" y="11215"/>
                    <a:pt x="2265" y="9346"/>
                  </a:cubicBezTo>
                  <a:cubicBezTo>
                    <a:pt x="4181" y="7477"/>
                    <a:pt x="7665" y="6231"/>
                    <a:pt x="10277" y="7477"/>
                  </a:cubicBezTo>
                  <a:cubicBezTo>
                    <a:pt x="12890" y="8723"/>
                    <a:pt x="14632" y="12462"/>
                    <a:pt x="16026" y="15162"/>
                  </a:cubicBezTo>
                  <a:cubicBezTo>
                    <a:pt x="17419" y="17862"/>
                    <a:pt x="18465" y="19523"/>
                    <a:pt x="19510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3143222" y="5141150"/>
              <a:ext cx="762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3225209" y="5256244"/>
              <a:ext cx="152964" cy="118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174" fill="norm" stroke="1" extrusionOk="0">
                  <a:moveTo>
                    <a:pt x="967" y="8953"/>
                  </a:moveTo>
                  <a:cubicBezTo>
                    <a:pt x="375" y="7058"/>
                    <a:pt x="-217" y="5163"/>
                    <a:pt x="79" y="3647"/>
                  </a:cubicBezTo>
                  <a:cubicBezTo>
                    <a:pt x="375" y="2132"/>
                    <a:pt x="1558" y="995"/>
                    <a:pt x="3038" y="426"/>
                  </a:cubicBezTo>
                  <a:cubicBezTo>
                    <a:pt x="4517" y="-142"/>
                    <a:pt x="6293" y="-142"/>
                    <a:pt x="7772" y="426"/>
                  </a:cubicBezTo>
                  <a:cubicBezTo>
                    <a:pt x="9251" y="995"/>
                    <a:pt x="10435" y="2132"/>
                    <a:pt x="10879" y="4595"/>
                  </a:cubicBezTo>
                  <a:cubicBezTo>
                    <a:pt x="11323" y="7058"/>
                    <a:pt x="11027" y="10847"/>
                    <a:pt x="10287" y="13879"/>
                  </a:cubicBezTo>
                  <a:cubicBezTo>
                    <a:pt x="9547" y="16911"/>
                    <a:pt x="8364" y="19184"/>
                    <a:pt x="8512" y="20321"/>
                  </a:cubicBezTo>
                  <a:cubicBezTo>
                    <a:pt x="8660" y="21458"/>
                    <a:pt x="10139" y="21458"/>
                    <a:pt x="12506" y="20321"/>
                  </a:cubicBezTo>
                  <a:cubicBezTo>
                    <a:pt x="14873" y="19184"/>
                    <a:pt x="18128" y="16911"/>
                    <a:pt x="21383" y="14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3460722" y="4963350"/>
              <a:ext cx="131156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600" fill="norm" stroke="1" extrusionOk="0">
                  <a:moveTo>
                    <a:pt x="5062" y="0"/>
                  </a:moveTo>
                  <a:cubicBezTo>
                    <a:pt x="8775" y="457"/>
                    <a:pt x="12487" y="914"/>
                    <a:pt x="15694" y="2400"/>
                  </a:cubicBezTo>
                  <a:cubicBezTo>
                    <a:pt x="18900" y="3886"/>
                    <a:pt x="21600" y="6400"/>
                    <a:pt x="20756" y="8971"/>
                  </a:cubicBezTo>
                  <a:cubicBezTo>
                    <a:pt x="19912" y="11543"/>
                    <a:pt x="15525" y="14171"/>
                    <a:pt x="11475" y="16286"/>
                  </a:cubicBezTo>
                  <a:cubicBezTo>
                    <a:pt x="7425" y="18400"/>
                    <a:pt x="3712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3746472" y="5280850"/>
              <a:ext cx="50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4317972" y="5001178"/>
              <a:ext cx="190501" cy="113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5" fill="norm" stroke="1" extrusionOk="0">
                  <a:moveTo>
                    <a:pt x="0" y="3585"/>
                  </a:moveTo>
                  <a:cubicBezTo>
                    <a:pt x="240" y="1622"/>
                    <a:pt x="480" y="-342"/>
                    <a:pt x="600" y="51"/>
                  </a:cubicBezTo>
                  <a:cubicBezTo>
                    <a:pt x="720" y="443"/>
                    <a:pt x="720" y="3193"/>
                    <a:pt x="720" y="5549"/>
                  </a:cubicBezTo>
                  <a:cubicBezTo>
                    <a:pt x="720" y="7905"/>
                    <a:pt x="720" y="9869"/>
                    <a:pt x="960" y="11833"/>
                  </a:cubicBezTo>
                  <a:cubicBezTo>
                    <a:pt x="1200" y="13796"/>
                    <a:pt x="1680" y="15760"/>
                    <a:pt x="2520" y="16742"/>
                  </a:cubicBezTo>
                  <a:cubicBezTo>
                    <a:pt x="3360" y="17723"/>
                    <a:pt x="4560" y="17723"/>
                    <a:pt x="5400" y="16742"/>
                  </a:cubicBezTo>
                  <a:cubicBezTo>
                    <a:pt x="6240" y="15760"/>
                    <a:pt x="6720" y="13796"/>
                    <a:pt x="7320" y="13600"/>
                  </a:cubicBezTo>
                  <a:cubicBezTo>
                    <a:pt x="7920" y="13403"/>
                    <a:pt x="8640" y="14974"/>
                    <a:pt x="9360" y="16545"/>
                  </a:cubicBezTo>
                  <a:cubicBezTo>
                    <a:pt x="10080" y="18116"/>
                    <a:pt x="10800" y="19687"/>
                    <a:pt x="11760" y="20473"/>
                  </a:cubicBezTo>
                  <a:cubicBezTo>
                    <a:pt x="12720" y="21258"/>
                    <a:pt x="13920" y="21258"/>
                    <a:pt x="15120" y="19491"/>
                  </a:cubicBezTo>
                  <a:cubicBezTo>
                    <a:pt x="16320" y="17723"/>
                    <a:pt x="17520" y="14189"/>
                    <a:pt x="18600" y="11833"/>
                  </a:cubicBezTo>
                  <a:cubicBezTo>
                    <a:pt x="19680" y="9476"/>
                    <a:pt x="20640" y="8298"/>
                    <a:pt x="21600" y="7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4537815" y="5003577"/>
              <a:ext cx="211958" cy="148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294" fill="norm" stroke="1" extrusionOk="0">
                  <a:moveTo>
                    <a:pt x="3418" y="12471"/>
                  </a:moveTo>
                  <a:cubicBezTo>
                    <a:pt x="5747" y="9733"/>
                    <a:pt x="8077" y="6995"/>
                    <a:pt x="9347" y="4866"/>
                  </a:cubicBezTo>
                  <a:cubicBezTo>
                    <a:pt x="10618" y="2736"/>
                    <a:pt x="10830" y="1215"/>
                    <a:pt x="10300" y="455"/>
                  </a:cubicBezTo>
                  <a:cubicBezTo>
                    <a:pt x="9771" y="-306"/>
                    <a:pt x="8500" y="-306"/>
                    <a:pt x="6594" y="1976"/>
                  </a:cubicBezTo>
                  <a:cubicBezTo>
                    <a:pt x="4688" y="4257"/>
                    <a:pt x="2147" y="8821"/>
                    <a:pt x="877" y="12015"/>
                  </a:cubicBezTo>
                  <a:cubicBezTo>
                    <a:pt x="-394" y="15209"/>
                    <a:pt x="-394" y="17035"/>
                    <a:pt x="1618" y="18556"/>
                  </a:cubicBezTo>
                  <a:cubicBezTo>
                    <a:pt x="3630" y="20077"/>
                    <a:pt x="7653" y="21294"/>
                    <a:pt x="11253" y="21294"/>
                  </a:cubicBezTo>
                  <a:cubicBezTo>
                    <a:pt x="14853" y="21294"/>
                    <a:pt x="18030" y="20077"/>
                    <a:pt x="21206" y="18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5293483" y="4933578"/>
              <a:ext cx="147970" cy="158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0419" fill="norm" stroke="1" extrusionOk="0">
                  <a:moveTo>
                    <a:pt x="14946" y="565"/>
                  </a:moveTo>
                  <a:cubicBezTo>
                    <a:pt x="13121" y="18"/>
                    <a:pt x="11296" y="-529"/>
                    <a:pt x="8862" y="975"/>
                  </a:cubicBezTo>
                  <a:cubicBezTo>
                    <a:pt x="6428" y="2479"/>
                    <a:pt x="3386" y="6033"/>
                    <a:pt x="1712" y="9451"/>
                  </a:cubicBezTo>
                  <a:cubicBezTo>
                    <a:pt x="39" y="12868"/>
                    <a:pt x="-265" y="16149"/>
                    <a:pt x="191" y="18200"/>
                  </a:cubicBezTo>
                  <a:cubicBezTo>
                    <a:pt x="648" y="20251"/>
                    <a:pt x="1865" y="21071"/>
                    <a:pt x="5211" y="19841"/>
                  </a:cubicBezTo>
                  <a:cubicBezTo>
                    <a:pt x="8558" y="18610"/>
                    <a:pt x="14034" y="15329"/>
                    <a:pt x="17076" y="12322"/>
                  </a:cubicBezTo>
                  <a:cubicBezTo>
                    <a:pt x="20118" y="9314"/>
                    <a:pt x="20727" y="6580"/>
                    <a:pt x="20270" y="5349"/>
                  </a:cubicBezTo>
                  <a:cubicBezTo>
                    <a:pt x="19814" y="4119"/>
                    <a:pt x="18293" y="4393"/>
                    <a:pt x="17076" y="5349"/>
                  </a:cubicBezTo>
                  <a:cubicBezTo>
                    <a:pt x="15859" y="6306"/>
                    <a:pt x="14946" y="7947"/>
                    <a:pt x="14338" y="10408"/>
                  </a:cubicBezTo>
                  <a:cubicBezTo>
                    <a:pt x="13729" y="12868"/>
                    <a:pt x="13425" y="16149"/>
                    <a:pt x="14034" y="18063"/>
                  </a:cubicBezTo>
                  <a:cubicBezTo>
                    <a:pt x="14642" y="19977"/>
                    <a:pt x="16163" y="20524"/>
                    <a:pt x="17532" y="20251"/>
                  </a:cubicBezTo>
                  <a:cubicBezTo>
                    <a:pt x="18901" y="19977"/>
                    <a:pt x="20118" y="18884"/>
                    <a:pt x="20727" y="17106"/>
                  </a:cubicBezTo>
                  <a:cubicBezTo>
                    <a:pt x="21335" y="15329"/>
                    <a:pt x="21335" y="12868"/>
                    <a:pt x="21183" y="10955"/>
                  </a:cubicBezTo>
                  <a:cubicBezTo>
                    <a:pt x="21031" y="9041"/>
                    <a:pt x="20727" y="7674"/>
                    <a:pt x="20118" y="7674"/>
                  </a:cubicBezTo>
                  <a:cubicBezTo>
                    <a:pt x="19510" y="7674"/>
                    <a:pt x="18597" y="9041"/>
                    <a:pt x="17684" y="10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5480022" y="4965072"/>
              <a:ext cx="120651" cy="125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6" fill="norm" stroke="1" extrusionOk="0">
                  <a:moveTo>
                    <a:pt x="0" y="6086"/>
                  </a:moveTo>
                  <a:cubicBezTo>
                    <a:pt x="1137" y="7856"/>
                    <a:pt x="2274" y="9627"/>
                    <a:pt x="2653" y="11928"/>
                  </a:cubicBezTo>
                  <a:cubicBezTo>
                    <a:pt x="3032" y="14230"/>
                    <a:pt x="2653" y="17063"/>
                    <a:pt x="2463" y="17594"/>
                  </a:cubicBezTo>
                  <a:cubicBezTo>
                    <a:pt x="2274" y="18125"/>
                    <a:pt x="2274" y="16355"/>
                    <a:pt x="3221" y="13345"/>
                  </a:cubicBezTo>
                  <a:cubicBezTo>
                    <a:pt x="4168" y="10335"/>
                    <a:pt x="6063" y="6086"/>
                    <a:pt x="7768" y="3430"/>
                  </a:cubicBezTo>
                  <a:cubicBezTo>
                    <a:pt x="9474" y="774"/>
                    <a:pt x="10989" y="-288"/>
                    <a:pt x="12126" y="66"/>
                  </a:cubicBezTo>
                  <a:cubicBezTo>
                    <a:pt x="13263" y="420"/>
                    <a:pt x="14021" y="2191"/>
                    <a:pt x="14400" y="5201"/>
                  </a:cubicBezTo>
                  <a:cubicBezTo>
                    <a:pt x="14779" y="8210"/>
                    <a:pt x="14779" y="12460"/>
                    <a:pt x="14968" y="15469"/>
                  </a:cubicBezTo>
                  <a:cubicBezTo>
                    <a:pt x="15158" y="18479"/>
                    <a:pt x="15537" y="20250"/>
                    <a:pt x="16674" y="20781"/>
                  </a:cubicBezTo>
                  <a:cubicBezTo>
                    <a:pt x="17811" y="21312"/>
                    <a:pt x="19705" y="20604"/>
                    <a:pt x="21600" y="19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5608305" y="4715700"/>
              <a:ext cx="633718" cy="363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17" fill="norm" stroke="1" extrusionOk="0">
                  <a:moveTo>
                    <a:pt x="2332" y="15732"/>
                  </a:moveTo>
                  <a:cubicBezTo>
                    <a:pt x="2116" y="15232"/>
                    <a:pt x="1900" y="14733"/>
                    <a:pt x="1648" y="14671"/>
                  </a:cubicBezTo>
                  <a:cubicBezTo>
                    <a:pt x="1396" y="14608"/>
                    <a:pt x="1108" y="14983"/>
                    <a:pt x="820" y="15794"/>
                  </a:cubicBezTo>
                  <a:cubicBezTo>
                    <a:pt x="532" y="16606"/>
                    <a:pt x="244" y="17854"/>
                    <a:pt x="100" y="18916"/>
                  </a:cubicBezTo>
                  <a:cubicBezTo>
                    <a:pt x="-44" y="19977"/>
                    <a:pt x="-44" y="20851"/>
                    <a:pt x="172" y="21225"/>
                  </a:cubicBezTo>
                  <a:cubicBezTo>
                    <a:pt x="388" y="21600"/>
                    <a:pt x="820" y="21475"/>
                    <a:pt x="1468" y="20414"/>
                  </a:cubicBezTo>
                  <a:cubicBezTo>
                    <a:pt x="2116" y="19353"/>
                    <a:pt x="2980" y="17355"/>
                    <a:pt x="3736" y="14858"/>
                  </a:cubicBezTo>
                  <a:cubicBezTo>
                    <a:pt x="4492" y="12361"/>
                    <a:pt x="5140" y="9364"/>
                    <a:pt x="5500" y="7491"/>
                  </a:cubicBezTo>
                  <a:cubicBezTo>
                    <a:pt x="5860" y="5618"/>
                    <a:pt x="5932" y="4869"/>
                    <a:pt x="5860" y="4245"/>
                  </a:cubicBezTo>
                  <a:cubicBezTo>
                    <a:pt x="5788" y="3621"/>
                    <a:pt x="5572" y="3121"/>
                    <a:pt x="5320" y="3434"/>
                  </a:cubicBezTo>
                  <a:cubicBezTo>
                    <a:pt x="5068" y="3746"/>
                    <a:pt x="4780" y="4869"/>
                    <a:pt x="4528" y="7242"/>
                  </a:cubicBezTo>
                  <a:cubicBezTo>
                    <a:pt x="4276" y="9614"/>
                    <a:pt x="4060" y="13235"/>
                    <a:pt x="3952" y="15420"/>
                  </a:cubicBezTo>
                  <a:cubicBezTo>
                    <a:pt x="3844" y="17605"/>
                    <a:pt x="3844" y="18354"/>
                    <a:pt x="3988" y="18916"/>
                  </a:cubicBezTo>
                  <a:cubicBezTo>
                    <a:pt x="4132" y="19477"/>
                    <a:pt x="4420" y="19852"/>
                    <a:pt x="4708" y="19852"/>
                  </a:cubicBezTo>
                  <a:cubicBezTo>
                    <a:pt x="4996" y="19852"/>
                    <a:pt x="5284" y="19477"/>
                    <a:pt x="5536" y="19040"/>
                  </a:cubicBezTo>
                  <a:cubicBezTo>
                    <a:pt x="5788" y="18603"/>
                    <a:pt x="6004" y="18104"/>
                    <a:pt x="6184" y="17542"/>
                  </a:cubicBezTo>
                  <a:cubicBezTo>
                    <a:pt x="6364" y="16980"/>
                    <a:pt x="6508" y="16356"/>
                    <a:pt x="6616" y="16356"/>
                  </a:cubicBezTo>
                  <a:cubicBezTo>
                    <a:pt x="6724" y="16356"/>
                    <a:pt x="6796" y="16980"/>
                    <a:pt x="6832" y="17729"/>
                  </a:cubicBezTo>
                  <a:cubicBezTo>
                    <a:pt x="6868" y="18479"/>
                    <a:pt x="6868" y="19353"/>
                    <a:pt x="7048" y="19727"/>
                  </a:cubicBezTo>
                  <a:cubicBezTo>
                    <a:pt x="7228" y="20102"/>
                    <a:pt x="7588" y="19977"/>
                    <a:pt x="7876" y="19665"/>
                  </a:cubicBezTo>
                  <a:cubicBezTo>
                    <a:pt x="8164" y="19353"/>
                    <a:pt x="8380" y="18853"/>
                    <a:pt x="8596" y="18229"/>
                  </a:cubicBezTo>
                  <a:cubicBezTo>
                    <a:pt x="8812" y="17605"/>
                    <a:pt x="9028" y="16855"/>
                    <a:pt x="9172" y="16793"/>
                  </a:cubicBezTo>
                  <a:cubicBezTo>
                    <a:pt x="9316" y="16731"/>
                    <a:pt x="9388" y="17355"/>
                    <a:pt x="9604" y="17792"/>
                  </a:cubicBezTo>
                  <a:cubicBezTo>
                    <a:pt x="9820" y="18229"/>
                    <a:pt x="10180" y="18479"/>
                    <a:pt x="10684" y="18354"/>
                  </a:cubicBezTo>
                  <a:cubicBezTo>
                    <a:pt x="11188" y="18229"/>
                    <a:pt x="11836" y="17729"/>
                    <a:pt x="12268" y="17230"/>
                  </a:cubicBezTo>
                  <a:cubicBezTo>
                    <a:pt x="12700" y="16731"/>
                    <a:pt x="12916" y="16231"/>
                    <a:pt x="13024" y="15669"/>
                  </a:cubicBezTo>
                  <a:cubicBezTo>
                    <a:pt x="13132" y="15108"/>
                    <a:pt x="13132" y="14483"/>
                    <a:pt x="12988" y="14358"/>
                  </a:cubicBezTo>
                  <a:cubicBezTo>
                    <a:pt x="12844" y="14234"/>
                    <a:pt x="12556" y="14608"/>
                    <a:pt x="12340" y="15108"/>
                  </a:cubicBezTo>
                  <a:cubicBezTo>
                    <a:pt x="12124" y="15607"/>
                    <a:pt x="11980" y="16231"/>
                    <a:pt x="11908" y="16855"/>
                  </a:cubicBezTo>
                  <a:cubicBezTo>
                    <a:pt x="11836" y="17480"/>
                    <a:pt x="11836" y="18104"/>
                    <a:pt x="12016" y="18354"/>
                  </a:cubicBezTo>
                  <a:cubicBezTo>
                    <a:pt x="12196" y="18603"/>
                    <a:pt x="12556" y="18479"/>
                    <a:pt x="13168" y="17105"/>
                  </a:cubicBezTo>
                  <a:cubicBezTo>
                    <a:pt x="13780" y="15732"/>
                    <a:pt x="14644" y="13110"/>
                    <a:pt x="15472" y="10301"/>
                  </a:cubicBezTo>
                  <a:cubicBezTo>
                    <a:pt x="16300" y="7491"/>
                    <a:pt x="17092" y="4495"/>
                    <a:pt x="17560" y="2622"/>
                  </a:cubicBezTo>
                  <a:cubicBezTo>
                    <a:pt x="18028" y="749"/>
                    <a:pt x="18172" y="0"/>
                    <a:pt x="18064" y="0"/>
                  </a:cubicBezTo>
                  <a:cubicBezTo>
                    <a:pt x="17956" y="0"/>
                    <a:pt x="17596" y="749"/>
                    <a:pt x="17020" y="2497"/>
                  </a:cubicBezTo>
                  <a:cubicBezTo>
                    <a:pt x="16444" y="4245"/>
                    <a:pt x="15652" y="6992"/>
                    <a:pt x="15184" y="9239"/>
                  </a:cubicBezTo>
                  <a:cubicBezTo>
                    <a:pt x="14716" y="11487"/>
                    <a:pt x="14572" y="13235"/>
                    <a:pt x="14608" y="14421"/>
                  </a:cubicBezTo>
                  <a:cubicBezTo>
                    <a:pt x="14644" y="15607"/>
                    <a:pt x="14860" y="16231"/>
                    <a:pt x="15184" y="16543"/>
                  </a:cubicBezTo>
                  <a:cubicBezTo>
                    <a:pt x="15508" y="16855"/>
                    <a:pt x="15940" y="16855"/>
                    <a:pt x="16660" y="16356"/>
                  </a:cubicBezTo>
                  <a:cubicBezTo>
                    <a:pt x="17380" y="15857"/>
                    <a:pt x="18388" y="14858"/>
                    <a:pt x="19000" y="14109"/>
                  </a:cubicBezTo>
                  <a:cubicBezTo>
                    <a:pt x="19612" y="13360"/>
                    <a:pt x="19828" y="12860"/>
                    <a:pt x="20008" y="12298"/>
                  </a:cubicBezTo>
                  <a:cubicBezTo>
                    <a:pt x="20188" y="11736"/>
                    <a:pt x="20332" y="11112"/>
                    <a:pt x="20188" y="10738"/>
                  </a:cubicBezTo>
                  <a:cubicBezTo>
                    <a:pt x="20044" y="10363"/>
                    <a:pt x="19612" y="10238"/>
                    <a:pt x="19216" y="10488"/>
                  </a:cubicBezTo>
                  <a:cubicBezTo>
                    <a:pt x="18820" y="10738"/>
                    <a:pt x="18460" y="11362"/>
                    <a:pt x="18244" y="12173"/>
                  </a:cubicBezTo>
                  <a:cubicBezTo>
                    <a:pt x="18028" y="12985"/>
                    <a:pt x="17956" y="13984"/>
                    <a:pt x="18028" y="15045"/>
                  </a:cubicBezTo>
                  <a:cubicBezTo>
                    <a:pt x="18100" y="16106"/>
                    <a:pt x="18316" y="17230"/>
                    <a:pt x="18928" y="17854"/>
                  </a:cubicBezTo>
                  <a:cubicBezTo>
                    <a:pt x="19540" y="18479"/>
                    <a:pt x="20548" y="18603"/>
                    <a:pt x="21556" y="18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6822233" y="4774967"/>
              <a:ext cx="283390" cy="256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6542" y="7319"/>
                  </a:moveTo>
                  <a:cubicBezTo>
                    <a:pt x="6702" y="5891"/>
                    <a:pt x="6862" y="4463"/>
                    <a:pt x="6942" y="3213"/>
                  </a:cubicBezTo>
                  <a:cubicBezTo>
                    <a:pt x="7022" y="1964"/>
                    <a:pt x="7022" y="893"/>
                    <a:pt x="6622" y="625"/>
                  </a:cubicBezTo>
                  <a:cubicBezTo>
                    <a:pt x="6222" y="357"/>
                    <a:pt x="5422" y="893"/>
                    <a:pt x="4382" y="2588"/>
                  </a:cubicBezTo>
                  <a:cubicBezTo>
                    <a:pt x="3342" y="4284"/>
                    <a:pt x="2062" y="7140"/>
                    <a:pt x="1182" y="10086"/>
                  </a:cubicBezTo>
                  <a:cubicBezTo>
                    <a:pt x="302" y="13031"/>
                    <a:pt x="-178" y="16066"/>
                    <a:pt x="62" y="18208"/>
                  </a:cubicBezTo>
                  <a:cubicBezTo>
                    <a:pt x="302" y="20350"/>
                    <a:pt x="1262" y="21600"/>
                    <a:pt x="2862" y="21600"/>
                  </a:cubicBezTo>
                  <a:cubicBezTo>
                    <a:pt x="4462" y="21600"/>
                    <a:pt x="6702" y="20350"/>
                    <a:pt x="8942" y="16959"/>
                  </a:cubicBezTo>
                  <a:cubicBezTo>
                    <a:pt x="11182" y="13567"/>
                    <a:pt x="13422" y="8033"/>
                    <a:pt x="13422" y="4641"/>
                  </a:cubicBezTo>
                  <a:cubicBezTo>
                    <a:pt x="13422" y="1250"/>
                    <a:pt x="11182" y="0"/>
                    <a:pt x="9182" y="0"/>
                  </a:cubicBezTo>
                  <a:cubicBezTo>
                    <a:pt x="7182" y="0"/>
                    <a:pt x="5422" y="1250"/>
                    <a:pt x="4702" y="3302"/>
                  </a:cubicBezTo>
                  <a:cubicBezTo>
                    <a:pt x="3982" y="5355"/>
                    <a:pt x="4302" y="8212"/>
                    <a:pt x="6622" y="10086"/>
                  </a:cubicBezTo>
                  <a:cubicBezTo>
                    <a:pt x="8942" y="11960"/>
                    <a:pt x="13262" y="12853"/>
                    <a:pt x="16062" y="13121"/>
                  </a:cubicBezTo>
                  <a:cubicBezTo>
                    <a:pt x="18862" y="13388"/>
                    <a:pt x="20142" y="13031"/>
                    <a:pt x="21422" y="12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7226272" y="4868100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2880"/>
                    <a:pt x="8640" y="5760"/>
                    <a:pt x="12240" y="9360"/>
                  </a:cubicBezTo>
                  <a:cubicBezTo>
                    <a:pt x="15840" y="12960"/>
                    <a:pt x="18720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7219922" y="5028967"/>
              <a:ext cx="17145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0800"/>
                    <a:pt x="11733" y="0"/>
                    <a:pt x="15333" y="0"/>
                  </a:cubicBezTo>
                  <a:cubicBezTo>
                    <a:pt x="18933" y="0"/>
                    <a:pt x="2026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7526310" y="4770035"/>
              <a:ext cx="271343" cy="307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177" fill="norm" stroke="1" extrusionOk="0">
                  <a:moveTo>
                    <a:pt x="14604" y="7637"/>
                  </a:moveTo>
                  <a:cubicBezTo>
                    <a:pt x="14441" y="6907"/>
                    <a:pt x="14277" y="6178"/>
                    <a:pt x="14113" y="5448"/>
                  </a:cubicBezTo>
                  <a:cubicBezTo>
                    <a:pt x="13950" y="4718"/>
                    <a:pt x="13786" y="3988"/>
                    <a:pt x="13213" y="3770"/>
                  </a:cubicBezTo>
                  <a:cubicBezTo>
                    <a:pt x="12641" y="3551"/>
                    <a:pt x="11659" y="3842"/>
                    <a:pt x="9859" y="5302"/>
                  </a:cubicBezTo>
                  <a:cubicBezTo>
                    <a:pt x="8059" y="6761"/>
                    <a:pt x="5441" y="9388"/>
                    <a:pt x="3641" y="11578"/>
                  </a:cubicBezTo>
                  <a:cubicBezTo>
                    <a:pt x="1841" y="13767"/>
                    <a:pt x="859" y="15518"/>
                    <a:pt x="368" y="16832"/>
                  </a:cubicBezTo>
                  <a:cubicBezTo>
                    <a:pt x="-123" y="18145"/>
                    <a:pt x="-123" y="19021"/>
                    <a:pt x="368" y="19824"/>
                  </a:cubicBezTo>
                  <a:cubicBezTo>
                    <a:pt x="859" y="20626"/>
                    <a:pt x="1841" y="21356"/>
                    <a:pt x="4213" y="21137"/>
                  </a:cubicBezTo>
                  <a:cubicBezTo>
                    <a:pt x="6586" y="20918"/>
                    <a:pt x="10350" y="19751"/>
                    <a:pt x="13541" y="17488"/>
                  </a:cubicBezTo>
                  <a:cubicBezTo>
                    <a:pt x="16732" y="15226"/>
                    <a:pt x="19350" y="11870"/>
                    <a:pt x="20413" y="8878"/>
                  </a:cubicBezTo>
                  <a:cubicBezTo>
                    <a:pt x="21477" y="5886"/>
                    <a:pt x="20986" y="3259"/>
                    <a:pt x="19350" y="1726"/>
                  </a:cubicBezTo>
                  <a:cubicBezTo>
                    <a:pt x="17713" y="194"/>
                    <a:pt x="14932" y="-244"/>
                    <a:pt x="12886" y="121"/>
                  </a:cubicBezTo>
                  <a:cubicBezTo>
                    <a:pt x="10841" y="486"/>
                    <a:pt x="9532" y="1653"/>
                    <a:pt x="9450" y="3697"/>
                  </a:cubicBezTo>
                  <a:cubicBezTo>
                    <a:pt x="9368" y="5740"/>
                    <a:pt x="10513" y="8659"/>
                    <a:pt x="11413" y="10410"/>
                  </a:cubicBezTo>
                  <a:cubicBezTo>
                    <a:pt x="12313" y="12161"/>
                    <a:pt x="12968" y="12745"/>
                    <a:pt x="13622" y="13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7728428" y="5020500"/>
              <a:ext cx="95686" cy="126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3" h="21147" fill="norm" stroke="1" extrusionOk="0">
                  <a:moveTo>
                    <a:pt x="13393" y="0"/>
                  </a:moveTo>
                  <a:cubicBezTo>
                    <a:pt x="11143" y="0"/>
                    <a:pt x="8893" y="0"/>
                    <a:pt x="6643" y="1770"/>
                  </a:cubicBezTo>
                  <a:cubicBezTo>
                    <a:pt x="4393" y="3541"/>
                    <a:pt x="2143" y="7082"/>
                    <a:pt x="1018" y="9738"/>
                  </a:cubicBezTo>
                  <a:cubicBezTo>
                    <a:pt x="-107" y="12393"/>
                    <a:pt x="-107" y="14164"/>
                    <a:pt x="118" y="16111"/>
                  </a:cubicBezTo>
                  <a:cubicBezTo>
                    <a:pt x="343" y="18059"/>
                    <a:pt x="793" y="20184"/>
                    <a:pt x="3943" y="20892"/>
                  </a:cubicBezTo>
                  <a:cubicBezTo>
                    <a:pt x="7093" y="21600"/>
                    <a:pt x="12943" y="20892"/>
                    <a:pt x="16543" y="18059"/>
                  </a:cubicBezTo>
                  <a:cubicBezTo>
                    <a:pt x="20143" y="15226"/>
                    <a:pt x="21493" y="10269"/>
                    <a:pt x="19243" y="6905"/>
                  </a:cubicBezTo>
                  <a:cubicBezTo>
                    <a:pt x="16993" y="3541"/>
                    <a:pt x="11143" y="1770"/>
                    <a:pt x="52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8788339" y="1684019"/>
              <a:ext cx="171484" cy="364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511" fill="norm" stroke="1" extrusionOk="0">
                  <a:moveTo>
                    <a:pt x="20833" y="4656"/>
                  </a:moveTo>
                  <a:cubicBezTo>
                    <a:pt x="20062" y="3407"/>
                    <a:pt x="19290" y="2158"/>
                    <a:pt x="18390" y="1347"/>
                  </a:cubicBezTo>
                  <a:cubicBezTo>
                    <a:pt x="17490" y="535"/>
                    <a:pt x="16462" y="161"/>
                    <a:pt x="15304" y="36"/>
                  </a:cubicBezTo>
                  <a:cubicBezTo>
                    <a:pt x="14147" y="-89"/>
                    <a:pt x="12862" y="36"/>
                    <a:pt x="10419" y="1597"/>
                  </a:cubicBezTo>
                  <a:cubicBezTo>
                    <a:pt x="7976" y="3157"/>
                    <a:pt x="4376" y="6154"/>
                    <a:pt x="2190" y="9150"/>
                  </a:cubicBezTo>
                  <a:cubicBezTo>
                    <a:pt x="4" y="12147"/>
                    <a:pt x="-767" y="15143"/>
                    <a:pt x="904" y="17203"/>
                  </a:cubicBezTo>
                  <a:cubicBezTo>
                    <a:pt x="2576" y="19264"/>
                    <a:pt x="6690" y="20387"/>
                    <a:pt x="10804" y="215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8935869" y="1711156"/>
              <a:ext cx="105711" cy="341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247" fill="norm" stroke="1" extrusionOk="0">
                  <a:moveTo>
                    <a:pt x="18770" y="13891"/>
                  </a:moveTo>
                  <a:cubicBezTo>
                    <a:pt x="17076" y="13232"/>
                    <a:pt x="15382" y="12574"/>
                    <a:pt x="13476" y="12310"/>
                  </a:cubicBezTo>
                  <a:cubicBezTo>
                    <a:pt x="11570" y="12047"/>
                    <a:pt x="9452" y="12178"/>
                    <a:pt x="7123" y="13430"/>
                  </a:cubicBezTo>
                  <a:cubicBezTo>
                    <a:pt x="4793" y="14681"/>
                    <a:pt x="2252" y="17052"/>
                    <a:pt x="982" y="18566"/>
                  </a:cubicBezTo>
                  <a:cubicBezTo>
                    <a:pt x="-289" y="20081"/>
                    <a:pt x="-289" y="20739"/>
                    <a:pt x="770" y="21069"/>
                  </a:cubicBezTo>
                  <a:cubicBezTo>
                    <a:pt x="1829" y="21398"/>
                    <a:pt x="3946" y="21398"/>
                    <a:pt x="6911" y="19949"/>
                  </a:cubicBezTo>
                  <a:cubicBezTo>
                    <a:pt x="9876" y="18500"/>
                    <a:pt x="13687" y="15603"/>
                    <a:pt x="16229" y="12442"/>
                  </a:cubicBezTo>
                  <a:cubicBezTo>
                    <a:pt x="18770" y="9281"/>
                    <a:pt x="20040" y="5857"/>
                    <a:pt x="20676" y="3618"/>
                  </a:cubicBezTo>
                  <a:cubicBezTo>
                    <a:pt x="21311" y="1378"/>
                    <a:pt x="21311" y="325"/>
                    <a:pt x="20676" y="61"/>
                  </a:cubicBezTo>
                  <a:cubicBezTo>
                    <a:pt x="20040" y="-202"/>
                    <a:pt x="18770" y="325"/>
                    <a:pt x="17076" y="2630"/>
                  </a:cubicBezTo>
                  <a:cubicBezTo>
                    <a:pt x="15382" y="4935"/>
                    <a:pt x="13264" y="9018"/>
                    <a:pt x="12840" y="11849"/>
                  </a:cubicBezTo>
                  <a:cubicBezTo>
                    <a:pt x="12417" y="14681"/>
                    <a:pt x="13687" y="16261"/>
                    <a:pt x="14958" y="178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9086822" y="1978850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9099522" y="1858200"/>
              <a:ext cx="38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0800"/>
                    <a:pt x="0" y="0"/>
                    <a:pt x="3600" y="0"/>
                  </a:cubicBezTo>
                  <a:cubicBezTo>
                    <a:pt x="7200" y="0"/>
                    <a:pt x="144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9132452" y="1716075"/>
              <a:ext cx="104655" cy="319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165" fill="norm" stroke="1" extrusionOk="0">
                  <a:moveTo>
                    <a:pt x="17903" y="14046"/>
                  </a:moveTo>
                  <a:cubicBezTo>
                    <a:pt x="15743" y="13625"/>
                    <a:pt x="13583" y="13205"/>
                    <a:pt x="11423" y="13135"/>
                  </a:cubicBezTo>
                  <a:cubicBezTo>
                    <a:pt x="9263" y="13064"/>
                    <a:pt x="7103" y="13345"/>
                    <a:pt x="5159" y="14257"/>
                  </a:cubicBezTo>
                  <a:cubicBezTo>
                    <a:pt x="3215" y="15168"/>
                    <a:pt x="1487" y="16711"/>
                    <a:pt x="623" y="17974"/>
                  </a:cubicBezTo>
                  <a:cubicBezTo>
                    <a:pt x="-241" y="19236"/>
                    <a:pt x="-241" y="20218"/>
                    <a:pt x="839" y="20779"/>
                  </a:cubicBezTo>
                  <a:cubicBezTo>
                    <a:pt x="1919" y="21340"/>
                    <a:pt x="4079" y="21480"/>
                    <a:pt x="7535" y="19867"/>
                  </a:cubicBezTo>
                  <a:cubicBezTo>
                    <a:pt x="10991" y="18254"/>
                    <a:pt x="15743" y="14888"/>
                    <a:pt x="18335" y="11592"/>
                  </a:cubicBezTo>
                  <a:cubicBezTo>
                    <a:pt x="20927" y="8296"/>
                    <a:pt x="21359" y="5070"/>
                    <a:pt x="21359" y="3036"/>
                  </a:cubicBezTo>
                  <a:cubicBezTo>
                    <a:pt x="21359" y="1002"/>
                    <a:pt x="20927" y="161"/>
                    <a:pt x="19631" y="20"/>
                  </a:cubicBezTo>
                  <a:cubicBezTo>
                    <a:pt x="18335" y="-120"/>
                    <a:pt x="16175" y="441"/>
                    <a:pt x="14447" y="2335"/>
                  </a:cubicBezTo>
                  <a:cubicBezTo>
                    <a:pt x="12719" y="4228"/>
                    <a:pt x="11423" y="7454"/>
                    <a:pt x="12287" y="10119"/>
                  </a:cubicBezTo>
                  <a:cubicBezTo>
                    <a:pt x="13151" y="12784"/>
                    <a:pt x="16175" y="14888"/>
                    <a:pt x="19199" y="169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9500484" y="1918438"/>
              <a:ext cx="119739" cy="130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40" fill="norm" stroke="1" extrusionOk="0">
                  <a:moveTo>
                    <a:pt x="7795" y="3672"/>
                  </a:moveTo>
                  <a:cubicBezTo>
                    <a:pt x="6279" y="8201"/>
                    <a:pt x="4763" y="12730"/>
                    <a:pt x="3437" y="16040"/>
                  </a:cubicBezTo>
                  <a:cubicBezTo>
                    <a:pt x="2111" y="19350"/>
                    <a:pt x="974" y="21440"/>
                    <a:pt x="405" y="21440"/>
                  </a:cubicBezTo>
                  <a:cubicBezTo>
                    <a:pt x="-163" y="21440"/>
                    <a:pt x="-163" y="19350"/>
                    <a:pt x="595" y="16040"/>
                  </a:cubicBezTo>
                  <a:cubicBezTo>
                    <a:pt x="1353" y="12730"/>
                    <a:pt x="2869" y="8201"/>
                    <a:pt x="4195" y="5066"/>
                  </a:cubicBezTo>
                  <a:cubicBezTo>
                    <a:pt x="5521" y="1930"/>
                    <a:pt x="6658" y="188"/>
                    <a:pt x="8742" y="14"/>
                  </a:cubicBezTo>
                  <a:cubicBezTo>
                    <a:pt x="10826" y="-160"/>
                    <a:pt x="13858" y="1234"/>
                    <a:pt x="16132" y="4892"/>
                  </a:cubicBezTo>
                  <a:cubicBezTo>
                    <a:pt x="18405" y="8550"/>
                    <a:pt x="19921" y="14472"/>
                    <a:pt x="21437" y="203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9652398" y="1928050"/>
              <a:ext cx="50926" cy="107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7" h="21411" fill="norm" stroke="1" extrusionOk="0">
                  <a:moveTo>
                    <a:pt x="17970" y="3812"/>
                  </a:moveTo>
                  <a:cubicBezTo>
                    <a:pt x="15378" y="2118"/>
                    <a:pt x="12786" y="424"/>
                    <a:pt x="10194" y="424"/>
                  </a:cubicBezTo>
                  <a:cubicBezTo>
                    <a:pt x="7602" y="424"/>
                    <a:pt x="5010" y="2118"/>
                    <a:pt x="3282" y="4235"/>
                  </a:cubicBezTo>
                  <a:cubicBezTo>
                    <a:pt x="1554" y="6353"/>
                    <a:pt x="690" y="8894"/>
                    <a:pt x="258" y="11224"/>
                  </a:cubicBezTo>
                  <a:cubicBezTo>
                    <a:pt x="-174" y="13553"/>
                    <a:pt x="-174" y="15671"/>
                    <a:pt x="1122" y="17576"/>
                  </a:cubicBezTo>
                  <a:cubicBezTo>
                    <a:pt x="2418" y="19482"/>
                    <a:pt x="5010" y="21176"/>
                    <a:pt x="8034" y="21388"/>
                  </a:cubicBezTo>
                  <a:cubicBezTo>
                    <a:pt x="11058" y="21600"/>
                    <a:pt x="14514" y="20329"/>
                    <a:pt x="17106" y="18424"/>
                  </a:cubicBezTo>
                  <a:cubicBezTo>
                    <a:pt x="19698" y="16518"/>
                    <a:pt x="21426" y="13976"/>
                    <a:pt x="20562" y="10800"/>
                  </a:cubicBezTo>
                  <a:cubicBezTo>
                    <a:pt x="19698" y="7624"/>
                    <a:pt x="16242" y="3812"/>
                    <a:pt x="1278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9773349" y="1747805"/>
              <a:ext cx="43724" cy="309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353" fill="norm" stroke="1" extrusionOk="0">
                  <a:moveTo>
                    <a:pt x="5818" y="1045"/>
                  </a:moveTo>
                  <a:cubicBezTo>
                    <a:pt x="8904" y="461"/>
                    <a:pt x="11990" y="-123"/>
                    <a:pt x="13018" y="23"/>
                  </a:cubicBezTo>
                  <a:cubicBezTo>
                    <a:pt x="14047" y="169"/>
                    <a:pt x="13018" y="1045"/>
                    <a:pt x="10447" y="3963"/>
                  </a:cubicBezTo>
                  <a:cubicBezTo>
                    <a:pt x="7876" y="6882"/>
                    <a:pt x="3761" y="11845"/>
                    <a:pt x="1704" y="14763"/>
                  </a:cubicBezTo>
                  <a:cubicBezTo>
                    <a:pt x="-353" y="17682"/>
                    <a:pt x="-353" y="18558"/>
                    <a:pt x="676" y="19361"/>
                  </a:cubicBezTo>
                  <a:cubicBezTo>
                    <a:pt x="1704" y="20163"/>
                    <a:pt x="3761" y="20893"/>
                    <a:pt x="7361" y="21185"/>
                  </a:cubicBezTo>
                  <a:cubicBezTo>
                    <a:pt x="10961" y="21477"/>
                    <a:pt x="16104" y="21331"/>
                    <a:pt x="21247" y="211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9732406" y="1896300"/>
              <a:ext cx="110067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31" y="21600"/>
                  </a:moveTo>
                  <a:cubicBezTo>
                    <a:pt x="9138" y="19800"/>
                    <a:pt x="6646" y="18000"/>
                    <a:pt x="4362" y="17100"/>
                  </a:cubicBezTo>
                  <a:cubicBezTo>
                    <a:pt x="2077" y="16200"/>
                    <a:pt x="0" y="16200"/>
                    <a:pt x="0" y="16200"/>
                  </a:cubicBezTo>
                  <a:cubicBezTo>
                    <a:pt x="0" y="16200"/>
                    <a:pt x="2077" y="16200"/>
                    <a:pt x="6023" y="13500"/>
                  </a:cubicBezTo>
                  <a:cubicBezTo>
                    <a:pt x="9969" y="10800"/>
                    <a:pt x="15785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10281619" y="1909138"/>
              <a:ext cx="94254" cy="192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096" fill="norm" stroke="1" extrusionOk="0">
                  <a:moveTo>
                    <a:pt x="17054" y="2772"/>
                  </a:moveTo>
                  <a:cubicBezTo>
                    <a:pt x="15614" y="1611"/>
                    <a:pt x="14174" y="450"/>
                    <a:pt x="12254" y="101"/>
                  </a:cubicBezTo>
                  <a:cubicBezTo>
                    <a:pt x="10334" y="-247"/>
                    <a:pt x="7934" y="218"/>
                    <a:pt x="5294" y="2888"/>
                  </a:cubicBezTo>
                  <a:cubicBezTo>
                    <a:pt x="2654" y="5559"/>
                    <a:pt x="-226" y="10437"/>
                    <a:pt x="14" y="13921"/>
                  </a:cubicBezTo>
                  <a:cubicBezTo>
                    <a:pt x="254" y="17405"/>
                    <a:pt x="3614" y="19495"/>
                    <a:pt x="7694" y="20424"/>
                  </a:cubicBezTo>
                  <a:cubicBezTo>
                    <a:pt x="11774" y="21353"/>
                    <a:pt x="16574" y="21121"/>
                    <a:pt x="21374" y="208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10395867" y="1972500"/>
              <a:ext cx="103143" cy="97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0798" fill="norm" stroke="1" extrusionOk="0">
                  <a:moveTo>
                    <a:pt x="15359" y="0"/>
                  </a:moveTo>
                  <a:cubicBezTo>
                    <a:pt x="11039" y="1350"/>
                    <a:pt x="6719" y="2700"/>
                    <a:pt x="3911" y="4500"/>
                  </a:cubicBezTo>
                  <a:cubicBezTo>
                    <a:pt x="1103" y="6300"/>
                    <a:pt x="-193" y="8550"/>
                    <a:pt x="23" y="11700"/>
                  </a:cubicBezTo>
                  <a:cubicBezTo>
                    <a:pt x="239" y="14850"/>
                    <a:pt x="1967" y="18900"/>
                    <a:pt x="4991" y="20250"/>
                  </a:cubicBezTo>
                  <a:cubicBezTo>
                    <a:pt x="8015" y="21600"/>
                    <a:pt x="12335" y="20250"/>
                    <a:pt x="15359" y="18450"/>
                  </a:cubicBezTo>
                  <a:cubicBezTo>
                    <a:pt x="18383" y="16650"/>
                    <a:pt x="20111" y="14400"/>
                    <a:pt x="20759" y="11475"/>
                  </a:cubicBezTo>
                  <a:cubicBezTo>
                    <a:pt x="21407" y="8550"/>
                    <a:pt x="20975" y="4950"/>
                    <a:pt x="19463" y="3600"/>
                  </a:cubicBezTo>
                  <a:cubicBezTo>
                    <a:pt x="17951" y="2250"/>
                    <a:pt x="15359" y="3150"/>
                    <a:pt x="12767" y="40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10528272" y="1928050"/>
              <a:ext cx="109689" cy="316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532" fill="norm" stroke="1" extrusionOk="0">
                  <a:moveTo>
                    <a:pt x="7336" y="6912"/>
                  </a:moveTo>
                  <a:cubicBezTo>
                    <a:pt x="6928" y="11088"/>
                    <a:pt x="6521" y="15264"/>
                    <a:pt x="6113" y="17856"/>
                  </a:cubicBezTo>
                  <a:cubicBezTo>
                    <a:pt x="5706" y="20448"/>
                    <a:pt x="5298" y="21456"/>
                    <a:pt x="4483" y="21528"/>
                  </a:cubicBezTo>
                  <a:cubicBezTo>
                    <a:pt x="3668" y="21600"/>
                    <a:pt x="2445" y="20736"/>
                    <a:pt x="2445" y="17928"/>
                  </a:cubicBezTo>
                  <a:cubicBezTo>
                    <a:pt x="2445" y="15120"/>
                    <a:pt x="3668" y="10368"/>
                    <a:pt x="5502" y="7200"/>
                  </a:cubicBezTo>
                  <a:cubicBezTo>
                    <a:pt x="7336" y="4032"/>
                    <a:pt x="9781" y="2448"/>
                    <a:pt x="12023" y="1440"/>
                  </a:cubicBezTo>
                  <a:cubicBezTo>
                    <a:pt x="14264" y="432"/>
                    <a:pt x="16302" y="0"/>
                    <a:pt x="18136" y="0"/>
                  </a:cubicBezTo>
                  <a:cubicBezTo>
                    <a:pt x="19970" y="0"/>
                    <a:pt x="21600" y="432"/>
                    <a:pt x="20989" y="1872"/>
                  </a:cubicBezTo>
                  <a:cubicBezTo>
                    <a:pt x="20377" y="3312"/>
                    <a:pt x="17525" y="5760"/>
                    <a:pt x="14468" y="7272"/>
                  </a:cubicBezTo>
                  <a:cubicBezTo>
                    <a:pt x="11411" y="8784"/>
                    <a:pt x="8151" y="9360"/>
                    <a:pt x="5706" y="9504"/>
                  </a:cubicBezTo>
                  <a:cubicBezTo>
                    <a:pt x="3260" y="9648"/>
                    <a:pt x="1630" y="9360"/>
                    <a:pt x="0" y="90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10693372" y="1915350"/>
              <a:ext cx="124750" cy="278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501" fill="norm" stroke="1" extrusionOk="0">
                  <a:moveTo>
                    <a:pt x="0" y="0"/>
                  </a:moveTo>
                  <a:cubicBezTo>
                    <a:pt x="0" y="1636"/>
                    <a:pt x="0" y="3273"/>
                    <a:pt x="0" y="4500"/>
                  </a:cubicBezTo>
                  <a:cubicBezTo>
                    <a:pt x="0" y="5727"/>
                    <a:pt x="0" y="6545"/>
                    <a:pt x="900" y="6873"/>
                  </a:cubicBezTo>
                  <a:cubicBezTo>
                    <a:pt x="1800" y="7200"/>
                    <a:pt x="3600" y="7036"/>
                    <a:pt x="5220" y="6382"/>
                  </a:cubicBezTo>
                  <a:cubicBezTo>
                    <a:pt x="6840" y="5727"/>
                    <a:pt x="8280" y="4582"/>
                    <a:pt x="9000" y="4418"/>
                  </a:cubicBezTo>
                  <a:cubicBezTo>
                    <a:pt x="9720" y="4255"/>
                    <a:pt x="9720" y="5073"/>
                    <a:pt x="10620" y="6627"/>
                  </a:cubicBezTo>
                  <a:cubicBezTo>
                    <a:pt x="11520" y="8182"/>
                    <a:pt x="13320" y="10473"/>
                    <a:pt x="15300" y="12600"/>
                  </a:cubicBezTo>
                  <a:cubicBezTo>
                    <a:pt x="17280" y="14727"/>
                    <a:pt x="19440" y="16691"/>
                    <a:pt x="20520" y="18164"/>
                  </a:cubicBezTo>
                  <a:cubicBezTo>
                    <a:pt x="21600" y="19636"/>
                    <a:pt x="21600" y="20618"/>
                    <a:pt x="19260" y="21109"/>
                  </a:cubicBezTo>
                  <a:cubicBezTo>
                    <a:pt x="16920" y="21600"/>
                    <a:pt x="12240" y="21600"/>
                    <a:pt x="9180" y="21273"/>
                  </a:cubicBezTo>
                  <a:cubicBezTo>
                    <a:pt x="6120" y="20945"/>
                    <a:pt x="4680" y="20291"/>
                    <a:pt x="3240" y="196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10826722" y="1801050"/>
              <a:ext cx="10709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9" h="21600" fill="norm" stroke="1" extrusionOk="0">
                  <a:moveTo>
                    <a:pt x="3668" y="0"/>
                  </a:moveTo>
                  <a:cubicBezTo>
                    <a:pt x="9781" y="1464"/>
                    <a:pt x="15894" y="2929"/>
                    <a:pt x="18747" y="5431"/>
                  </a:cubicBezTo>
                  <a:cubicBezTo>
                    <a:pt x="21600" y="7932"/>
                    <a:pt x="21192" y="11471"/>
                    <a:pt x="17525" y="14339"/>
                  </a:cubicBezTo>
                  <a:cubicBezTo>
                    <a:pt x="13857" y="17207"/>
                    <a:pt x="6928" y="194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9251818" y="76829"/>
              <a:ext cx="120755" cy="365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8" h="21425" fill="norm" stroke="1" extrusionOk="0">
                  <a:moveTo>
                    <a:pt x="20538" y="2804"/>
                  </a:moveTo>
                  <a:cubicBezTo>
                    <a:pt x="19458" y="1811"/>
                    <a:pt x="18378" y="818"/>
                    <a:pt x="16758" y="322"/>
                  </a:cubicBezTo>
                  <a:cubicBezTo>
                    <a:pt x="15138" y="-175"/>
                    <a:pt x="12978" y="-175"/>
                    <a:pt x="10278" y="880"/>
                  </a:cubicBezTo>
                  <a:cubicBezTo>
                    <a:pt x="7578" y="1935"/>
                    <a:pt x="4338" y="4046"/>
                    <a:pt x="2178" y="6901"/>
                  </a:cubicBezTo>
                  <a:cubicBezTo>
                    <a:pt x="18" y="9756"/>
                    <a:pt x="-1062" y="13356"/>
                    <a:pt x="1458" y="15901"/>
                  </a:cubicBezTo>
                  <a:cubicBezTo>
                    <a:pt x="3978" y="18446"/>
                    <a:pt x="10098" y="19935"/>
                    <a:pt x="16218" y="214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9387197" y="56116"/>
              <a:ext cx="153470" cy="376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247" fill="norm" stroke="1" extrusionOk="0">
                  <a:moveTo>
                    <a:pt x="12698" y="15320"/>
                  </a:moveTo>
                  <a:cubicBezTo>
                    <a:pt x="10970" y="15200"/>
                    <a:pt x="9242" y="15081"/>
                    <a:pt x="7082" y="15618"/>
                  </a:cubicBezTo>
                  <a:cubicBezTo>
                    <a:pt x="4922" y="16155"/>
                    <a:pt x="2330" y="17349"/>
                    <a:pt x="1034" y="18423"/>
                  </a:cubicBezTo>
                  <a:cubicBezTo>
                    <a:pt x="-262" y="19497"/>
                    <a:pt x="-262" y="20451"/>
                    <a:pt x="602" y="20929"/>
                  </a:cubicBezTo>
                  <a:cubicBezTo>
                    <a:pt x="1466" y="21406"/>
                    <a:pt x="3194" y="21406"/>
                    <a:pt x="5786" y="20511"/>
                  </a:cubicBezTo>
                  <a:cubicBezTo>
                    <a:pt x="8378" y="19616"/>
                    <a:pt x="11834" y="17826"/>
                    <a:pt x="14714" y="14902"/>
                  </a:cubicBezTo>
                  <a:cubicBezTo>
                    <a:pt x="17594" y="11978"/>
                    <a:pt x="19898" y="7921"/>
                    <a:pt x="20618" y="5296"/>
                  </a:cubicBezTo>
                  <a:cubicBezTo>
                    <a:pt x="21338" y="2670"/>
                    <a:pt x="20474" y="1477"/>
                    <a:pt x="19322" y="761"/>
                  </a:cubicBezTo>
                  <a:cubicBezTo>
                    <a:pt x="18170" y="45"/>
                    <a:pt x="16730" y="-194"/>
                    <a:pt x="15578" y="164"/>
                  </a:cubicBezTo>
                  <a:cubicBezTo>
                    <a:pt x="14426" y="522"/>
                    <a:pt x="13562" y="1477"/>
                    <a:pt x="13130" y="3744"/>
                  </a:cubicBezTo>
                  <a:cubicBezTo>
                    <a:pt x="12698" y="6012"/>
                    <a:pt x="12698" y="9592"/>
                    <a:pt x="13562" y="12217"/>
                  </a:cubicBezTo>
                  <a:cubicBezTo>
                    <a:pt x="14426" y="14842"/>
                    <a:pt x="16154" y="16513"/>
                    <a:pt x="17882" y="181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9588737" y="226250"/>
              <a:ext cx="25136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5175" y="13148"/>
                  </a:moveTo>
                  <a:cubicBezTo>
                    <a:pt x="3375" y="14713"/>
                    <a:pt x="1575" y="16278"/>
                    <a:pt x="675" y="18000"/>
                  </a:cubicBezTo>
                  <a:cubicBezTo>
                    <a:pt x="-225" y="19722"/>
                    <a:pt x="-225" y="21600"/>
                    <a:pt x="675" y="21600"/>
                  </a:cubicBezTo>
                  <a:cubicBezTo>
                    <a:pt x="1575" y="21600"/>
                    <a:pt x="3375" y="19722"/>
                    <a:pt x="4275" y="16278"/>
                  </a:cubicBezTo>
                  <a:cubicBezTo>
                    <a:pt x="5175" y="12835"/>
                    <a:pt x="5175" y="7826"/>
                    <a:pt x="7875" y="4852"/>
                  </a:cubicBezTo>
                  <a:cubicBezTo>
                    <a:pt x="10575" y="1878"/>
                    <a:pt x="15975" y="939"/>
                    <a:pt x="2137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9666119" y="-1"/>
              <a:ext cx="137528" cy="392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423" fill="norm" stroke="1" extrusionOk="0">
                  <a:moveTo>
                    <a:pt x="16467" y="16852"/>
                  </a:moveTo>
                  <a:cubicBezTo>
                    <a:pt x="14503" y="16159"/>
                    <a:pt x="12540" y="15466"/>
                    <a:pt x="10740" y="15004"/>
                  </a:cubicBezTo>
                  <a:cubicBezTo>
                    <a:pt x="8940" y="14542"/>
                    <a:pt x="7303" y="14311"/>
                    <a:pt x="5503" y="14773"/>
                  </a:cubicBezTo>
                  <a:cubicBezTo>
                    <a:pt x="3703" y="15235"/>
                    <a:pt x="1740" y="16390"/>
                    <a:pt x="758" y="17545"/>
                  </a:cubicBezTo>
                  <a:cubicBezTo>
                    <a:pt x="-224" y="18700"/>
                    <a:pt x="-224" y="19855"/>
                    <a:pt x="594" y="20548"/>
                  </a:cubicBezTo>
                  <a:cubicBezTo>
                    <a:pt x="1412" y="21241"/>
                    <a:pt x="3049" y="21472"/>
                    <a:pt x="4685" y="21414"/>
                  </a:cubicBezTo>
                  <a:cubicBezTo>
                    <a:pt x="6321" y="21356"/>
                    <a:pt x="7958" y="21010"/>
                    <a:pt x="10412" y="19277"/>
                  </a:cubicBezTo>
                  <a:cubicBezTo>
                    <a:pt x="12867" y="17545"/>
                    <a:pt x="16140" y="14426"/>
                    <a:pt x="18103" y="11423"/>
                  </a:cubicBezTo>
                  <a:cubicBezTo>
                    <a:pt x="20067" y="8420"/>
                    <a:pt x="20721" y="5532"/>
                    <a:pt x="21049" y="3742"/>
                  </a:cubicBezTo>
                  <a:cubicBezTo>
                    <a:pt x="21376" y="1951"/>
                    <a:pt x="21376" y="1258"/>
                    <a:pt x="20721" y="738"/>
                  </a:cubicBezTo>
                  <a:cubicBezTo>
                    <a:pt x="20067" y="219"/>
                    <a:pt x="18758" y="-128"/>
                    <a:pt x="17121" y="45"/>
                  </a:cubicBezTo>
                  <a:cubicBezTo>
                    <a:pt x="15485" y="219"/>
                    <a:pt x="13521" y="912"/>
                    <a:pt x="12212" y="2991"/>
                  </a:cubicBezTo>
                  <a:cubicBezTo>
                    <a:pt x="10903" y="5070"/>
                    <a:pt x="10249" y="8535"/>
                    <a:pt x="10740" y="11134"/>
                  </a:cubicBezTo>
                  <a:cubicBezTo>
                    <a:pt x="11231" y="13733"/>
                    <a:pt x="12867" y="15466"/>
                    <a:pt x="14503" y="171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10020272" y="238950"/>
              <a:ext cx="571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0"/>
                    <a:pt x="13600" y="0"/>
                    <a:pt x="9200" y="1662"/>
                  </a:cubicBezTo>
                  <a:cubicBezTo>
                    <a:pt x="4800" y="3323"/>
                    <a:pt x="0" y="6646"/>
                    <a:pt x="0" y="10246"/>
                  </a:cubicBezTo>
                  <a:cubicBezTo>
                    <a:pt x="0" y="13846"/>
                    <a:pt x="4800" y="17723"/>
                    <a:pt x="9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10110023" y="302450"/>
              <a:ext cx="79988" cy="96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0974" fill="norm" stroke="1" extrusionOk="0">
                  <a:moveTo>
                    <a:pt x="19715" y="0"/>
                  </a:moveTo>
                  <a:cubicBezTo>
                    <a:pt x="14177" y="2298"/>
                    <a:pt x="8639" y="4596"/>
                    <a:pt x="5315" y="6894"/>
                  </a:cubicBezTo>
                  <a:cubicBezTo>
                    <a:pt x="1992" y="9191"/>
                    <a:pt x="885" y="11489"/>
                    <a:pt x="331" y="13787"/>
                  </a:cubicBezTo>
                  <a:cubicBezTo>
                    <a:pt x="-223" y="16085"/>
                    <a:pt x="-223" y="18383"/>
                    <a:pt x="1439" y="19762"/>
                  </a:cubicBezTo>
                  <a:cubicBezTo>
                    <a:pt x="3100" y="21140"/>
                    <a:pt x="6423" y="21600"/>
                    <a:pt x="10023" y="19762"/>
                  </a:cubicBezTo>
                  <a:cubicBezTo>
                    <a:pt x="13623" y="17923"/>
                    <a:pt x="17500" y="13787"/>
                    <a:pt x="19439" y="10340"/>
                  </a:cubicBezTo>
                  <a:cubicBezTo>
                    <a:pt x="21377" y="6894"/>
                    <a:pt x="21377" y="4136"/>
                    <a:pt x="19715" y="3217"/>
                  </a:cubicBezTo>
                  <a:cubicBezTo>
                    <a:pt x="18054" y="2298"/>
                    <a:pt x="14731" y="3217"/>
                    <a:pt x="11408" y="41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10215270" y="219900"/>
              <a:ext cx="273620" cy="400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402" fill="norm" stroke="1" extrusionOk="0">
                  <a:moveTo>
                    <a:pt x="4102" y="6107"/>
                  </a:moveTo>
                  <a:cubicBezTo>
                    <a:pt x="3772" y="8821"/>
                    <a:pt x="3442" y="11535"/>
                    <a:pt x="3113" y="13853"/>
                  </a:cubicBezTo>
                  <a:cubicBezTo>
                    <a:pt x="2783" y="16172"/>
                    <a:pt x="2453" y="18094"/>
                    <a:pt x="2123" y="19338"/>
                  </a:cubicBezTo>
                  <a:cubicBezTo>
                    <a:pt x="1794" y="20582"/>
                    <a:pt x="1464" y="21148"/>
                    <a:pt x="1134" y="21091"/>
                  </a:cubicBezTo>
                  <a:cubicBezTo>
                    <a:pt x="804" y="21035"/>
                    <a:pt x="475" y="20356"/>
                    <a:pt x="227" y="18320"/>
                  </a:cubicBezTo>
                  <a:cubicBezTo>
                    <a:pt x="-20" y="16285"/>
                    <a:pt x="-185" y="12892"/>
                    <a:pt x="392" y="9726"/>
                  </a:cubicBezTo>
                  <a:cubicBezTo>
                    <a:pt x="969" y="6559"/>
                    <a:pt x="2288" y="3619"/>
                    <a:pt x="3360" y="1979"/>
                  </a:cubicBezTo>
                  <a:cubicBezTo>
                    <a:pt x="4432" y="339"/>
                    <a:pt x="5256" y="0"/>
                    <a:pt x="5998" y="0"/>
                  </a:cubicBezTo>
                  <a:cubicBezTo>
                    <a:pt x="6740" y="0"/>
                    <a:pt x="7400" y="339"/>
                    <a:pt x="7730" y="1187"/>
                  </a:cubicBezTo>
                  <a:cubicBezTo>
                    <a:pt x="8059" y="2036"/>
                    <a:pt x="8059" y="3393"/>
                    <a:pt x="7565" y="4693"/>
                  </a:cubicBezTo>
                  <a:cubicBezTo>
                    <a:pt x="7070" y="5994"/>
                    <a:pt x="6081" y="7238"/>
                    <a:pt x="5256" y="8142"/>
                  </a:cubicBezTo>
                  <a:cubicBezTo>
                    <a:pt x="4432" y="9047"/>
                    <a:pt x="3772" y="9613"/>
                    <a:pt x="3690" y="9556"/>
                  </a:cubicBezTo>
                  <a:cubicBezTo>
                    <a:pt x="3607" y="9499"/>
                    <a:pt x="4102" y="8821"/>
                    <a:pt x="5009" y="7916"/>
                  </a:cubicBezTo>
                  <a:cubicBezTo>
                    <a:pt x="5916" y="7012"/>
                    <a:pt x="7235" y="5881"/>
                    <a:pt x="8142" y="5032"/>
                  </a:cubicBezTo>
                  <a:cubicBezTo>
                    <a:pt x="9049" y="4184"/>
                    <a:pt x="9543" y="3619"/>
                    <a:pt x="10038" y="3562"/>
                  </a:cubicBezTo>
                  <a:cubicBezTo>
                    <a:pt x="10533" y="3506"/>
                    <a:pt x="11027" y="3958"/>
                    <a:pt x="11275" y="4524"/>
                  </a:cubicBezTo>
                  <a:cubicBezTo>
                    <a:pt x="11522" y="5089"/>
                    <a:pt x="11522" y="5768"/>
                    <a:pt x="11769" y="6333"/>
                  </a:cubicBezTo>
                  <a:cubicBezTo>
                    <a:pt x="12017" y="6898"/>
                    <a:pt x="12511" y="7351"/>
                    <a:pt x="13253" y="7181"/>
                  </a:cubicBezTo>
                  <a:cubicBezTo>
                    <a:pt x="13995" y="7012"/>
                    <a:pt x="14984" y="6220"/>
                    <a:pt x="15479" y="6220"/>
                  </a:cubicBezTo>
                  <a:cubicBezTo>
                    <a:pt x="15974" y="6220"/>
                    <a:pt x="15974" y="7012"/>
                    <a:pt x="16551" y="8764"/>
                  </a:cubicBezTo>
                  <a:cubicBezTo>
                    <a:pt x="17128" y="10517"/>
                    <a:pt x="18282" y="13231"/>
                    <a:pt x="19189" y="15210"/>
                  </a:cubicBezTo>
                  <a:cubicBezTo>
                    <a:pt x="20096" y="17190"/>
                    <a:pt x="20755" y="18434"/>
                    <a:pt x="21085" y="19338"/>
                  </a:cubicBezTo>
                  <a:cubicBezTo>
                    <a:pt x="21415" y="20243"/>
                    <a:pt x="21415" y="20808"/>
                    <a:pt x="20920" y="21148"/>
                  </a:cubicBezTo>
                  <a:cubicBezTo>
                    <a:pt x="20426" y="21487"/>
                    <a:pt x="19436" y="21600"/>
                    <a:pt x="17870" y="20752"/>
                  </a:cubicBezTo>
                  <a:cubicBezTo>
                    <a:pt x="16304" y="19904"/>
                    <a:pt x="14160" y="18094"/>
                    <a:pt x="12841" y="16624"/>
                  </a:cubicBezTo>
                  <a:cubicBezTo>
                    <a:pt x="11522" y="15154"/>
                    <a:pt x="11027" y="14023"/>
                    <a:pt x="10533" y="128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10490172" y="92900"/>
              <a:ext cx="135296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600" fill="norm" stroke="1" extrusionOk="0">
                  <a:moveTo>
                    <a:pt x="0" y="0"/>
                  </a:moveTo>
                  <a:cubicBezTo>
                    <a:pt x="5236" y="939"/>
                    <a:pt x="10473" y="1878"/>
                    <a:pt x="14564" y="3809"/>
                  </a:cubicBezTo>
                  <a:cubicBezTo>
                    <a:pt x="18655" y="5739"/>
                    <a:pt x="21600" y="8661"/>
                    <a:pt x="20782" y="11791"/>
                  </a:cubicBezTo>
                  <a:cubicBezTo>
                    <a:pt x="19964" y="14922"/>
                    <a:pt x="15382" y="18261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2368522" y="1604200"/>
              <a:ext cx="12701" cy="787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148"/>
                    <a:pt x="21600" y="4297"/>
                    <a:pt x="19800" y="6561"/>
                  </a:cubicBezTo>
                  <a:cubicBezTo>
                    <a:pt x="18000" y="8826"/>
                    <a:pt x="14400" y="11206"/>
                    <a:pt x="10800" y="13587"/>
                  </a:cubicBezTo>
                  <a:cubicBezTo>
                    <a:pt x="7200" y="15968"/>
                    <a:pt x="3600" y="18348"/>
                    <a:pt x="1800" y="19684"/>
                  </a:cubicBezTo>
                  <a:cubicBezTo>
                    <a:pt x="0" y="21019"/>
                    <a:pt x="0" y="213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2337781" y="1467903"/>
              <a:ext cx="1720932" cy="980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72" fill="norm" stroke="1" extrusionOk="0">
                  <a:moveTo>
                    <a:pt x="226" y="5512"/>
                  </a:moveTo>
                  <a:cubicBezTo>
                    <a:pt x="146" y="5279"/>
                    <a:pt x="67" y="5046"/>
                    <a:pt x="27" y="4813"/>
                  </a:cubicBezTo>
                  <a:cubicBezTo>
                    <a:pt x="-13" y="4581"/>
                    <a:pt x="-13" y="4348"/>
                    <a:pt x="53" y="4162"/>
                  </a:cubicBezTo>
                  <a:cubicBezTo>
                    <a:pt x="120" y="3975"/>
                    <a:pt x="252" y="3836"/>
                    <a:pt x="795" y="3650"/>
                  </a:cubicBezTo>
                  <a:cubicBezTo>
                    <a:pt x="1339" y="3463"/>
                    <a:pt x="2293" y="3231"/>
                    <a:pt x="3247" y="2998"/>
                  </a:cubicBezTo>
                  <a:cubicBezTo>
                    <a:pt x="4201" y="2765"/>
                    <a:pt x="5155" y="2532"/>
                    <a:pt x="6056" y="2300"/>
                  </a:cubicBezTo>
                  <a:cubicBezTo>
                    <a:pt x="6957" y="2067"/>
                    <a:pt x="7805" y="1834"/>
                    <a:pt x="8720" y="1625"/>
                  </a:cubicBezTo>
                  <a:cubicBezTo>
                    <a:pt x="9634" y="1415"/>
                    <a:pt x="10615" y="1229"/>
                    <a:pt x="11662" y="1043"/>
                  </a:cubicBezTo>
                  <a:cubicBezTo>
                    <a:pt x="12708" y="856"/>
                    <a:pt x="13822" y="670"/>
                    <a:pt x="14868" y="507"/>
                  </a:cubicBezTo>
                  <a:cubicBezTo>
                    <a:pt x="15915" y="344"/>
                    <a:pt x="16896" y="205"/>
                    <a:pt x="17837" y="112"/>
                  </a:cubicBezTo>
                  <a:cubicBezTo>
                    <a:pt x="18778" y="19"/>
                    <a:pt x="19679" y="-28"/>
                    <a:pt x="20262" y="19"/>
                  </a:cubicBezTo>
                  <a:cubicBezTo>
                    <a:pt x="20845" y="65"/>
                    <a:pt x="21110" y="205"/>
                    <a:pt x="21295" y="531"/>
                  </a:cubicBezTo>
                  <a:cubicBezTo>
                    <a:pt x="21481" y="856"/>
                    <a:pt x="21587" y="1369"/>
                    <a:pt x="21534" y="2509"/>
                  </a:cubicBezTo>
                  <a:cubicBezTo>
                    <a:pt x="21481" y="3650"/>
                    <a:pt x="21269" y="5419"/>
                    <a:pt x="21136" y="7164"/>
                  </a:cubicBezTo>
                  <a:cubicBezTo>
                    <a:pt x="21004" y="8910"/>
                    <a:pt x="20951" y="10632"/>
                    <a:pt x="20938" y="12262"/>
                  </a:cubicBezTo>
                  <a:cubicBezTo>
                    <a:pt x="20924" y="13891"/>
                    <a:pt x="20951" y="15427"/>
                    <a:pt x="20964" y="16428"/>
                  </a:cubicBezTo>
                  <a:cubicBezTo>
                    <a:pt x="20977" y="17429"/>
                    <a:pt x="20977" y="17894"/>
                    <a:pt x="20885" y="18197"/>
                  </a:cubicBezTo>
                  <a:cubicBezTo>
                    <a:pt x="20792" y="18500"/>
                    <a:pt x="20606" y="18639"/>
                    <a:pt x="20090" y="18709"/>
                  </a:cubicBezTo>
                  <a:cubicBezTo>
                    <a:pt x="19573" y="18779"/>
                    <a:pt x="18725" y="18779"/>
                    <a:pt x="17810" y="18825"/>
                  </a:cubicBezTo>
                  <a:cubicBezTo>
                    <a:pt x="16896" y="18872"/>
                    <a:pt x="15915" y="18965"/>
                    <a:pt x="14921" y="19058"/>
                  </a:cubicBezTo>
                  <a:cubicBezTo>
                    <a:pt x="13928" y="19151"/>
                    <a:pt x="12920" y="19244"/>
                    <a:pt x="11860" y="19454"/>
                  </a:cubicBezTo>
                  <a:cubicBezTo>
                    <a:pt x="10800" y="19663"/>
                    <a:pt x="9687" y="19989"/>
                    <a:pt x="8587" y="20362"/>
                  </a:cubicBezTo>
                  <a:cubicBezTo>
                    <a:pt x="7487" y="20734"/>
                    <a:pt x="6401" y="21153"/>
                    <a:pt x="5314" y="215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-1" y="2429700"/>
              <a:ext cx="208508" cy="276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376" fill="norm" stroke="1" extrusionOk="0">
                  <a:moveTo>
                    <a:pt x="10365" y="0"/>
                  </a:moveTo>
                  <a:cubicBezTo>
                    <a:pt x="12741" y="164"/>
                    <a:pt x="15117" y="327"/>
                    <a:pt x="17277" y="327"/>
                  </a:cubicBezTo>
                  <a:cubicBezTo>
                    <a:pt x="19437" y="327"/>
                    <a:pt x="21381" y="164"/>
                    <a:pt x="21273" y="245"/>
                  </a:cubicBezTo>
                  <a:cubicBezTo>
                    <a:pt x="21165" y="327"/>
                    <a:pt x="19005" y="655"/>
                    <a:pt x="16737" y="1309"/>
                  </a:cubicBezTo>
                  <a:cubicBezTo>
                    <a:pt x="14469" y="1964"/>
                    <a:pt x="12093" y="2945"/>
                    <a:pt x="10473" y="3682"/>
                  </a:cubicBezTo>
                  <a:cubicBezTo>
                    <a:pt x="8853" y="4418"/>
                    <a:pt x="7989" y="4909"/>
                    <a:pt x="7449" y="5564"/>
                  </a:cubicBezTo>
                  <a:cubicBezTo>
                    <a:pt x="6909" y="6218"/>
                    <a:pt x="6693" y="7036"/>
                    <a:pt x="6909" y="7936"/>
                  </a:cubicBezTo>
                  <a:cubicBezTo>
                    <a:pt x="7125" y="8836"/>
                    <a:pt x="7773" y="9818"/>
                    <a:pt x="7665" y="10718"/>
                  </a:cubicBezTo>
                  <a:cubicBezTo>
                    <a:pt x="7557" y="11618"/>
                    <a:pt x="6693" y="12436"/>
                    <a:pt x="5397" y="13582"/>
                  </a:cubicBezTo>
                  <a:cubicBezTo>
                    <a:pt x="4101" y="14727"/>
                    <a:pt x="2373" y="16200"/>
                    <a:pt x="1293" y="17427"/>
                  </a:cubicBezTo>
                  <a:cubicBezTo>
                    <a:pt x="213" y="18655"/>
                    <a:pt x="-219" y="19636"/>
                    <a:pt x="105" y="20373"/>
                  </a:cubicBezTo>
                  <a:cubicBezTo>
                    <a:pt x="429" y="21109"/>
                    <a:pt x="1509" y="21600"/>
                    <a:pt x="4101" y="21273"/>
                  </a:cubicBezTo>
                  <a:cubicBezTo>
                    <a:pt x="6693" y="20945"/>
                    <a:pt x="10797" y="19800"/>
                    <a:pt x="14901" y="186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158722" y="2570348"/>
              <a:ext cx="165101" cy="16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9014"/>
                  </a:moveTo>
                  <a:cubicBezTo>
                    <a:pt x="0" y="7630"/>
                    <a:pt x="0" y="6245"/>
                    <a:pt x="692" y="5138"/>
                  </a:cubicBezTo>
                  <a:cubicBezTo>
                    <a:pt x="1385" y="4030"/>
                    <a:pt x="2769" y="3199"/>
                    <a:pt x="3877" y="3338"/>
                  </a:cubicBezTo>
                  <a:cubicBezTo>
                    <a:pt x="4985" y="3476"/>
                    <a:pt x="5815" y="4584"/>
                    <a:pt x="6092" y="6799"/>
                  </a:cubicBezTo>
                  <a:cubicBezTo>
                    <a:pt x="6369" y="9014"/>
                    <a:pt x="6092" y="12338"/>
                    <a:pt x="5262" y="14830"/>
                  </a:cubicBezTo>
                  <a:cubicBezTo>
                    <a:pt x="4431" y="17322"/>
                    <a:pt x="3046" y="18984"/>
                    <a:pt x="2354" y="19122"/>
                  </a:cubicBezTo>
                  <a:cubicBezTo>
                    <a:pt x="1662" y="19261"/>
                    <a:pt x="1662" y="17876"/>
                    <a:pt x="4292" y="14691"/>
                  </a:cubicBezTo>
                  <a:cubicBezTo>
                    <a:pt x="6923" y="11507"/>
                    <a:pt x="12185" y="6522"/>
                    <a:pt x="15369" y="3614"/>
                  </a:cubicBezTo>
                  <a:cubicBezTo>
                    <a:pt x="18554" y="707"/>
                    <a:pt x="19662" y="-124"/>
                    <a:pt x="19662" y="14"/>
                  </a:cubicBezTo>
                  <a:cubicBezTo>
                    <a:pt x="19662" y="153"/>
                    <a:pt x="18554" y="1261"/>
                    <a:pt x="16477" y="3891"/>
                  </a:cubicBezTo>
                  <a:cubicBezTo>
                    <a:pt x="14400" y="6522"/>
                    <a:pt x="11354" y="10676"/>
                    <a:pt x="9831" y="13445"/>
                  </a:cubicBezTo>
                  <a:cubicBezTo>
                    <a:pt x="8308" y="16214"/>
                    <a:pt x="8308" y="17599"/>
                    <a:pt x="10523" y="18707"/>
                  </a:cubicBezTo>
                  <a:cubicBezTo>
                    <a:pt x="12738" y="19814"/>
                    <a:pt x="17169" y="20645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44422" y="2798000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165072" y="2823400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495272" y="261385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527022" y="274720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789269" y="2569392"/>
              <a:ext cx="99704" cy="205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153" fill="norm" stroke="1" extrusionOk="0">
                  <a:moveTo>
                    <a:pt x="20764" y="3928"/>
                  </a:moveTo>
                  <a:cubicBezTo>
                    <a:pt x="20764" y="2838"/>
                    <a:pt x="20764" y="1747"/>
                    <a:pt x="19442" y="983"/>
                  </a:cubicBezTo>
                  <a:cubicBezTo>
                    <a:pt x="18119" y="219"/>
                    <a:pt x="15474" y="-217"/>
                    <a:pt x="12168" y="110"/>
                  </a:cubicBezTo>
                  <a:cubicBezTo>
                    <a:pt x="8862" y="438"/>
                    <a:pt x="4895" y="1528"/>
                    <a:pt x="2470" y="2619"/>
                  </a:cubicBezTo>
                  <a:cubicBezTo>
                    <a:pt x="46" y="3710"/>
                    <a:pt x="-836" y="4801"/>
                    <a:pt x="927" y="6219"/>
                  </a:cubicBezTo>
                  <a:cubicBezTo>
                    <a:pt x="2691" y="7638"/>
                    <a:pt x="7099" y="9383"/>
                    <a:pt x="10846" y="11456"/>
                  </a:cubicBezTo>
                  <a:cubicBezTo>
                    <a:pt x="14593" y="13528"/>
                    <a:pt x="17678" y="15928"/>
                    <a:pt x="18119" y="17565"/>
                  </a:cubicBezTo>
                  <a:cubicBezTo>
                    <a:pt x="18560" y="19201"/>
                    <a:pt x="16356" y="20074"/>
                    <a:pt x="14152" y="20619"/>
                  </a:cubicBezTo>
                  <a:cubicBezTo>
                    <a:pt x="11948" y="21165"/>
                    <a:pt x="9744" y="21383"/>
                    <a:pt x="8642" y="20838"/>
                  </a:cubicBezTo>
                  <a:cubicBezTo>
                    <a:pt x="7540" y="20292"/>
                    <a:pt x="7540" y="18983"/>
                    <a:pt x="7540" y="176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938641" y="2597209"/>
              <a:ext cx="83682" cy="181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18" fill="norm" stroke="1" extrusionOk="0">
                  <a:moveTo>
                    <a:pt x="289" y="12380"/>
                  </a:moveTo>
                  <a:cubicBezTo>
                    <a:pt x="4609" y="10642"/>
                    <a:pt x="8929" y="8904"/>
                    <a:pt x="11629" y="7415"/>
                  </a:cubicBezTo>
                  <a:cubicBezTo>
                    <a:pt x="14329" y="5925"/>
                    <a:pt x="15409" y="4684"/>
                    <a:pt x="15949" y="3318"/>
                  </a:cubicBezTo>
                  <a:cubicBezTo>
                    <a:pt x="16489" y="1952"/>
                    <a:pt x="16489" y="463"/>
                    <a:pt x="14869" y="90"/>
                  </a:cubicBezTo>
                  <a:cubicBezTo>
                    <a:pt x="13249" y="-282"/>
                    <a:pt x="10009" y="463"/>
                    <a:pt x="6769" y="3070"/>
                  </a:cubicBezTo>
                  <a:cubicBezTo>
                    <a:pt x="3529" y="5677"/>
                    <a:pt x="289" y="10146"/>
                    <a:pt x="19" y="13497"/>
                  </a:cubicBezTo>
                  <a:cubicBezTo>
                    <a:pt x="-251" y="16849"/>
                    <a:pt x="2449" y="19084"/>
                    <a:pt x="6499" y="20201"/>
                  </a:cubicBezTo>
                  <a:cubicBezTo>
                    <a:pt x="10549" y="21318"/>
                    <a:pt x="15949" y="21318"/>
                    <a:pt x="21349" y="213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1091905" y="2511124"/>
              <a:ext cx="139968" cy="269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016" fill="norm" stroke="1" extrusionOk="0">
                  <a:moveTo>
                    <a:pt x="21318" y="1077"/>
                  </a:moveTo>
                  <a:cubicBezTo>
                    <a:pt x="19706" y="418"/>
                    <a:pt x="18094" y="-242"/>
                    <a:pt x="15354" y="88"/>
                  </a:cubicBezTo>
                  <a:cubicBezTo>
                    <a:pt x="12614" y="418"/>
                    <a:pt x="8745" y="1737"/>
                    <a:pt x="5682" y="4622"/>
                  </a:cubicBezTo>
                  <a:cubicBezTo>
                    <a:pt x="2619" y="7508"/>
                    <a:pt x="363" y="11960"/>
                    <a:pt x="40" y="15092"/>
                  </a:cubicBezTo>
                  <a:cubicBezTo>
                    <a:pt x="-282" y="18225"/>
                    <a:pt x="1330" y="20039"/>
                    <a:pt x="4231" y="20698"/>
                  </a:cubicBezTo>
                  <a:cubicBezTo>
                    <a:pt x="7133" y="21358"/>
                    <a:pt x="11324" y="20863"/>
                    <a:pt x="15515" y="203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1215289" y="2597886"/>
              <a:ext cx="147097" cy="180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0491" fill="norm" stroke="1" extrusionOk="0">
                  <a:moveTo>
                    <a:pt x="14050" y="3250"/>
                  </a:moveTo>
                  <a:cubicBezTo>
                    <a:pt x="13150" y="2050"/>
                    <a:pt x="12250" y="850"/>
                    <a:pt x="11050" y="370"/>
                  </a:cubicBezTo>
                  <a:cubicBezTo>
                    <a:pt x="9850" y="-110"/>
                    <a:pt x="8350" y="130"/>
                    <a:pt x="6400" y="2650"/>
                  </a:cubicBezTo>
                  <a:cubicBezTo>
                    <a:pt x="4450" y="5170"/>
                    <a:pt x="2050" y="9970"/>
                    <a:pt x="850" y="13090"/>
                  </a:cubicBezTo>
                  <a:cubicBezTo>
                    <a:pt x="-350" y="16210"/>
                    <a:pt x="-350" y="17650"/>
                    <a:pt x="1300" y="18970"/>
                  </a:cubicBezTo>
                  <a:cubicBezTo>
                    <a:pt x="2950" y="20290"/>
                    <a:pt x="6250" y="21490"/>
                    <a:pt x="9850" y="19210"/>
                  </a:cubicBezTo>
                  <a:cubicBezTo>
                    <a:pt x="13450" y="16930"/>
                    <a:pt x="17350" y="11170"/>
                    <a:pt x="19300" y="7690"/>
                  </a:cubicBezTo>
                  <a:cubicBezTo>
                    <a:pt x="21250" y="4210"/>
                    <a:pt x="21250" y="3010"/>
                    <a:pt x="19900" y="1930"/>
                  </a:cubicBezTo>
                  <a:cubicBezTo>
                    <a:pt x="18550" y="850"/>
                    <a:pt x="15850" y="-110"/>
                    <a:pt x="13150" y="10"/>
                  </a:cubicBezTo>
                  <a:cubicBezTo>
                    <a:pt x="10450" y="130"/>
                    <a:pt x="7750" y="1330"/>
                    <a:pt x="6250" y="3010"/>
                  </a:cubicBezTo>
                  <a:cubicBezTo>
                    <a:pt x="4750" y="4690"/>
                    <a:pt x="4450" y="6850"/>
                    <a:pt x="5050" y="8050"/>
                  </a:cubicBezTo>
                  <a:cubicBezTo>
                    <a:pt x="5650" y="9250"/>
                    <a:pt x="7150" y="9490"/>
                    <a:pt x="9250" y="9250"/>
                  </a:cubicBezTo>
                  <a:cubicBezTo>
                    <a:pt x="11350" y="9010"/>
                    <a:pt x="14050" y="8290"/>
                    <a:pt x="16750" y="75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1250922" y="2445488"/>
              <a:ext cx="107951" cy="117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21423"/>
                  </a:moveTo>
                  <a:cubicBezTo>
                    <a:pt x="2965" y="15252"/>
                    <a:pt x="5929" y="9080"/>
                    <a:pt x="8047" y="5223"/>
                  </a:cubicBezTo>
                  <a:cubicBezTo>
                    <a:pt x="10165" y="1366"/>
                    <a:pt x="11435" y="-177"/>
                    <a:pt x="12071" y="16"/>
                  </a:cubicBezTo>
                  <a:cubicBezTo>
                    <a:pt x="12706" y="209"/>
                    <a:pt x="12706" y="2137"/>
                    <a:pt x="14188" y="5994"/>
                  </a:cubicBezTo>
                  <a:cubicBezTo>
                    <a:pt x="15671" y="9852"/>
                    <a:pt x="18635" y="15637"/>
                    <a:pt x="21600" y="214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1416022" y="2474150"/>
              <a:ext cx="68618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6" h="21600" fill="norm" stroke="1" extrusionOk="0">
                  <a:moveTo>
                    <a:pt x="0" y="0"/>
                  </a:moveTo>
                  <a:cubicBezTo>
                    <a:pt x="8023" y="3252"/>
                    <a:pt x="16046" y="6503"/>
                    <a:pt x="18823" y="9581"/>
                  </a:cubicBezTo>
                  <a:cubicBezTo>
                    <a:pt x="21600" y="12658"/>
                    <a:pt x="19131" y="15561"/>
                    <a:pt x="15120" y="17535"/>
                  </a:cubicBezTo>
                  <a:cubicBezTo>
                    <a:pt x="11109" y="19510"/>
                    <a:pt x="5554" y="205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1695422" y="2669778"/>
              <a:ext cx="1460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635" y="11040"/>
                    <a:pt x="11270" y="1783"/>
                    <a:pt x="14870" y="240"/>
                  </a:cubicBezTo>
                  <a:cubicBezTo>
                    <a:pt x="18470" y="-1303"/>
                    <a:pt x="20035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1670022" y="2734500"/>
              <a:ext cx="222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91" y="15840"/>
                    <a:pt x="6583" y="10080"/>
                    <a:pt x="10183" y="6480"/>
                  </a:cubicBezTo>
                  <a:cubicBezTo>
                    <a:pt x="13783" y="2880"/>
                    <a:pt x="1769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1939015" y="2636798"/>
              <a:ext cx="116708" cy="170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0243" fill="norm" stroke="1" extrusionOk="0">
                  <a:moveTo>
                    <a:pt x="20053" y="2551"/>
                  </a:moveTo>
                  <a:cubicBezTo>
                    <a:pt x="15885" y="2049"/>
                    <a:pt x="11716" y="1546"/>
                    <a:pt x="8306" y="2551"/>
                  </a:cubicBezTo>
                  <a:cubicBezTo>
                    <a:pt x="4895" y="3556"/>
                    <a:pt x="2243" y="6067"/>
                    <a:pt x="916" y="8830"/>
                  </a:cubicBezTo>
                  <a:cubicBezTo>
                    <a:pt x="-410" y="11593"/>
                    <a:pt x="-410" y="14607"/>
                    <a:pt x="1674" y="16993"/>
                  </a:cubicBezTo>
                  <a:cubicBezTo>
                    <a:pt x="3758" y="19379"/>
                    <a:pt x="7927" y="21137"/>
                    <a:pt x="11527" y="19756"/>
                  </a:cubicBezTo>
                  <a:cubicBezTo>
                    <a:pt x="15127" y="18374"/>
                    <a:pt x="18158" y="13853"/>
                    <a:pt x="19674" y="10211"/>
                  </a:cubicBezTo>
                  <a:cubicBezTo>
                    <a:pt x="21190" y="6570"/>
                    <a:pt x="21190" y="3807"/>
                    <a:pt x="20243" y="2049"/>
                  </a:cubicBezTo>
                  <a:cubicBezTo>
                    <a:pt x="19295" y="290"/>
                    <a:pt x="17401" y="-463"/>
                    <a:pt x="16074" y="290"/>
                  </a:cubicBezTo>
                  <a:cubicBezTo>
                    <a:pt x="14748" y="1044"/>
                    <a:pt x="13990" y="3304"/>
                    <a:pt x="13232" y="55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2133572" y="2766250"/>
              <a:ext cx="31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2212709" y="2681289"/>
              <a:ext cx="129138" cy="149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0841" fill="norm" stroke="1" extrusionOk="0">
                  <a:moveTo>
                    <a:pt x="10838" y="4775"/>
                  </a:moveTo>
                  <a:cubicBezTo>
                    <a:pt x="9124" y="4775"/>
                    <a:pt x="7410" y="4775"/>
                    <a:pt x="5353" y="5811"/>
                  </a:cubicBezTo>
                  <a:cubicBezTo>
                    <a:pt x="3295" y="6846"/>
                    <a:pt x="895" y="8918"/>
                    <a:pt x="210" y="11581"/>
                  </a:cubicBezTo>
                  <a:cubicBezTo>
                    <a:pt x="-476" y="14244"/>
                    <a:pt x="553" y="17498"/>
                    <a:pt x="2781" y="19274"/>
                  </a:cubicBezTo>
                  <a:cubicBezTo>
                    <a:pt x="5010" y="21049"/>
                    <a:pt x="8438" y="21345"/>
                    <a:pt x="11695" y="20013"/>
                  </a:cubicBezTo>
                  <a:cubicBezTo>
                    <a:pt x="14953" y="18682"/>
                    <a:pt x="18038" y="15723"/>
                    <a:pt x="19581" y="12616"/>
                  </a:cubicBezTo>
                  <a:cubicBezTo>
                    <a:pt x="21124" y="9509"/>
                    <a:pt x="21124" y="6255"/>
                    <a:pt x="20610" y="4035"/>
                  </a:cubicBezTo>
                  <a:cubicBezTo>
                    <a:pt x="20095" y="1816"/>
                    <a:pt x="19067" y="633"/>
                    <a:pt x="17695" y="189"/>
                  </a:cubicBezTo>
                  <a:cubicBezTo>
                    <a:pt x="16324" y="-255"/>
                    <a:pt x="14610" y="41"/>
                    <a:pt x="13410" y="1520"/>
                  </a:cubicBezTo>
                  <a:cubicBezTo>
                    <a:pt x="12210" y="3000"/>
                    <a:pt x="11524" y="5663"/>
                    <a:pt x="10838" y="83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2350384" y="2712186"/>
              <a:ext cx="101911" cy="130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181" fill="norm" stroke="1" extrusionOk="0">
                  <a:moveTo>
                    <a:pt x="11712" y="7729"/>
                  </a:moveTo>
                  <a:cubicBezTo>
                    <a:pt x="11271" y="6014"/>
                    <a:pt x="10830" y="4300"/>
                    <a:pt x="9508" y="3443"/>
                  </a:cubicBezTo>
                  <a:cubicBezTo>
                    <a:pt x="8186" y="2586"/>
                    <a:pt x="5981" y="2586"/>
                    <a:pt x="4218" y="3272"/>
                  </a:cubicBezTo>
                  <a:cubicBezTo>
                    <a:pt x="2455" y="3957"/>
                    <a:pt x="1132" y="5329"/>
                    <a:pt x="471" y="7900"/>
                  </a:cubicBezTo>
                  <a:cubicBezTo>
                    <a:pt x="-190" y="10472"/>
                    <a:pt x="-190" y="14243"/>
                    <a:pt x="692" y="16814"/>
                  </a:cubicBezTo>
                  <a:cubicBezTo>
                    <a:pt x="1573" y="19386"/>
                    <a:pt x="3337" y="20757"/>
                    <a:pt x="6422" y="21100"/>
                  </a:cubicBezTo>
                  <a:cubicBezTo>
                    <a:pt x="9508" y="21443"/>
                    <a:pt x="13916" y="20757"/>
                    <a:pt x="16781" y="17672"/>
                  </a:cubicBezTo>
                  <a:cubicBezTo>
                    <a:pt x="19647" y="14586"/>
                    <a:pt x="20969" y="9100"/>
                    <a:pt x="21190" y="5500"/>
                  </a:cubicBezTo>
                  <a:cubicBezTo>
                    <a:pt x="21410" y="1900"/>
                    <a:pt x="20528" y="186"/>
                    <a:pt x="19426" y="14"/>
                  </a:cubicBezTo>
                  <a:cubicBezTo>
                    <a:pt x="18324" y="-157"/>
                    <a:pt x="17002" y="1214"/>
                    <a:pt x="15679" y="25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2563256" y="2740850"/>
              <a:ext cx="846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645"/>
                    <a:pt x="0" y="9290"/>
                    <a:pt x="0" y="12890"/>
                  </a:cubicBezTo>
                  <a:cubicBezTo>
                    <a:pt x="0" y="16490"/>
                    <a:pt x="10800" y="190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4070322" y="1534350"/>
              <a:ext cx="279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45" y="17100"/>
                    <a:pt x="9491" y="12600"/>
                    <a:pt x="13091" y="9000"/>
                  </a:cubicBezTo>
                  <a:cubicBezTo>
                    <a:pt x="16691" y="5400"/>
                    <a:pt x="19145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4273522" y="1478360"/>
              <a:ext cx="126005" cy="153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226" fill="norm" stroke="1" extrusionOk="0">
                  <a:moveTo>
                    <a:pt x="0" y="2467"/>
                  </a:moveTo>
                  <a:cubicBezTo>
                    <a:pt x="3960" y="1591"/>
                    <a:pt x="7920" y="716"/>
                    <a:pt x="10800" y="278"/>
                  </a:cubicBezTo>
                  <a:cubicBezTo>
                    <a:pt x="13680" y="-160"/>
                    <a:pt x="15480" y="-160"/>
                    <a:pt x="17460" y="862"/>
                  </a:cubicBezTo>
                  <a:cubicBezTo>
                    <a:pt x="19440" y="1883"/>
                    <a:pt x="21600" y="3926"/>
                    <a:pt x="21420" y="6991"/>
                  </a:cubicBezTo>
                  <a:cubicBezTo>
                    <a:pt x="21240" y="10056"/>
                    <a:pt x="18720" y="14143"/>
                    <a:pt x="16920" y="16770"/>
                  </a:cubicBezTo>
                  <a:cubicBezTo>
                    <a:pt x="15120" y="19397"/>
                    <a:pt x="14040" y="20564"/>
                    <a:pt x="14400" y="21002"/>
                  </a:cubicBezTo>
                  <a:cubicBezTo>
                    <a:pt x="14760" y="21440"/>
                    <a:pt x="16560" y="21148"/>
                    <a:pt x="18360" y="208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4578322" y="1407350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4571972" y="1470850"/>
              <a:ext cx="120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4895822" y="1242250"/>
              <a:ext cx="254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538"/>
                    <a:pt x="0" y="11077"/>
                    <a:pt x="3600" y="14677"/>
                  </a:cubicBezTo>
                  <a:cubicBezTo>
                    <a:pt x="7200" y="18277"/>
                    <a:pt x="14400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4964452" y="1298046"/>
              <a:ext cx="105024" cy="138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161" fill="norm" stroke="1" extrusionOk="0">
                  <a:moveTo>
                    <a:pt x="10409" y="7943"/>
                  </a:moveTo>
                  <a:cubicBezTo>
                    <a:pt x="9139" y="6654"/>
                    <a:pt x="7868" y="5364"/>
                    <a:pt x="6386" y="5364"/>
                  </a:cubicBezTo>
                  <a:cubicBezTo>
                    <a:pt x="4903" y="5364"/>
                    <a:pt x="3209" y="6654"/>
                    <a:pt x="1939" y="9071"/>
                  </a:cubicBezTo>
                  <a:cubicBezTo>
                    <a:pt x="668" y="11489"/>
                    <a:pt x="-179" y="15036"/>
                    <a:pt x="33" y="17454"/>
                  </a:cubicBezTo>
                  <a:cubicBezTo>
                    <a:pt x="245" y="19871"/>
                    <a:pt x="1515" y="21161"/>
                    <a:pt x="4268" y="21161"/>
                  </a:cubicBezTo>
                  <a:cubicBezTo>
                    <a:pt x="7021" y="21161"/>
                    <a:pt x="11256" y="19871"/>
                    <a:pt x="14433" y="17292"/>
                  </a:cubicBezTo>
                  <a:cubicBezTo>
                    <a:pt x="17609" y="14713"/>
                    <a:pt x="19727" y="10845"/>
                    <a:pt x="20574" y="7782"/>
                  </a:cubicBezTo>
                  <a:cubicBezTo>
                    <a:pt x="21421" y="4719"/>
                    <a:pt x="20997" y="2462"/>
                    <a:pt x="19727" y="1173"/>
                  </a:cubicBezTo>
                  <a:cubicBezTo>
                    <a:pt x="18456" y="-117"/>
                    <a:pt x="16339" y="-439"/>
                    <a:pt x="14433" y="689"/>
                  </a:cubicBezTo>
                  <a:cubicBezTo>
                    <a:pt x="12527" y="1818"/>
                    <a:pt x="10833" y="4397"/>
                    <a:pt x="9139" y="69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5140008" y="1278469"/>
              <a:ext cx="100832" cy="146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126" fill="norm" stroke="1" extrusionOk="0">
                  <a:moveTo>
                    <a:pt x="13946" y="1183"/>
                  </a:moveTo>
                  <a:cubicBezTo>
                    <a:pt x="11742" y="879"/>
                    <a:pt x="9538" y="575"/>
                    <a:pt x="6893" y="1792"/>
                  </a:cubicBezTo>
                  <a:cubicBezTo>
                    <a:pt x="4248" y="3008"/>
                    <a:pt x="1162" y="5747"/>
                    <a:pt x="281" y="8941"/>
                  </a:cubicBezTo>
                  <a:cubicBezTo>
                    <a:pt x="-601" y="12135"/>
                    <a:pt x="721" y="15786"/>
                    <a:pt x="2485" y="18068"/>
                  </a:cubicBezTo>
                  <a:cubicBezTo>
                    <a:pt x="4248" y="20349"/>
                    <a:pt x="6452" y="21262"/>
                    <a:pt x="9317" y="21110"/>
                  </a:cubicBezTo>
                  <a:cubicBezTo>
                    <a:pt x="12183" y="20958"/>
                    <a:pt x="15709" y="19741"/>
                    <a:pt x="17913" y="17003"/>
                  </a:cubicBezTo>
                  <a:cubicBezTo>
                    <a:pt x="20117" y="14265"/>
                    <a:pt x="20999" y="10006"/>
                    <a:pt x="20999" y="6963"/>
                  </a:cubicBezTo>
                  <a:cubicBezTo>
                    <a:pt x="20999" y="3921"/>
                    <a:pt x="20117" y="2096"/>
                    <a:pt x="18575" y="1031"/>
                  </a:cubicBezTo>
                  <a:cubicBezTo>
                    <a:pt x="17032" y="-34"/>
                    <a:pt x="14828" y="-338"/>
                    <a:pt x="13285" y="423"/>
                  </a:cubicBezTo>
                  <a:cubicBezTo>
                    <a:pt x="11742" y="1183"/>
                    <a:pt x="10860" y="3008"/>
                    <a:pt x="9979" y="48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5287935" y="1286700"/>
              <a:ext cx="129048" cy="121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0" h="21427" fill="norm" stroke="1" extrusionOk="0">
                  <a:moveTo>
                    <a:pt x="7228" y="5586"/>
                  </a:moveTo>
                  <a:cubicBezTo>
                    <a:pt x="5899" y="4097"/>
                    <a:pt x="4570" y="2607"/>
                    <a:pt x="3407" y="2607"/>
                  </a:cubicBezTo>
                  <a:cubicBezTo>
                    <a:pt x="2243" y="2607"/>
                    <a:pt x="1247" y="4097"/>
                    <a:pt x="582" y="6703"/>
                  </a:cubicBezTo>
                  <a:cubicBezTo>
                    <a:pt x="-83" y="9310"/>
                    <a:pt x="-415" y="13034"/>
                    <a:pt x="914" y="16014"/>
                  </a:cubicBezTo>
                  <a:cubicBezTo>
                    <a:pt x="2243" y="18993"/>
                    <a:pt x="5234" y="21228"/>
                    <a:pt x="8557" y="21414"/>
                  </a:cubicBezTo>
                  <a:cubicBezTo>
                    <a:pt x="11880" y="21600"/>
                    <a:pt x="15536" y="19738"/>
                    <a:pt x="17862" y="16386"/>
                  </a:cubicBezTo>
                  <a:cubicBezTo>
                    <a:pt x="20188" y="13034"/>
                    <a:pt x="21185" y="8193"/>
                    <a:pt x="19191" y="5214"/>
                  </a:cubicBezTo>
                  <a:cubicBezTo>
                    <a:pt x="17197" y="2234"/>
                    <a:pt x="12213" y="1117"/>
                    <a:pt x="722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1911716" y="293838"/>
              <a:ext cx="228207" cy="999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557" fill="norm" stroke="1" extrusionOk="0">
                  <a:moveTo>
                    <a:pt x="20582" y="48"/>
                  </a:moveTo>
                  <a:cubicBezTo>
                    <a:pt x="19600" y="3"/>
                    <a:pt x="18618" y="-43"/>
                    <a:pt x="17342" y="71"/>
                  </a:cubicBezTo>
                  <a:cubicBezTo>
                    <a:pt x="16066" y="185"/>
                    <a:pt x="14495" y="459"/>
                    <a:pt x="12531" y="1258"/>
                  </a:cubicBezTo>
                  <a:cubicBezTo>
                    <a:pt x="10567" y="2058"/>
                    <a:pt x="8211" y="3382"/>
                    <a:pt x="6051" y="4866"/>
                  </a:cubicBezTo>
                  <a:cubicBezTo>
                    <a:pt x="3891" y="6350"/>
                    <a:pt x="1927" y="7994"/>
                    <a:pt x="847" y="9638"/>
                  </a:cubicBezTo>
                  <a:cubicBezTo>
                    <a:pt x="-233" y="11282"/>
                    <a:pt x="-429" y="12926"/>
                    <a:pt x="1142" y="14524"/>
                  </a:cubicBezTo>
                  <a:cubicBezTo>
                    <a:pt x="2713" y="16123"/>
                    <a:pt x="6051" y="17675"/>
                    <a:pt x="9684" y="18840"/>
                  </a:cubicBezTo>
                  <a:cubicBezTo>
                    <a:pt x="13316" y="20004"/>
                    <a:pt x="17244" y="20781"/>
                    <a:pt x="21171" y="215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3845628" y="318239"/>
              <a:ext cx="119986" cy="574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564" fill="norm" stroke="1" extrusionOk="0">
                  <a:moveTo>
                    <a:pt x="416" y="838"/>
                  </a:moveTo>
                  <a:cubicBezTo>
                    <a:pt x="56" y="440"/>
                    <a:pt x="-304" y="43"/>
                    <a:pt x="416" y="4"/>
                  </a:cubicBezTo>
                  <a:cubicBezTo>
                    <a:pt x="1136" y="-36"/>
                    <a:pt x="2936" y="282"/>
                    <a:pt x="6716" y="1393"/>
                  </a:cubicBezTo>
                  <a:cubicBezTo>
                    <a:pt x="10496" y="2505"/>
                    <a:pt x="16256" y="4411"/>
                    <a:pt x="18776" y="6714"/>
                  </a:cubicBezTo>
                  <a:cubicBezTo>
                    <a:pt x="21296" y="9017"/>
                    <a:pt x="20576" y="11717"/>
                    <a:pt x="18776" y="14139"/>
                  </a:cubicBezTo>
                  <a:cubicBezTo>
                    <a:pt x="16976" y="16561"/>
                    <a:pt x="14096" y="18705"/>
                    <a:pt x="12656" y="19896"/>
                  </a:cubicBezTo>
                  <a:cubicBezTo>
                    <a:pt x="11216" y="21088"/>
                    <a:pt x="11216" y="21326"/>
                    <a:pt x="11216" y="2156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4084577" y="454850"/>
              <a:ext cx="42896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600" fill="norm" stroke="1" extrusionOk="0">
                  <a:moveTo>
                    <a:pt x="14674" y="0"/>
                  </a:moveTo>
                  <a:cubicBezTo>
                    <a:pt x="9531" y="351"/>
                    <a:pt x="4388" y="702"/>
                    <a:pt x="1816" y="2634"/>
                  </a:cubicBezTo>
                  <a:cubicBezTo>
                    <a:pt x="-755" y="4566"/>
                    <a:pt x="-755" y="8078"/>
                    <a:pt x="2845" y="11502"/>
                  </a:cubicBezTo>
                  <a:cubicBezTo>
                    <a:pt x="6445" y="14927"/>
                    <a:pt x="13645" y="18263"/>
                    <a:pt x="2084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4190461" y="497583"/>
              <a:ext cx="101104" cy="170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0960" fill="norm" stroke="1" extrusionOk="0">
                  <a:moveTo>
                    <a:pt x="14654" y="2554"/>
                  </a:moveTo>
                  <a:cubicBezTo>
                    <a:pt x="12450" y="2293"/>
                    <a:pt x="10246" y="2033"/>
                    <a:pt x="8482" y="2554"/>
                  </a:cubicBezTo>
                  <a:cubicBezTo>
                    <a:pt x="6719" y="3074"/>
                    <a:pt x="5397" y="4375"/>
                    <a:pt x="3854" y="7108"/>
                  </a:cubicBezTo>
                  <a:cubicBezTo>
                    <a:pt x="2311" y="9840"/>
                    <a:pt x="548" y="14004"/>
                    <a:pt x="107" y="16867"/>
                  </a:cubicBezTo>
                  <a:cubicBezTo>
                    <a:pt x="-334" y="19730"/>
                    <a:pt x="548" y="21291"/>
                    <a:pt x="3633" y="20901"/>
                  </a:cubicBezTo>
                  <a:cubicBezTo>
                    <a:pt x="6719" y="20510"/>
                    <a:pt x="12009" y="18168"/>
                    <a:pt x="15315" y="15045"/>
                  </a:cubicBezTo>
                  <a:cubicBezTo>
                    <a:pt x="18621" y="11922"/>
                    <a:pt x="19944" y="8019"/>
                    <a:pt x="20605" y="5416"/>
                  </a:cubicBezTo>
                  <a:cubicBezTo>
                    <a:pt x="21266" y="2814"/>
                    <a:pt x="21266" y="1513"/>
                    <a:pt x="20164" y="732"/>
                  </a:cubicBezTo>
                  <a:cubicBezTo>
                    <a:pt x="19062" y="-49"/>
                    <a:pt x="16858" y="-309"/>
                    <a:pt x="16197" y="472"/>
                  </a:cubicBezTo>
                  <a:cubicBezTo>
                    <a:pt x="15535" y="1252"/>
                    <a:pt x="16417" y="3074"/>
                    <a:pt x="17299" y="4115"/>
                  </a:cubicBezTo>
                  <a:cubicBezTo>
                    <a:pt x="18180" y="5156"/>
                    <a:pt x="19062" y="5416"/>
                    <a:pt x="19944" y="56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4348502" y="459738"/>
              <a:ext cx="86666" cy="183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0825" fill="norm" stroke="1" extrusionOk="0">
                  <a:moveTo>
                    <a:pt x="8011" y="5206"/>
                  </a:moveTo>
                  <a:cubicBezTo>
                    <a:pt x="8011" y="4006"/>
                    <a:pt x="8011" y="2806"/>
                    <a:pt x="6982" y="2686"/>
                  </a:cubicBezTo>
                  <a:cubicBezTo>
                    <a:pt x="5953" y="2566"/>
                    <a:pt x="3896" y="3526"/>
                    <a:pt x="2353" y="5446"/>
                  </a:cubicBezTo>
                  <a:cubicBezTo>
                    <a:pt x="811" y="7366"/>
                    <a:pt x="-218" y="10246"/>
                    <a:pt x="39" y="12886"/>
                  </a:cubicBezTo>
                  <a:cubicBezTo>
                    <a:pt x="296" y="15526"/>
                    <a:pt x="1839" y="17926"/>
                    <a:pt x="3896" y="19366"/>
                  </a:cubicBezTo>
                  <a:cubicBezTo>
                    <a:pt x="5953" y="20806"/>
                    <a:pt x="8525" y="21286"/>
                    <a:pt x="11353" y="20326"/>
                  </a:cubicBezTo>
                  <a:cubicBezTo>
                    <a:pt x="14182" y="19366"/>
                    <a:pt x="17268" y="16966"/>
                    <a:pt x="19068" y="13846"/>
                  </a:cubicBezTo>
                  <a:cubicBezTo>
                    <a:pt x="20868" y="10726"/>
                    <a:pt x="21382" y="6886"/>
                    <a:pt x="20868" y="4486"/>
                  </a:cubicBezTo>
                  <a:cubicBezTo>
                    <a:pt x="20353" y="2086"/>
                    <a:pt x="18811" y="1126"/>
                    <a:pt x="16753" y="526"/>
                  </a:cubicBezTo>
                  <a:cubicBezTo>
                    <a:pt x="14696" y="-74"/>
                    <a:pt x="12125" y="-314"/>
                    <a:pt x="11096" y="646"/>
                  </a:cubicBezTo>
                  <a:cubicBezTo>
                    <a:pt x="10068" y="1606"/>
                    <a:pt x="10582" y="3766"/>
                    <a:pt x="12125" y="5566"/>
                  </a:cubicBezTo>
                  <a:cubicBezTo>
                    <a:pt x="13668" y="7366"/>
                    <a:pt x="16239" y="8806"/>
                    <a:pt x="18811" y="102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4551714" y="473900"/>
              <a:ext cx="138640" cy="114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209" fill="norm" stroke="1" extrusionOk="0">
                  <a:moveTo>
                    <a:pt x="10823" y="9425"/>
                  </a:moveTo>
                  <a:cubicBezTo>
                    <a:pt x="9534" y="7855"/>
                    <a:pt x="8244" y="6284"/>
                    <a:pt x="6793" y="5498"/>
                  </a:cubicBezTo>
                  <a:cubicBezTo>
                    <a:pt x="5343" y="4713"/>
                    <a:pt x="3731" y="4713"/>
                    <a:pt x="2441" y="6676"/>
                  </a:cubicBezTo>
                  <a:cubicBezTo>
                    <a:pt x="1152" y="8640"/>
                    <a:pt x="184" y="12567"/>
                    <a:pt x="23" y="15513"/>
                  </a:cubicBezTo>
                  <a:cubicBezTo>
                    <a:pt x="-138" y="18458"/>
                    <a:pt x="507" y="20422"/>
                    <a:pt x="3408" y="21011"/>
                  </a:cubicBezTo>
                  <a:cubicBezTo>
                    <a:pt x="6310" y="21600"/>
                    <a:pt x="11468" y="20815"/>
                    <a:pt x="14853" y="19440"/>
                  </a:cubicBezTo>
                  <a:cubicBezTo>
                    <a:pt x="18238" y="18065"/>
                    <a:pt x="19850" y="16102"/>
                    <a:pt x="20656" y="14138"/>
                  </a:cubicBezTo>
                  <a:cubicBezTo>
                    <a:pt x="21462" y="12175"/>
                    <a:pt x="21462" y="10211"/>
                    <a:pt x="18561" y="7855"/>
                  </a:cubicBezTo>
                  <a:cubicBezTo>
                    <a:pt x="15659" y="5498"/>
                    <a:pt x="9856" y="2749"/>
                    <a:pt x="4053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176" name="Drawing"/>
          <p:cNvGrpSpPr/>
          <p:nvPr/>
        </p:nvGrpSpPr>
        <p:grpSpPr>
          <a:xfrm>
            <a:off x="6902449" y="2085425"/>
            <a:ext cx="1999753" cy="2046201"/>
            <a:chOff x="0" y="0"/>
            <a:chExt cx="1999751" cy="2046199"/>
          </a:xfrm>
        </p:grpSpPr>
        <p:sp>
          <p:nvSpPr>
            <p:cNvPr id="1154" name="Line"/>
            <p:cNvSpPr/>
            <p:nvPr/>
          </p:nvSpPr>
          <p:spPr>
            <a:xfrm>
              <a:off x="165605" y="1538"/>
              <a:ext cx="209045" cy="364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230" fill="norm" stroke="1" extrusionOk="0">
                  <a:moveTo>
                    <a:pt x="4530" y="127"/>
                  </a:moveTo>
                  <a:cubicBezTo>
                    <a:pt x="4748" y="5064"/>
                    <a:pt x="4966" y="10002"/>
                    <a:pt x="4966" y="13272"/>
                  </a:cubicBezTo>
                  <a:cubicBezTo>
                    <a:pt x="4966" y="16543"/>
                    <a:pt x="4748" y="18148"/>
                    <a:pt x="4421" y="19259"/>
                  </a:cubicBezTo>
                  <a:cubicBezTo>
                    <a:pt x="4093" y="20370"/>
                    <a:pt x="3657" y="20987"/>
                    <a:pt x="2893" y="21172"/>
                  </a:cubicBezTo>
                  <a:cubicBezTo>
                    <a:pt x="2130" y="21357"/>
                    <a:pt x="1039" y="21110"/>
                    <a:pt x="493" y="20246"/>
                  </a:cubicBezTo>
                  <a:cubicBezTo>
                    <a:pt x="-52" y="19382"/>
                    <a:pt x="-52" y="17901"/>
                    <a:pt x="57" y="16790"/>
                  </a:cubicBezTo>
                  <a:cubicBezTo>
                    <a:pt x="166" y="15679"/>
                    <a:pt x="384" y="14939"/>
                    <a:pt x="1039" y="14568"/>
                  </a:cubicBezTo>
                  <a:cubicBezTo>
                    <a:pt x="1693" y="14198"/>
                    <a:pt x="2784" y="14198"/>
                    <a:pt x="4857" y="13396"/>
                  </a:cubicBezTo>
                  <a:cubicBezTo>
                    <a:pt x="6930" y="12594"/>
                    <a:pt x="9984" y="10989"/>
                    <a:pt x="12384" y="9138"/>
                  </a:cubicBezTo>
                  <a:cubicBezTo>
                    <a:pt x="14784" y="7286"/>
                    <a:pt x="16530" y="5188"/>
                    <a:pt x="17948" y="3460"/>
                  </a:cubicBezTo>
                  <a:cubicBezTo>
                    <a:pt x="19366" y="1732"/>
                    <a:pt x="20457" y="374"/>
                    <a:pt x="21003" y="66"/>
                  </a:cubicBezTo>
                  <a:cubicBezTo>
                    <a:pt x="21548" y="-243"/>
                    <a:pt x="21548" y="498"/>
                    <a:pt x="21330" y="3090"/>
                  </a:cubicBezTo>
                  <a:cubicBezTo>
                    <a:pt x="21112" y="5682"/>
                    <a:pt x="20675" y="10125"/>
                    <a:pt x="20675" y="13272"/>
                  </a:cubicBezTo>
                  <a:cubicBezTo>
                    <a:pt x="20675" y="16420"/>
                    <a:pt x="21112" y="18271"/>
                    <a:pt x="21548" y="20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438141" y="308524"/>
              <a:ext cx="81005" cy="140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128" fill="norm" stroke="1" extrusionOk="0">
                  <a:moveTo>
                    <a:pt x="6482" y="0"/>
                  </a:moveTo>
                  <a:cubicBezTo>
                    <a:pt x="3782" y="3494"/>
                    <a:pt x="1082" y="6988"/>
                    <a:pt x="272" y="10482"/>
                  </a:cubicBezTo>
                  <a:cubicBezTo>
                    <a:pt x="-538" y="13976"/>
                    <a:pt x="542" y="17471"/>
                    <a:pt x="2432" y="19376"/>
                  </a:cubicBezTo>
                  <a:cubicBezTo>
                    <a:pt x="4322" y="21282"/>
                    <a:pt x="7022" y="21600"/>
                    <a:pt x="10262" y="20488"/>
                  </a:cubicBezTo>
                  <a:cubicBezTo>
                    <a:pt x="13502" y="19376"/>
                    <a:pt x="17282" y="16835"/>
                    <a:pt x="19172" y="14771"/>
                  </a:cubicBezTo>
                  <a:cubicBezTo>
                    <a:pt x="21062" y="12706"/>
                    <a:pt x="21062" y="11118"/>
                    <a:pt x="19712" y="10006"/>
                  </a:cubicBezTo>
                  <a:cubicBezTo>
                    <a:pt x="18362" y="8894"/>
                    <a:pt x="15662" y="8259"/>
                    <a:pt x="12962" y="7782"/>
                  </a:cubicBezTo>
                  <a:cubicBezTo>
                    <a:pt x="10262" y="7306"/>
                    <a:pt x="7562" y="6988"/>
                    <a:pt x="4862" y="6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603250" y="137074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615950" y="327574"/>
              <a:ext cx="254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976641" y="0"/>
              <a:ext cx="255260" cy="386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203" fill="norm" stroke="1" extrusionOk="0">
                  <a:moveTo>
                    <a:pt x="12321" y="901"/>
                  </a:moveTo>
                  <a:cubicBezTo>
                    <a:pt x="11436" y="669"/>
                    <a:pt x="10551" y="437"/>
                    <a:pt x="9666" y="437"/>
                  </a:cubicBezTo>
                  <a:cubicBezTo>
                    <a:pt x="8781" y="437"/>
                    <a:pt x="7895" y="669"/>
                    <a:pt x="6302" y="2353"/>
                  </a:cubicBezTo>
                  <a:cubicBezTo>
                    <a:pt x="4708" y="4037"/>
                    <a:pt x="2407" y="7172"/>
                    <a:pt x="1167" y="10075"/>
                  </a:cubicBezTo>
                  <a:cubicBezTo>
                    <a:pt x="-72" y="12979"/>
                    <a:pt x="-249" y="15650"/>
                    <a:pt x="282" y="17566"/>
                  </a:cubicBezTo>
                  <a:cubicBezTo>
                    <a:pt x="813" y="19482"/>
                    <a:pt x="2053" y="20643"/>
                    <a:pt x="3469" y="21050"/>
                  </a:cubicBezTo>
                  <a:cubicBezTo>
                    <a:pt x="4885" y="21456"/>
                    <a:pt x="6479" y="21108"/>
                    <a:pt x="8781" y="19366"/>
                  </a:cubicBezTo>
                  <a:cubicBezTo>
                    <a:pt x="11082" y="17624"/>
                    <a:pt x="14092" y="14488"/>
                    <a:pt x="15862" y="11527"/>
                  </a:cubicBezTo>
                  <a:cubicBezTo>
                    <a:pt x="17633" y="8566"/>
                    <a:pt x="18164" y="5779"/>
                    <a:pt x="17721" y="3862"/>
                  </a:cubicBezTo>
                  <a:cubicBezTo>
                    <a:pt x="17279" y="1946"/>
                    <a:pt x="15862" y="901"/>
                    <a:pt x="14181" y="379"/>
                  </a:cubicBezTo>
                  <a:cubicBezTo>
                    <a:pt x="12499" y="-144"/>
                    <a:pt x="10551" y="-144"/>
                    <a:pt x="8781" y="495"/>
                  </a:cubicBezTo>
                  <a:cubicBezTo>
                    <a:pt x="7010" y="1133"/>
                    <a:pt x="5417" y="2411"/>
                    <a:pt x="4708" y="3746"/>
                  </a:cubicBezTo>
                  <a:cubicBezTo>
                    <a:pt x="4000" y="5082"/>
                    <a:pt x="4177" y="6475"/>
                    <a:pt x="7099" y="7521"/>
                  </a:cubicBezTo>
                  <a:cubicBezTo>
                    <a:pt x="10020" y="8566"/>
                    <a:pt x="15685" y="9262"/>
                    <a:pt x="21351" y="9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1339850" y="213274"/>
              <a:ext cx="1270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1365250" y="340274"/>
              <a:ext cx="1905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1715952" y="31590"/>
              <a:ext cx="176349" cy="357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38" fill="norm" stroke="1" extrusionOk="0">
                  <a:moveTo>
                    <a:pt x="17567" y="5537"/>
                  </a:moveTo>
                  <a:cubicBezTo>
                    <a:pt x="16538" y="5158"/>
                    <a:pt x="15510" y="4779"/>
                    <a:pt x="13581" y="4842"/>
                  </a:cubicBezTo>
                  <a:cubicBezTo>
                    <a:pt x="11653" y="4906"/>
                    <a:pt x="8824" y="5411"/>
                    <a:pt x="6381" y="7306"/>
                  </a:cubicBezTo>
                  <a:cubicBezTo>
                    <a:pt x="3938" y="9200"/>
                    <a:pt x="1881" y="12485"/>
                    <a:pt x="853" y="14821"/>
                  </a:cubicBezTo>
                  <a:cubicBezTo>
                    <a:pt x="-176" y="17158"/>
                    <a:pt x="-176" y="18548"/>
                    <a:pt x="338" y="19495"/>
                  </a:cubicBezTo>
                  <a:cubicBezTo>
                    <a:pt x="853" y="20442"/>
                    <a:pt x="1881" y="20948"/>
                    <a:pt x="3167" y="21200"/>
                  </a:cubicBezTo>
                  <a:cubicBezTo>
                    <a:pt x="4453" y="21453"/>
                    <a:pt x="5995" y="21453"/>
                    <a:pt x="8567" y="20379"/>
                  </a:cubicBezTo>
                  <a:cubicBezTo>
                    <a:pt x="11138" y="19306"/>
                    <a:pt x="14738" y="17158"/>
                    <a:pt x="17181" y="14064"/>
                  </a:cubicBezTo>
                  <a:cubicBezTo>
                    <a:pt x="19624" y="10969"/>
                    <a:pt x="20910" y="6927"/>
                    <a:pt x="20781" y="4400"/>
                  </a:cubicBezTo>
                  <a:cubicBezTo>
                    <a:pt x="20653" y="1874"/>
                    <a:pt x="19110" y="864"/>
                    <a:pt x="16924" y="358"/>
                  </a:cubicBezTo>
                  <a:cubicBezTo>
                    <a:pt x="14738" y="-147"/>
                    <a:pt x="11910" y="-147"/>
                    <a:pt x="9595" y="548"/>
                  </a:cubicBezTo>
                  <a:cubicBezTo>
                    <a:pt x="7281" y="1242"/>
                    <a:pt x="5481" y="2632"/>
                    <a:pt x="5481" y="4085"/>
                  </a:cubicBezTo>
                  <a:cubicBezTo>
                    <a:pt x="5481" y="5537"/>
                    <a:pt x="7281" y="7053"/>
                    <a:pt x="10238" y="8253"/>
                  </a:cubicBezTo>
                  <a:cubicBezTo>
                    <a:pt x="13195" y="9453"/>
                    <a:pt x="17310" y="10337"/>
                    <a:pt x="21424" y="11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1902649" y="327574"/>
              <a:ext cx="97103" cy="11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4" h="21363" fill="norm" stroke="1" extrusionOk="0">
                  <a:moveTo>
                    <a:pt x="16700" y="0"/>
                  </a:moveTo>
                  <a:cubicBezTo>
                    <a:pt x="12650" y="1516"/>
                    <a:pt x="8600" y="3032"/>
                    <a:pt x="5675" y="5684"/>
                  </a:cubicBezTo>
                  <a:cubicBezTo>
                    <a:pt x="2750" y="8337"/>
                    <a:pt x="950" y="12126"/>
                    <a:pt x="275" y="14968"/>
                  </a:cubicBezTo>
                  <a:cubicBezTo>
                    <a:pt x="-400" y="17811"/>
                    <a:pt x="50" y="19705"/>
                    <a:pt x="2975" y="20653"/>
                  </a:cubicBezTo>
                  <a:cubicBezTo>
                    <a:pt x="5900" y="21600"/>
                    <a:pt x="11300" y="21600"/>
                    <a:pt x="15125" y="20653"/>
                  </a:cubicBezTo>
                  <a:cubicBezTo>
                    <a:pt x="18950" y="19705"/>
                    <a:pt x="21200" y="17811"/>
                    <a:pt x="20525" y="14779"/>
                  </a:cubicBezTo>
                  <a:cubicBezTo>
                    <a:pt x="19850" y="11747"/>
                    <a:pt x="16250" y="7579"/>
                    <a:pt x="12650" y="3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1016000" y="930824"/>
              <a:ext cx="120650" cy="158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9" fill="norm" stroke="1" extrusionOk="0">
                  <a:moveTo>
                    <a:pt x="0" y="0"/>
                  </a:moveTo>
                  <a:cubicBezTo>
                    <a:pt x="758" y="5049"/>
                    <a:pt x="1516" y="10099"/>
                    <a:pt x="2463" y="13605"/>
                  </a:cubicBezTo>
                  <a:cubicBezTo>
                    <a:pt x="3411" y="17112"/>
                    <a:pt x="4547" y="19075"/>
                    <a:pt x="6063" y="20197"/>
                  </a:cubicBezTo>
                  <a:cubicBezTo>
                    <a:pt x="7579" y="21319"/>
                    <a:pt x="9474" y="21600"/>
                    <a:pt x="11368" y="18655"/>
                  </a:cubicBezTo>
                  <a:cubicBezTo>
                    <a:pt x="13263" y="15709"/>
                    <a:pt x="15158" y="9538"/>
                    <a:pt x="16863" y="5891"/>
                  </a:cubicBezTo>
                  <a:cubicBezTo>
                    <a:pt x="18568" y="2244"/>
                    <a:pt x="20084" y="11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1155700" y="906700"/>
              <a:ext cx="95250" cy="233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21600" y="1634"/>
                  </a:moveTo>
                  <a:cubicBezTo>
                    <a:pt x="19680" y="1051"/>
                    <a:pt x="17760" y="467"/>
                    <a:pt x="15360" y="175"/>
                  </a:cubicBezTo>
                  <a:cubicBezTo>
                    <a:pt x="12960" y="-117"/>
                    <a:pt x="10080" y="-117"/>
                    <a:pt x="7440" y="759"/>
                  </a:cubicBezTo>
                  <a:cubicBezTo>
                    <a:pt x="4800" y="1634"/>
                    <a:pt x="2400" y="3386"/>
                    <a:pt x="3600" y="5137"/>
                  </a:cubicBezTo>
                  <a:cubicBezTo>
                    <a:pt x="4800" y="6888"/>
                    <a:pt x="9600" y="8640"/>
                    <a:pt x="13200" y="10488"/>
                  </a:cubicBezTo>
                  <a:cubicBezTo>
                    <a:pt x="16800" y="12337"/>
                    <a:pt x="19200" y="14283"/>
                    <a:pt x="16800" y="16132"/>
                  </a:cubicBezTo>
                  <a:cubicBezTo>
                    <a:pt x="14400" y="17980"/>
                    <a:pt x="7200" y="19732"/>
                    <a:pt x="0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1270000" y="1108624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0" y="1562595"/>
              <a:ext cx="206169" cy="316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32" fill="norm" stroke="1" extrusionOk="0">
                  <a:moveTo>
                    <a:pt x="0" y="4540"/>
                  </a:moveTo>
                  <a:cubicBezTo>
                    <a:pt x="882" y="9004"/>
                    <a:pt x="1763" y="13468"/>
                    <a:pt x="2204" y="16060"/>
                  </a:cubicBezTo>
                  <a:cubicBezTo>
                    <a:pt x="2645" y="18652"/>
                    <a:pt x="2645" y="19372"/>
                    <a:pt x="2535" y="20092"/>
                  </a:cubicBezTo>
                  <a:cubicBezTo>
                    <a:pt x="2424" y="20812"/>
                    <a:pt x="2204" y="21532"/>
                    <a:pt x="1984" y="21532"/>
                  </a:cubicBezTo>
                  <a:cubicBezTo>
                    <a:pt x="1763" y="21532"/>
                    <a:pt x="1543" y="20812"/>
                    <a:pt x="1873" y="19444"/>
                  </a:cubicBezTo>
                  <a:cubicBezTo>
                    <a:pt x="2204" y="18076"/>
                    <a:pt x="3086" y="16060"/>
                    <a:pt x="5510" y="14116"/>
                  </a:cubicBezTo>
                  <a:cubicBezTo>
                    <a:pt x="7935" y="12172"/>
                    <a:pt x="11902" y="10300"/>
                    <a:pt x="14547" y="8284"/>
                  </a:cubicBezTo>
                  <a:cubicBezTo>
                    <a:pt x="17192" y="6268"/>
                    <a:pt x="18514" y="4108"/>
                    <a:pt x="19506" y="2524"/>
                  </a:cubicBezTo>
                  <a:cubicBezTo>
                    <a:pt x="20498" y="940"/>
                    <a:pt x="21159" y="-68"/>
                    <a:pt x="21380" y="4"/>
                  </a:cubicBezTo>
                  <a:cubicBezTo>
                    <a:pt x="21600" y="76"/>
                    <a:pt x="21380" y="1228"/>
                    <a:pt x="21049" y="4036"/>
                  </a:cubicBezTo>
                  <a:cubicBezTo>
                    <a:pt x="20718" y="6844"/>
                    <a:pt x="20278" y="11308"/>
                    <a:pt x="20057" y="14404"/>
                  </a:cubicBezTo>
                  <a:cubicBezTo>
                    <a:pt x="19837" y="17500"/>
                    <a:pt x="19837" y="19228"/>
                    <a:pt x="19837" y="20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247650" y="1819824"/>
              <a:ext cx="127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393700" y="1680124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412750" y="1832524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724811" y="1587066"/>
              <a:ext cx="205552" cy="390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313" fill="norm" stroke="1" extrusionOk="0">
                  <a:moveTo>
                    <a:pt x="11146" y="4039"/>
                  </a:moveTo>
                  <a:cubicBezTo>
                    <a:pt x="11366" y="3346"/>
                    <a:pt x="11587" y="2653"/>
                    <a:pt x="11146" y="2306"/>
                  </a:cubicBezTo>
                  <a:cubicBezTo>
                    <a:pt x="10705" y="1960"/>
                    <a:pt x="9603" y="1960"/>
                    <a:pt x="7950" y="3115"/>
                  </a:cubicBezTo>
                  <a:cubicBezTo>
                    <a:pt x="6297" y="4270"/>
                    <a:pt x="4093" y="6580"/>
                    <a:pt x="2660" y="9237"/>
                  </a:cubicBezTo>
                  <a:cubicBezTo>
                    <a:pt x="1227" y="11893"/>
                    <a:pt x="566" y="14897"/>
                    <a:pt x="236" y="16802"/>
                  </a:cubicBezTo>
                  <a:cubicBezTo>
                    <a:pt x="-95" y="18708"/>
                    <a:pt x="-95" y="19517"/>
                    <a:pt x="346" y="20152"/>
                  </a:cubicBezTo>
                  <a:cubicBezTo>
                    <a:pt x="787" y="20787"/>
                    <a:pt x="1668" y="21249"/>
                    <a:pt x="3101" y="21307"/>
                  </a:cubicBezTo>
                  <a:cubicBezTo>
                    <a:pt x="4534" y="21365"/>
                    <a:pt x="6517" y="21018"/>
                    <a:pt x="9383" y="19517"/>
                  </a:cubicBezTo>
                  <a:cubicBezTo>
                    <a:pt x="12248" y="18015"/>
                    <a:pt x="15995" y="15359"/>
                    <a:pt x="18309" y="12413"/>
                  </a:cubicBezTo>
                  <a:cubicBezTo>
                    <a:pt x="20623" y="9468"/>
                    <a:pt x="21505" y="6233"/>
                    <a:pt x="21395" y="4039"/>
                  </a:cubicBezTo>
                  <a:cubicBezTo>
                    <a:pt x="21285" y="1844"/>
                    <a:pt x="20183" y="689"/>
                    <a:pt x="18419" y="227"/>
                  </a:cubicBezTo>
                  <a:cubicBezTo>
                    <a:pt x="16656" y="-235"/>
                    <a:pt x="14232" y="-4"/>
                    <a:pt x="11697" y="1036"/>
                  </a:cubicBezTo>
                  <a:cubicBezTo>
                    <a:pt x="9162" y="2075"/>
                    <a:pt x="6517" y="3923"/>
                    <a:pt x="5856" y="5483"/>
                  </a:cubicBezTo>
                  <a:cubicBezTo>
                    <a:pt x="5195" y="7042"/>
                    <a:pt x="6517" y="8313"/>
                    <a:pt x="8611" y="9063"/>
                  </a:cubicBezTo>
                  <a:cubicBezTo>
                    <a:pt x="10705" y="9814"/>
                    <a:pt x="13570" y="10045"/>
                    <a:pt x="16436" y="10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1111249" y="1755101"/>
              <a:ext cx="1524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400" y="11040"/>
                    <a:pt x="10800" y="1783"/>
                    <a:pt x="14400" y="240"/>
                  </a:cubicBezTo>
                  <a:cubicBezTo>
                    <a:pt x="18000" y="-1303"/>
                    <a:pt x="198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1092200" y="1864274"/>
              <a:ext cx="1905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60" y="20571"/>
                    <a:pt x="6720" y="19543"/>
                    <a:pt x="10320" y="15943"/>
                  </a:cubicBezTo>
                  <a:cubicBezTo>
                    <a:pt x="13920" y="12343"/>
                    <a:pt x="17760" y="61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1162050" y="1642024"/>
              <a:ext cx="889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3200"/>
                    <a:pt x="10286" y="6400"/>
                    <a:pt x="6686" y="10000"/>
                  </a:cubicBezTo>
                  <a:cubicBezTo>
                    <a:pt x="3086" y="13600"/>
                    <a:pt x="1543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1363787" y="1577592"/>
              <a:ext cx="177422" cy="387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365" fill="norm" stroke="1" extrusionOk="0">
                  <a:moveTo>
                    <a:pt x="12983" y="6006"/>
                  </a:moveTo>
                  <a:cubicBezTo>
                    <a:pt x="11727" y="5773"/>
                    <a:pt x="10471" y="5539"/>
                    <a:pt x="9341" y="5656"/>
                  </a:cubicBezTo>
                  <a:cubicBezTo>
                    <a:pt x="8211" y="5773"/>
                    <a:pt x="7206" y="6240"/>
                    <a:pt x="5573" y="7641"/>
                  </a:cubicBezTo>
                  <a:cubicBezTo>
                    <a:pt x="3941" y="9042"/>
                    <a:pt x="1680" y="11377"/>
                    <a:pt x="676" y="13654"/>
                  </a:cubicBezTo>
                  <a:cubicBezTo>
                    <a:pt x="-329" y="15930"/>
                    <a:pt x="-78" y="18149"/>
                    <a:pt x="550" y="19492"/>
                  </a:cubicBezTo>
                  <a:cubicBezTo>
                    <a:pt x="1178" y="20834"/>
                    <a:pt x="2183" y="21301"/>
                    <a:pt x="3815" y="21360"/>
                  </a:cubicBezTo>
                  <a:cubicBezTo>
                    <a:pt x="5448" y="21418"/>
                    <a:pt x="7708" y="21068"/>
                    <a:pt x="10722" y="19258"/>
                  </a:cubicBezTo>
                  <a:cubicBezTo>
                    <a:pt x="13736" y="17448"/>
                    <a:pt x="17504" y="14179"/>
                    <a:pt x="19387" y="11027"/>
                  </a:cubicBezTo>
                  <a:cubicBezTo>
                    <a:pt x="21271" y="7874"/>
                    <a:pt x="21271" y="4839"/>
                    <a:pt x="20769" y="3029"/>
                  </a:cubicBezTo>
                  <a:cubicBezTo>
                    <a:pt x="20266" y="1219"/>
                    <a:pt x="19262" y="635"/>
                    <a:pt x="17504" y="285"/>
                  </a:cubicBezTo>
                  <a:cubicBezTo>
                    <a:pt x="15745" y="-65"/>
                    <a:pt x="13234" y="-182"/>
                    <a:pt x="10722" y="460"/>
                  </a:cubicBezTo>
                  <a:cubicBezTo>
                    <a:pt x="8211" y="1102"/>
                    <a:pt x="5699" y="2503"/>
                    <a:pt x="4318" y="4196"/>
                  </a:cubicBezTo>
                  <a:cubicBezTo>
                    <a:pt x="2936" y="5889"/>
                    <a:pt x="2685" y="7874"/>
                    <a:pt x="4820" y="9392"/>
                  </a:cubicBezTo>
                  <a:cubicBezTo>
                    <a:pt x="6955" y="10910"/>
                    <a:pt x="11476" y="11961"/>
                    <a:pt x="15997" y="13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1513416" y="1902374"/>
              <a:ext cx="80707" cy="143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271" fill="norm" stroke="1" extrusionOk="0">
                  <a:moveTo>
                    <a:pt x="17723" y="1878"/>
                  </a:moveTo>
                  <a:cubicBezTo>
                    <a:pt x="12185" y="5009"/>
                    <a:pt x="6646" y="8139"/>
                    <a:pt x="3600" y="10643"/>
                  </a:cubicBezTo>
                  <a:cubicBezTo>
                    <a:pt x="554" y="13148"/>
                    <a:pt x="0" y="15026"/>
                    <a:pt x="0" y="16748"/>
                  </a:cubicBezTo>
                  <a:cubicBezTo>
                    <a:pt x="0" y="18470"/>
                    <a:pt x="554" y="20035"/>
                    <a:pt x="2769" y="20817"/>
                  </a:cubicBezTo>
                  <a:cubicBezTo>
                    <a:pt x="4985" y="21600"/>
                    <a:pt x="8862" y="21600"/>
                    <a:pt x="12738" y="18939"/>
                  </a:cubicBezTo>
                  <a:cubicBezTo>
                    <a:pt x="16615" y="16278"/>
                    <a:pt x="20492" y="10957"/>
                    <a:pt x="21046" y="7357"/>
                  </a:cubicBezTo>
                  <a:cubicBezTo>
                    <a:pt x="21600" y="3757"/>
                    <a:pt x="18831" y="1878"/>
                    <a:pt x="160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6" name="Drawing"/>
          <p:cNvGrpSpPr/>
          <p:nvPr/>
        </p:nvGrpSpPr>
        <p:grpSpPr>
          <a:xfrm>
            <a:off x="234950" y="1543049"/>
            <a:ext cx="12725401" cy="6663268"/>
            <a:chOff x="0" y="0"/>
            <a:chExt cx="12725400" cy="6663266"/>
          </a:xfrm>
        </p:grpSpPr>
        <p:sp>
          <p:nvSpPr>
            <p:cNvPr id="1178" name="Line"/>
            <p:cNvSpPr/>
            <p:nvPr/>
          </p:nvSpPr>
          <p:spPr>
            <a:xfrm>
              <a:off x="311149" y="350471"/>
              <a:ext cx="206464" cy="337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77" fill="norm" stroke="1" extrusionOk="0">
                  <a:moveTo>
                    <a:pt x="0" y="4753"/>
                  </a:moveTo>
                  <a:cubicBezTo>
                    <a:pt x="2424" y="4887"/>
                    <a:pt x="4849" y="5021"/>
                    <a:pt x="8155" y="4417"/>
                  </a:cubicBezTo>
                  <a:cubicBezTo>
                    <a:pt x="11461" y="3814"/>
                    <a:pt x="15649" y="2472"/>
                    <a:pt x="18184" y="1600"/>
                  </a:cubicBezTo>
                  <a:cubicBezTo>
                    <a:pt x="20718" y="728"/>
                    <a:pt x="21600" y="325"/>
                    <a:pt x="21490" y="124"/>
                  </a:cubicBezTo>
                  <a:cubicBezTo>
                    <a:pt x="21380" y="-77"/>
                    <a:pt x="20278" y="-77"/>
                    <a:pt x="18073" y="460"/>
                  </a:cubicBezTo>
                  <a:cubicBezTo>
                    <a:pt x="15869" y="996"/>
                    <a:pt x="12563" y="2070"/>
                    <a:pt x="10469" y="2875"/>
                  </a:cubicBezTo>
                  <a:cubicBezTo>
                    <a:pt x="8376" y="3680"/>
                    <a:pt x="7494" y="4216"/>
                    <a:pt x="6943" y="4820"/>
                  </a:cubicBezTo>
                  <a:cubicBezTo>
                    <a:pt x="6392" y="5424"/>
                    <a:pt x="6171" y="6094"/>
                    <a:pt x="7053" y="6698"/>
                  </a:cubicBezTo>
                  <a:cubicBezTo>
                    <a:pt x="7935" y="7302"/>
                    <a:pt x="9918" y="7839"/>
                    <a:pt x="10910" y="8442"/>
                  </a:cubicBezTo>
                  <a:cubicBezTo>
                    <a:pt x="11902" y="9046"/>
                    <a:pt x="11902" y="9717"/>
                    <a:pt x="10469" y="10857"/>
                  </a:cubicBezTo>
                  <a:cubicBezTo>
                    <a:pt x="9037" y="11998"/>
                    <a:pt x="6171" y="13607"/>
                    <a:pt x="4188" y="15083"/>
                  </a:cubicBezTo>
                  <a:cubicBezTo>
                    <a:pt x="2204" y="16559"/>
                    <a:pt x="1102" y="17901"/>
                    <a:pt x="661" y="18907"/>
                  </a:cubicBezTo>
                  <a:cubicBezTo>
                    <a:pt x="220" y="19913"/>
                    <a:pt x="441" y="20584"/>
                    <a:pt x="1212" y="20986"/>
                  </a:cubicBezTo>
                  <a:cubicBezTo>
                    <a:pt x="1984" y="21389"/>
                    <a:pt x="3306" y="21523"/>
                    <a:pt x="5510" y="21188"/>
                  </a:cubicBezTo>
                  <a:cubicBezTo>
                    <a:pt x="7714" y="20852"/>
                    <a:pt x="10800" y="20047"/>
                    <a:pt x="13886" y="19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507999" y="458146"/>
              <a:ext cx="228601" cy="163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8" fill="norm" stroke="1" extrusionOk="0">
                  <a:moveTo>
                    <a:pt x="0" y="6440"/>
                  </a:moveTo>
                  <a:cubicBezTo>
                    <a:pt x="1200" y="6167"/>
                    <a:pt x="2400" y="5893"/>
                    <a:pt x="3700" y="7124"/>
                  </a:cubicBezTo>
                  <a:cubicBezTo>
                    <a:pt x="5000" y="8354"/>
                    <a:pt x="6400" y="11088"/>
                    <a:pt x="6600" y="13549"/>
                  </a:cubicBezTo>
                  <a:cubicBezTo>
                    <a:pt x="6800" y="16010"/>
                    <a:pt x="5800" y="18197"/>
                    <a:pt x="4800" y="19564"/>
                  </a:cubicBezTo>
                  <a:cubicBezTo>
                    <a:pt x="3800" y="20931"/>
                    <a:pt x="2800" y="21478"/>
                    <a:pt x="2600" y="20794"/>
                  </a:cubicBezTo>
                  <a:cubicBezTo>
                    <a:pt x="2400" y="20111"/>
                    <a:pt x="3000" y="18197"/>
                    <a:pt x="4900" y="14916"/>
                  </a:cubicBezTo>
                  <a:cubicBezTo>
                    <a:pt x="6800" y="11635"/>
                    <a:pt x="10000" y="6987"/>
                    <a:pt x="12100" y="4116"/>
                  </a:cubicBezTo>
                  <a:cubicBezTo>
                    <a:pt x="14200" y="1245"/>
                    <a:pt x="15200" y="151"/>
                    <a:pt x="15300" y="15"/>
                  </a:cubicBezTo>
                  <a:cubicBezTo>
                    <a:pt x="15400" y="-122"/>
                    <a:pt x="14600" y="698"/>
                    <a:pt x="13200" y="3159"/>
                  </a:cubicBezTo>
                  <a:cubicBezTo>
                    <a:pt x="11800" y="5620"/>
                    <a:pt x="9800" y="9721"/>
                    <a:pt x="8800" y="12592"/>
                  </a:cubicBezTo>
                  <a:cubicBezTo>
                    <a:pt x="7800" y="15463"/>
                    <a:pt x="7800" y="17103"/>
                    <a:pt x="10100" y="18197"/>
                  </a:cubicBezTo>
                  <a:cubicBezTo>
                    <a:pt x="12400" y="19291"/>
                    <a:pt x="17000" y="19837"/>
                    <a:pt x="21600" y="20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323849" y="685800"/>
              <a:ext cx="3238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5600"/>
                    <a:pt x="8471" y="9600"/>
                    <a:pt x="12071" y="6000"/>
                  </a:cubicBezTo>
                  <a:cubicBezTo>
                    <a:pt x="15671" y="2400"/>
                    <a:pt x="1863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493009" y="654050"/>
              <a:ext cx="237241" cy="118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183" fill="norm" stroke="1" extrusionOk="0">
                  <a:moveTo>
                    <a:pt x="1911" y="19326"/>
                  </a:moveTo>
                  <a:cubicBezTo>
                    <a:pt x="774" y="20463"/>
                    <a:pt x="-363" y="21600"/>
                    <a:pt x="111" y="21032"/>
                  </a:cubicBezTo>
                  <a:cubicBezTo>
                    <a:pt x="584" y="20463"/>
                    <a:pt x="2669" y="18189"/>
                    <a:pt x="6458" y="14400"/>
                  </a:cubicBezTo>
                  <a:cubicBezTo>
                    <a:pt x="10248" y="10611"/>
                    <a:pt x="15742" y="5305"/>
                    <a:pt x="212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812799" y="431800"/>
              <a:ext cx="2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857249" y="577850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1214534" y="268791"/>
              <a:ext cx="169766" cy="333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405" fill="norm" stroke="1" extrusionOk="0">
                  <a:moveTo>
                    <a:pt x="21127" y="2719"/>
                  </a:moveTo>
                  <a:cubicBezTo>
                    <a:pt x="19810" y="1768"/>
                    <a:pt x="18493" y="817"/>
                    <a:pt x="17176" y="341"/>
                  </a:cubicBezTo>
                  <a:cubicBezTo>
                    <a:pt x="15859" y="-134"/>
                    <a:pt x="14542" y="-134"/>
                    <a:pt x="12698" y="477"/>
                  </a:cubicBezTo>
                  <a:cubicBezTo>
                    <a:pt x="10854" y="1089"/>
                    <a:pt x="8483" y="2311"/>
                    <a:pt x="6112" y="4689"/>
                  </a:cubicBezTo>
                  <a:cubicBezTo>
                    <a:pt x="3742" y="7066"/>
                    <a:pt x="1371" y="10598"/>
                    <a:pt x="449" y="13451"/>
                  </a:cubicBezTo>
                  <a:cubicBezTo>
                    <a:pt x="-473" y="16304"/>
                    <a:pt x="54" y="18477"/>
                    <a:pt x="1766" y="19768"/>
                  </a:cubicBezTo>
                  <a:cubicBezTo>
                    <a:pt x="3478" y="21058"/>
                    <a:pt x="6376" y="21466"/>
                    <a:pt x="8878" y="21398"/>
                  </a:cubicBezTo>
                  <a:cubicBezTo>
                    <a:pt x="11381" y="21330"/>
                    <a:pt x="13488" y="20787"/>
                    <a:pt x="15595" y="20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1422870" y="311150"/>
              <a:ext cx="101131" cy="253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15" fill="norm" stroke="1" extrusionOk="0">
                  <a:moveTo>
                    <a:pt x="1250" y="0"/>
                  </a:moveTo>
                  <a:cubicBezTo>
                    <a:pt x="1250" y="5580"/>
                    <a:pt x="1250" y="11160"/>
                    <a:pt x="1250" y="14400"/>
                  </a:cubicBezTo>
                  <a:cubicBezTo>
                    <a:pt x="1250" y="17640"/>
                    <a:pt x="1250" y="18540"/>
                    <a:pt x="1025" y="19530"/>
                  </a:cubicBezTo>
                  <a:cubicBezTo>
                    <a:pt x="800" y="20520"/>
                    <a:pt x="350" y="21600"/>
                    <a:pt x="125" y="21510"/>
                  </a:cubicBezTo>
                  <a:cubicBezTo>
                    <a:pt x="-100" y="21420"/>
                    <a:pt x="-100" y="20160"/>
                    <a:pt x="800" y="18000"/>
                  </a:cubicBezTo>
                  <a:cubicBezTo>
                    <a:pt x="1700" y="15840"/>
                    <a:pt x="3500" y="12780"/>
                    <a:pt x="5300" y="10980"/>
                  </a:cubicBezTo>
                  <a:cubicBezTo>
                    <a:pt x="7100" y="9180"/>
                    <a:pt x="8900" y="8640"/>
                    <a:pt x="10250" y="8820"/>
                  </a:cubicBezTo>
                  <a:cubicBezTo>
                    <a:pt x="11600" y="9000"/>
                    <a:pt x="12500" y="9900"/>
                    <a:pt x="14300" y="11880"/>
                  </a:cubicBezTo>
                  <a:cubicBezTo>
                    <a:pt x="16100" y="13860"/>
                    <a:pt x="18800" y="16920"/>
                    <a:pt x="21500" y="19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1549977" y="373983"/>
              <a:ext cx="94673" cy="13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0746" fill="norm" stroke="1" extrusionOk="0">
                  <a:moveTo>
                    <a:pt x="2749" y="9219"/>
                  </a:moveTo>
                  <a:cubicBezTo>
                    <a:pt x="5149" y="9894"/>
                    <a:pt x="7549" y="10569"/>
                    <a:pt x="9709" y="10231"/>
                  </a:cubicBezTo>
                  <a:cubicBezTo>
                    <a:pt x="11869" y="9894"/>
                    <a:pt x="13789" y="8544"/>
                    <a:pt x="15229" y="6687"/>
                  </a:cubicBezTo>
                  <a:cubicBezTo>
                    <a:pt x="16669" y="4831"/>
                    <a:pt x="17629" y="2468"/>
                    <a:pt x="16909" y="1118"/>
                  </a:cubicBezTo>
                  <a:cubicBezTo>
                    <a:pt x="16189" y="-232"/>
                    <a:pt x="13789" y="-569"/>
                    <a:pt x="10669" y="1287"/>
                  </a:cubicBezTo>
                  <a:cubicBezTo>
                    <a:pt x="7549" y="3144"/>
                    <a:pt x="3709" y="7194"/>
                    <a:pt x="1789" y="10062"/>
                  </a:cubicBezTo>
                  <a:cubicBezTo>
                    <a:pt x="-131" y="12931"/>
                    <a:pt x="-131" y="14619"/>
                    <a:pt x="109" y="16475"/>
                  </a:cubicBezTo>
                  <a:cubicBezTo>
                    <a:pt x="349" y="18331"/>
                    <a:pt x="829" y="20356"/>
                    <a:pt x="4429" y="20694"/>
                  </a:cubicBezTo>
                  <a:cubicBezTo>
                    <a:pt x="8029" y="21031"/>
                    <a:pt x="14749" y="19681"/>
                    <a:pt x="21469" y="18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1676763" y="372205"/>
              <a:ext cx="82188" cy="111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705" fill="norm" stroke="1" extrusionOk="0">
                  <a:moveTo>
                    <a:pt x="11536" y="453"/>
                  </a:moveTo>
                  <a:cubicBezTo>
                    <a:pt x="8767" y="61"/>
                    <a:pt x="5997" y="-332"/>
                    <a:pt x="4059" y="453"/>
                  </a:cubicBezTo>
                  <a:cubicBezTo>
                    <a:pt x="2120" y="1239"/>
                    <a:pt x="1013" y="3203"/>
                    <a:pt x="459" y="5755"/>
                  </a:cubicBezTo>
                  <a:cubicBezTo>
                    <a:pt x="-95" y="8308"/>
                    <a:pt x="-95" y="11450"/>
                    <a:pt x="182" y="14003"/>
                  </a:cubicBezTo>
                  <a:cubicBezTo>
                    <a:pt x="459" y="16555"/>
                    <a:pt x="1013" y="18519"/>
                    <a:pt x="2674" y="19697"/>
                  </a:cubicBezTo>
                  <a:cubicBezTo>
                    <a:pt x="4336" y="20875"/>
                    <a:pt x="7105" y="21268"/>
                    <a:pt x="10428" y="19501"/>
                  </a:cubicBezTo>
                  <a:cubicBezTo>
                    <a:pt x="13751" y="17733"/>
                    <a:pt x="17628" y="13806"/>
                    <a:pt x="21505" y="9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1806485" y="146050"/>
              <a:ext cx="41365" cy="354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02" fill="norm" stroke="1" extrusionOk="0">
                  <a:moveTo>
                    <a:pt x="8146" y="0"/>
                  </a:moveTo>
                  <a:cubicBezTo>
                    <a:pt x="3826" y="2173"/>
                    <a:pt x="-494" y="4346"/>
                    <a:pt x="46" y="7477"/>
                  </a:cubicBezTo>
                  <a:cubicBezTo>
                    <a:pt x="586" y="10608"/>
                    <a:pt x="5986" y="14698"/>
                    <a:pt x="9226" y="17318"/>
                  </a:cubicBezTo>
                  <a:cubicBezTo>
                    <a:pt x="12466" y="19938"/>
                    <a:pt x="13546" y="21089"/>
                    <a:pt x="15166" y="21344"/>
                  </a:cubicBezTo>
                  <a:cubicBezTo>
                    <a:pt x="16786" y="21600"/>
                    <a:pt x="18946" y="20961"/>
                    <a:pt x="21106" y="20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1807995" y="302355"/>
              <a:ext cx="135106" cy="139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180" fill="norm" stroke="1" extrusionOk="0">
                  <a:moveTo>
                    <a:pt x="12239" y="372"/>
                  </a:moveTo>
                  <a:cubicBezTo>
                    <a:pt x="10577" y="49"/>
                    <a:pt x="8916" y="-273"/>
                    <a:pt x="7586" y="372"/>
                  </a:cubicBezTo>
                  <a:cubicBezTo>
                    <a:pt x="6257" y="1017"/>
                    <a:pt x="5260" y="2628"/>
                    <a:pt x="3931" y="5691"/>
                  </a:cubicBezTo>
                  <a:cubicBezTo>
                    <a:pt x="2602" y="8754"/>
                    <a:pt x="940" y="13267"/>
                    <a:pt x="276" y="16330"/>
                  </a:cubicBezTo>
                  <a:cubicBezTo>
                    <a:pt x="-389" y="19393"/>
                    <a:pt x="-57" y="21005"/>
                    <a:pt x="3599" y="21166"/>
                  </a:cubicBezTo>
                  <a:cubicBezTo>
                    <a:pt x="7254" y="21327"/>
                    <a:pt x="14233" y="20037"/>
                    <a:pt x="21211" y="18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2571749" y="292100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2603499" y="22225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2639800" y="47537"/>
              <a:ext cx="97051" cy="358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542" fill="norm" stroke="1" extrusionOk="0">
                  <a:moveTo>
                    <a:pt x="21072" y="3246"/>
                  </a:moveTo>
                  <a:cubicBezTo>
                    <a:pt x="20612" y="2610"/>
                    <a:pt x="20153" y="1975"/>
                    <a:pt x="17625" y="1340"/>
                  </a:cubicBezTo>
                  <a:cubicBezTo>
                    <a:pt x="15098" y="704"/>
                    <a:pt x="10502" y="69"/>
                    <a:pt x="7285" y="6"/>
                  </a:cubicBezTo>
                  <a:cubicBezTo>
                    <a:pt x="4068" y="-58"/>
                    <a:pt x="2229" y="450"/>
                    <a:pt x="1081" y="1784"/>
                  </a:cubicBezTo>
                  <a:cubicBezTo>
                    <a:pt x="-68" y="3118"/>
                    <a:pt x="-528" y="5278"/>
                    <a:pt x="851" y="8709"/>
                  </a:cubicBezTo>
                  <a:cubicBezTo>
                    <a:pt x="2229" y="12140"/>
                    <a:pt x="5446" y="16841"/>
                    <a:pt x="8663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2647949" y="304800"/>
              <a:ext cx="165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600"/>
                    <a:pt x="0" y="15600"/>
                    <a:pt x="2769" y="12300"/>
                  </a:cubicBezTo>
                  <a:cubicBezTo>
                    <a:pt x="5538" y="9000"/>
                    <a:pt x="11077" y="5400"/>
                    <a:pt x="14677" y="3300"/>
                  </a:cubicBezTo>
                  <a:cubicBezTo>
                    <a:pt x="18277" y="1200"/>
                    <a:pt x="19938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3303008" y="273049"/>
              <a:ext cx="81543" cy="183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257" fill="norm" stroke="1" extrusionOk="0">
                  <a:moveTo>
                    <a:pt x="13028" y="2945"/>
                  </a:moveTo>
                  <a:cubicBezTo>
                    <a:pt x="11367" y="1473"/>
                    <a:pt x="9705" y="0"/>
                    <a:pt x="8321" y="0"/>
                  </a:cubicBezTo>
                  <a:cubicBezTo>
                    <a:pt x="6936" y="0"/>
                    <a:pt x="5828" y="1473"/>
                    <a:pt x="4444" y="4418"/>
                  </a:cubicBezTo>
                  <a:cubicBezTo>
                    <a:pt x="3059" y="7364"/>
                    <a:pt x="1398" y="11782"/>
                    <a:pt x="567" y="14727"/>
                  </a:cubicBezTo>
                  <a:cubicBezTo>
                    <a:pt x="-264" y="17673"/>
                    <a:pt x="-264" y="19145"/>
                    <a:pt x="1121" y="20127"/>
                  </a:cubicBezTo>
                  <a:cubicBezTo>
                    <a:pt x="2505" y="21109"/>
                    <a:pt x="5274" y="21600"/>
                    <a:pt x="8874" y="20986"/>
                  </a:cubicBezTo>
                  <a:cubicBezTo>
                    <a:pt x="12474" y="20373"/>
                    <a:pt x="16905" y="18655"/>
                    <a:pt x="21336" y="16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3376941" y="311150"/>
              <a:ext cx="107498" cy="103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8" h="21135" fill="norm" stroke="1" extrusionOk="0">
                  <a:moveTo>
                    <a:pt x="13691" y="0"/>
                  </a:moveTo>
                  <a:cubicBezTo>
                    <a:pt x="11653" y="0"/>
                    <a:pt x="9616" y="0"/>
                    <a:pt x="7170" y="2592"/>
                  </a:cubicBezTo>
                  <a:cubicBezTo>
                    <a:pt x="4725" y="5184"/>
                    <a:pt x="1872" y="10368"/>
                    <a:pt x="650" y="14040"/>
                  </a:cubicBezTo>
                  <a:cubicBezTo>
                    <a:pt x="-573" y="17712"/>
                    <a:pt x="-165" y="19872"/>
                    <a:pt x="2687" y="20736"/>
                  </a:cubicBezTo>
                  <a:cubicBezTo>
                    <a:pt x="5540" y="21600"/>
                    <a:pt x="10838" y="21168"/>
                    <a:pt x="14506" y="18360"/>
                  </a:cubicBezTo>
                  <a:cubicBezTo>
                    <a:pt x="18174" y="15552"/>
                    <a:pt x="20212" y="10368"/>
                    <a:pt x="20619" y="6912"/>
                  </a:cubicBezTo>
                  <a:cubicBezTo>
                    <a:pt x="21027" y="3456"/>
                    <a:pt x="19804" y="1728"/>
                    <a:pt x="17767" y="864"/>
                  </a:cubicBezTo>
                  <a:cubicBezTo>
                    <a:pt x="15729" y="0"/>
                    <a:pt x="12876" y="0"/>
                    <a:pt x="11653" y="1080"/>
                  </a:cubicBezTo>
                  <a:cubicBezTo>
                    <a:pt x="10431" y="2160"/>
                    <a:pt x="10838" y="4320"/>
                    <a:pt x="11246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3555999" y="336550"/>
              <a:ext cx="2" cy="825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3535727" y="252259"/>
              <a:ext cx="13923" cy="33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0104" fill="norm" stroke="1" extrusionOk="0">
                  <a:moveTo>
                    <a:pt x="11040" y="20104"/>
                  </a:moveTo>
                  <a:cubicBezTo>
                    <a:pt x="4868" y="11210"/>
                    <a:pt x="-1303" y="2316"/>
                    <a:pt x="240" y="410"/>
                  </a:cubicBezTo>
                  <a:cubicBezTo>
                    <a:pt x="1783" y="-1496"/>
                    <a:pt x="11040" y="3586"/>
                    <a:pt x="20297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3602566" y="270616"/>
              <a:ext cx="107830" cy="123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0934" fill="norm" stroke="1" extrusionOk="0">
                  <a:moveTo>
                    <a:pt x="831" y="3654"/>
                  </a:moveTo>
                  <a:cubicBezTo>
                    <a:pt x="831" y="7254"/>
                    <a:pt x="831" y="10854"/>
                    <a:pt x="623" y="13554"/>
                  </a:cubicBezTo>
                  <a:cubicBezTo>
                    <a:pt x="415" y="16254"/>
                    <a:pt x="0" y="18054"/>
                    <a:pt x="0" y="18054"/>
                  </a:cubicBezTo>
                  <a:cubicBezTo>
                    <a:pt x="0" y="18054"/>
                    <a:pt x="415" y="16254"/>
                    <a:pt x="1662" y="13194"/>
                  </a:cubicBezTo>
                  <a:cubicBezTo>
                    <a:pt x="2908" y="10134"/>
                    <a:pt x="4985" y="5814"/>
                    <a:pt x="6854" y="3114"/>
                  </a:cubicBezTo>
                  <a:cubicBezTo>
                    <a:pt x="8723" y="414"/>
                    <a:pt x="10385" y="-666"/>
                    <a:pt x="12877" y="414"/>
                  </a:cubicBezTo>
                  <a:cubicBezTo>
                    <a:pt x="15369" y="1494"/>
                    <a:pt x="18692" y="4734"/>
                    <a:pt x="20146" y="8514"/>
                  </a:cubicBezTo>
                  <a:cubicBezTo>
                    <a:pt x="21600" y="12294"/>
                    <a:pt x="21185" y="16614"/>
                    <a:pt x="20769" y="20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4400549" y="285750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4394199" y="234950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4457699" y="240077"/>
              <a:ext cx="107951" cy="134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5" fill="norm" stroke="1" extrusionOk="0">
                  <a:moveTo>
                    <a:pt x="21600" y="1189"/>
                  </a:moveTo>
                  <a:cubicBezTo>
                    <a:pt x="16094" y="525"/>
                    <a:pt x="10588" y="-140"/>
                    <a:pt x="6988" y="26"/>
                  </a:cubicBezTo>
                  <a:cubicBezTo>
                    <a:pt x="3388" y="192"/>
                    <a:pt x="1694" y="1189"/>
                    <a:pt x="847" y="2851"/>
                  </a:cubicBezTo>
                  <a:cubicBezTo>
                    <a:pt x="0" y="4512"/>
                    <a:pt x="0" y="6838"/>
                    <a:pt x="2329" y="8832"/>
                  </a:cubicBezTo>
                  <a:cubicBezTo>
                    <a:pt x="4659" y="10826"/>
                    <a:pt x="9318" y="12488"/>
                    <a:pt x="12494" y="13817"/>
                  </a:cubicBezTo>
                  <a:cubicBezTo>
                    <a:pt x="15671" y="15146"/>
                    <a:pt x="17365" y="16143"/>
                    <a:pt x="18000" y="17472"/>
                  </a:cubicBezTo>
                  <a:cubicBezTo>
                    <a:pt x="18635" y="18802"/>
                    <a:pt x="18212" y="20463"/>
                    <a:pt x="15035" y="20962"/>
                  </a:cubicBezTo>
                  <a:cubicBezTo>
                    <a:pt x="11859" y="21460"/>
                    <a:pt x="5929" y="20795"/>
                    <a:pt x="0" y="20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5194299" y="241300"/>
              <a:ext cx="234951" cy="186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8" y="0"/>
                  </a:moveTo>
                  <a:cubicBezTo>
                    <a:pt x="584" y="6382"/>
                    <a:pt x="0" y="12764"/>
                    <a:pt x="0" y="16568"/>
                  </a:cubicBezTo>
                  <a:cubicBezTo>
                    <a:pt x="0" y="20373"/>
                    <a:pt x="584" y="21600"/>
                    <a:pt x="1168" y="21600"/>
                  </a:cubicBezTo>
                  <a:cubicBezTo>
                    <a:pt x="1751" y="21600"/>
                    <a:pt x="2335" y="20373"/>
                    <a:pt x="3114" y="17918"/>
                  </a:cubicBezTo>
                  <a:cubicBezTo>
                    <a:pt x="3892" y="15464"/>
                    <a:pt x="4865" y="11782"/>
                    <a:pt x="5546" y="9205"/>
                  </a:cubicBezTo>
                  <a:cubicBezTo>
                    <a:pt x="6227" y="6627"/>
                    <a:pt x="6616" y="5155"/>
                    <a:pt x="6714" y="5277"/>
                  </a:cubicBezTo>
                  <a:cubicBezTo>
                    <a:pt x="6811" y="5400"/>
                    <a:pt x="6616" y="7118"/>
                    <a:pt x="6422" y="9695"/>
                  </a:cubicBezTo>
                  <a:cubicBezTo>
                    <a:pt x="6227" y="12273"/>
                    <a:pt x="6032" y="15709"/>
                    <a:pt x="6422" y="17918"/>
                  </a:cubicBezTo>
                  <a:cubicBezTo>
                    <a:pt x="6811" y="20127"/>
                    <a:pt x="7784" y="21109"/>
                    <a:pt x="8659" y="21109"/>
                  </a:cubicBezTo>
                  <a:cubicBezTo>
                    <a:pt x="9535" y="21109"/>
                    <a:pt x="10314" y="20127"/>
                    <a:pt x="11092" y="18286"/>
                  </a:cubicBezTo>
                  <a:cubicBezTo>
                    <a:pt x="11870" y="16445"/>
                    <a:pt x="12649" y="13745"/>
                    <a:pt x="13232" y="11168"/>
                  </a:cubicBezTo>
                  <a:cubicBezTo>
                    <a:pt x="13816" y="8591"/>
                    <a:pt x="14205" y="6136"/>
                    <a:pt x="14303" y="5768"/>
                  </a:cubicBezTo>
                  <a:cubicBezTo>
                    <a:pt x="14400" y="5400"/>
                    <a:pt x="14205" y="7118"/>
                    <a:pt x="14108" y="9205"/>
                  </a:cubicBezTo>
                  <a:cubicBezTo>
                    <a:pt x="14011" y="11291"/>
                    <a:pt x="14011" y="13745"/>
                    <a:pt x="14011" y="15586"/>
                  </a:cubicBezTo>
                  <a:cubicBezTo>
                    <a:pt x="14011" y="17427"/>
                    <a:pt x="14011" y="18655"/>
                    <a:pt x="13914" y="18532"/>
                  </a:cubicBezTo>
                  <a:cubicBezTo>
                    <a:pt x="13816" y="18409"/>
                    <a:pt x="13622" y="16936"/>
                    <a:pt x="13816" y="14114"/>
                  </a:cubicBezTo>
                  <a:cubicBezTo>
                    <a:pt x="14011" y="11291"/>
                    <a:pt x="14595" y="7118"/>
                    <a:pt x="15178" y="4541"/>
                  </a:cubicBezTo>
                  <a:cubicBezTo>
                    <a:pt x="15762" y="1964"/>
                    <a:pt x="16346" y="982"/>
                    <a:pt x="17027" y="1105"/>
                  </a:cubicBezTo>
                  <a:cubicBezTo>
                    <a:pt x="17708" y="1227"/>
                    <a:pt x="18486" y="2455"/>
                    <a:pt x="19265" y="6014"/>
                  </a:cubicBezTo>
                  <a:cubicBezTo>
                    <a:pt x="20043" y="9573"/>
                    <a:pt x="20822" y="15464"/>
                    <a:pt x="21600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5452447" y="63500"/>
              <a:ext cx="105055" cy="328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6" h="21488" fill="norm" stroke="1" extrusionOk="0">
                  <a:moveTo>
                    <a:pt x="9155" y="0"/>
                  </a:moveTo>
                  <a:cubicBezTo>
                    <a:pt x="8739" y="5400"/>
                    <a:pt x="8324" y="10800"/>
                    <a:pt x="8116" y="13846"/>
                  </a:cubicBezTo>
                  <a:cubicBezTo>
                    <a:pt x="7909" y="16892"/>
                    <a:pt x="7909" y="17585"/>
                    <a:pt x="8532" y="16892"/>
                  </a:cubicBezTo>
                  <a:cubicBezTo>
                    <a:pt x="9155" y="16200"/>
                    <a:pt x="10401" y="14123"/>
                    <a:pt x="11855" y="12808"/>
                  </a:cubicBezTo>
                  <a:cubicBezTo>
                    <a:pt x="13309" y="11492"/>
                    <a:pt x="14970" y="10938"/>
                    <a:pt x="16424" y="11077"/>
                  </a:cubicBezTo>
                  <a:cubicBezTo>
                    <a:pt x="17878" y="11215"/>
                    <a:pt x="19124" y="12046"/>
                    <a:pt x="19955" y="13500"/>
                  </a:cubicBezTo>
                  <a:cubicBezTo>
                    <a:pt x="20786" y="14954"/>
                    <a:pt x="21201" y="17031"/>
                    <a:pt x="18916" y="18485"/>
                  </a:cubicBezTo>
                  <a:cubicBezTo>
                    <a:pt x="16632" y="19938"/>
                    <a:pt x="11647" y="20769"/>
                    <a:pt x="8116" y="21185"/>
                  </a:cubicBezTo>
                  <a:cubicBezTo>
                    <a:pt x="4586" y="21600"/>
                    <a:pt x="2509" y="21600"/>
                    <a:pt x="1263" y="21115"/>
                  </a:cubicBezTo>
                  <a:cubicBezTo>
                    <a:pt x="16" y="20631"/>
                    <a:pt x="-399" y="19662"/>
                    <a:pt x="432" y="18969"/>
                  </a:cubicBezTo>
                  <a:cubicBezTo>
                    <a:pt x="1263" y="18277"/>
                    <a:pt x="3339" y="17862"/>
                    <a:pt x="5416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5638799" y="254000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5632955" y="108946"/>
              <a:ext cx="31246" cy="132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439" fill="norm" stroke="1" extrusionOk="0">
                  <a:moveTo>
                    <a:pt x="3976" y="21439"/>
                  </a:moveTo>
                  <a:cubicBezTo>
                    <a:pt x="3976" y="15953"/>
                    <a:pt x="3976" y="10468"/>
                    <a:pt x="3256" y="6525"/>
                  </a:cubicBezTo>
                  <a:cubicBezTo>
                    <a:pt x="2536" y="2582"/>
                    <a:pt x="1096" y="182"/>
                    <a:pt x="376" y="10"/>
                  </a:cubicBezTo>
                  <a:cubicBezTo>
                    <a:pt x="-344" y="-161"/>
                    <a:pt x="-344" y="1896"/>
                    <a:pt x="3256" y="4296"/>
                  </a:cubicBezTo>
                  <a:cubicBezTo>
                    <a:pt x="6856" y="6696"/>
                    <a:pt x="14056" y="9439"/>
                    <a:pt x="21256" y="12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5660777" y="221103"/>
              <a:ext cx="136773" cy="124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0752" fill="norm" stroke="1" extrusionOk="0">
                  <a:moveTo>
                    <a:pt x="15491" y="7628"/>
                  </a:moveTo>
                  <a:cubicBezTo>
                    <a:pt x="14827" y="4795"/>
                    <a:pt x="14162" y="1963"/>
                    <a:pt x="12999" y="723"/>
                  </a:cubicBezTo>
                  <a:cubicBezTo>
                    <a:pt x="11836" y="-516"/>
                    <a:pt x="10175" y="-162"/>
                    <a:pt x="8015" y="1786"/>
                  </a:cubicBezTo>
                  <a:cubicBezTo>
                    <a:pt x="5855" y="3733"/>
                    <a:pt x="3196" y="7274"/>
                    <a:pt x="1701" y="9930"/>
                  </a:cubicBezTo>
                  <a:cubicBezTo>
                    <a:pt x="205" y="12586"/>
                    <a:pt x="-127" y="14356"/>
                    <a:pt x="39" y="16127"/>
                  </a:cubicBezTo>
                  <a:cubicBezTo>
                    <a:pt x="205" y="17897"/>
                    <a:pt x="870" y="19668"/>
                    <a:pt x="2033" y="20376"/>
                  </a:cubicBezTo>
                  <a:cubicBezTo>
                    <a:pt x="3196" y="21084"/>
                    <a:pt x="4858" y="20730"/>
                    <a:pt x="6353" y="19845"/>
                  </a:cubicBezTo>
                  <a:cubicBezTo>
                    <a:pt x="7848" y="18959"/>
                    <a:pt x="9178" y="17543"/>
                    <a:pt x="10839" y="15241"/>
                  </a:cubicBezTo>
                  <a:cubicBezTo>
                    <a:pt x="12501" y="12940"/>
                    <a:pt x="14495" y="9753"/>
                    <a:pt x="15491" y="9576"/>
                  </a:cubicBezTo>
                  <a:cubicBezTo>
                    <a:pt x="16488" y="9399"/>
                    <a:pt x="16488" y="12232"/>
                    <a:pt x="17319" y="14356"/>
                  </a:cubicBezTo>
                  <a:cubicBezTo>
                    <a:pt x="18150" y="16481"/>
                    <a:pt x="19811" y="17897"/>
                    <a:pt x="21473" y="19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5834659" y="222755"/>
              <a:ext cx="83541" cy="18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540" fill="norm" stroke="1" extrusionOk="0">
                  <a:moveTo>
                    <a:pt x="20793" y="693"/>
                  </a:moveTo>
                  <a:cubicBezTo>
                    <a:pt x="18159" y="442"/>
                    <a:pt x="15525" y="191"/>
                    <a:pt x="11837" y="66"/>
                  </a:cubicBezTo>
                  <a:cubicBezTo>
                    <a:pt x="8149" y="-60"/>
                    <a:pt x="3408" y="-60"/>
                    <a:pt x="1300" y="568"/>
                  </a:cubicBezTo>
                  <a:cubicBezTo>
                    <a:pt x="-807" y="1196"/>
                    <a:pt x="-280" y="2452"/>
                    <a:pt x="2354" y="4210"/>
                  </a:cubicBezTo>
                  <a:cubicBezTo>
                    <a:pt x="4988" y="5968"/>
                    <a:pt x="9730" y="8228"/>
                    <a:pt x="12627" y="10866"/>
                  </a:cubicBezTo>
                  <a:cubicBezTo>
                    <a:pt x="15525" y="13503"/>
                    <a:pt x="16578" y="16517"/>
                    <a:pt x="16052" y="18526"/>
                  </a:cubicBezTo>
                  <a:cubicBezTo>
                    <a:pt x="15525" y="20535"/>
                    <a:pt x="13417" y="21540"/>
                    <a:pt x="11573" y="21540"/>
                  </a:cubicBezTo>
                  <a:cubicBezTo>
                    <a:pt x="9730" y="21540"/>
                    <a:pt x="8149" y="20535"/>
                    <a:pt x="6569" y="19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5942570" y="231008"/>
              <a:ext cx="166131" cy="167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0891" fill="norm" stroke="1" extrusionOk="0">
                  <a:moveTo>
                    <a:pt x="2561" y="6812"/>
                  </a:moveTo>
                  <a:cubicBezTo>
                    <a:pt x="3911" y="6812"/>
                    <a:pt x="5261" y="6812"/>
                    <a:pt x="6341" y="6285"/>
                  </a:cubicBezTo>
                  <a:cubicBezTo>
                    <a:pt x="7421" y="5759"/>
                    <a:pt x="8231" y="4705"/>
                    <a:pt x="9041" y="3388"/>
                  </a:cubicBezTo>
                  <a:cubicBezTo>
                    <a:pt x="9851" y="2071"/>
                    <a:pt x="10661" y="490"/>
                    <a:pt x="10121" y="95"/>
                  </a:cubicBezTo>
                  <a:cubicBezTo>
                    <a:pt x="9581" y="-300"/>
                    <a:pt x="7691" y="490"/>
                    <a:pt x="5666" y="3256"/>
                  </a:cubicBezTo>
                  <a:cubicBezTo>
                    <a:pt x="3641" y="6022"/>
                    <a:pt x="1481" y="10763"/>
                    <a:pt x="536" y="13924"/>
                  </a:cubicBezTo>
                  <a:cubicBezTo>
                    <a:pt x="-409" y="17085"/>
                    <a:pt x="-139" y="18666"/>
                    <a:pt x="1616" y="19720"/>
                  </a:cubicBezTo>
                  <a:cubicBezTo>
                    <a:pt x="3371" y="20773"/>
                    <a:pt x="6611" y="21300"/>
                    <a:pt x="10121" y="20510"/>
                  </a:cubicBezTo>
                  <a:cubicBezTo>
                    <a:pt x="13631" y="19720"/>
                    <a:pt x="17411" y="17612"/>
                    <a:pt x="21191" y="15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6058908" y="0"/>
              <a:ext cx="202712" cy="375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405" fill="norm" stroke="1" extrusionOk="0">
                  <a:moveTo>
                    <a:pt x="10583" y="17377"/>
                  </a:moveTo>
                  <a:cubicBezTo>
                    <a:pt x="11028" y="16773"/>
                    <a:pt x="11473" y="16170"/>
                    <a:pt x="10805" y="15808"/>
                  </a:cubicBezTo>
                  <a:cubicBezTo>
                    <a:pt x="10137" y="15446"/>
                    <a:pt x="8356" y="15325"/>
                    <a:pt x="6686" y="15687"/>
                  </a:cubicBezTo>
                  <a:cubicBezTo>
                    <a:pt x="5016" y="16049"/>
                    <a:pt x="3457" y="16894"/>
                    <a:pt x="2343" y="17618"/>
                  </a:cubicBezTo>
                  <a:cubicBezTo>
                    <a:pt x="1230" y="18342"/>
                    <a:pt x="562" y="18945"/>
                    <a:pt x="228" y="19549"/>
                  </a:cubicBezTo>
                  <a:cubicBezTo>
                    <a:pt x="-106" y="20152"/>
                    <a:pt x="-106" y="20755"/>
                    <a:pt x="451" y="21117"/>
                  </a:cubicBezTo>
                  <a:cubicBezTo>
                    <a:pt x="1007" y="21479"/>
                    <a:pt x="2121" y="21600"/>
                    <a:pt x="4459" y="20876"/>
                  </a:cubicBezTo>
                  <a:cubicBezTo>
                    <a:pt x="6797" y="20152"/>
                    <a:pt x="10360" y="18583"/>
                    <a:pt x="13255" y="15928"/>
                  </a:cubicBezTo>
                  <a:cubicBezTo>
                    <a:pt x="16150" y="13274"/>
                    <a:pt x="18376" y="9533"/>
                    <a:pt x="19713" y="6818"/>
                  </a:cubicBezTo>
                  <a:cubicBezTo>
                    <a:pt x="21049" y="4103"/>
                    <a:pt x="21494" y="2413"/>
                    <a:pt x="21271" y="1388"/>
                  </a:cubicBezTo>
                  <a:cubicBezTo>
                    <a:pt x="21049" y="362"/>
                    <a:pt x="20158" y="0"/>
                    <a:pt x="19156" y="0"/>
                  </a:cubicBezTo>
                  <a:cubicBezTo>
                    <a:pt x="18154" y="0"/>
                    <a:pt x="17040" y="362"/>
                    <a:pt x="15927" y="1931"/>
                  </a:cubicBezTo>
                  <a:cubicBezTo>
                    <a:pt x="14814" y="3499"/>
                    <a:pt x="13700" y="6275"/>
                    <a:pt x="13255" y="9231"/>
                  </a:cubicBezTo>
                  <a:cubicBezTo>
                    <a:pt x="12809" y="12188"/>
                    <a:pt x="13032" y="15325"/>
                    <a:pt x="13478" y="17256"/>
                  </a:cubicBezTo>
                  <a:cubicBezTo>
                    <a:pt x="13923" y="19187"/>
                    <a:pt x="14591" y="19911"/>
                    <a:pt x="15259" y="20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6356349" y="33655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6899539" y="77911"/>
              <a:ext cx="155875" cy="304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311" fill="norm" stroke="1" extrusionOk="0">
                  <a:moveTo>
                    <a:pt x="11628" y="5206"/>
                  </a:moveTo>
                  <a:cubicBezTo>
                    <a:pt x="10476" y="4762"/>
                    <a:pt x="9324" y="4318"/>
                    <a:pt x="8604" y="3579"/>
                  </a:cubicBezTo>
                  <a:cubicBezTo>
                    <a:pt x="7884" y="2839"/>
                    <a:pt x="7596" y="1803"/>
                    <a:pt x="8028" y="1064"/>
                  </a:cubicBezTo>
                  <a:cubicBezTo>
                    <a:pt x="8460" y="324"/>
                    <a:pt x="9612" y="-120"/>
                    <a:pt x="10332" y="28"/>
                  </a:cubicBezTo>
                  <a:cubicBezTo>
                    <a:pt x="11052" y="176"/>
                    <a:pt x="11340" y="916"/>
                    <a:pt x="11484" y="3209"/>
                  </a:cubicBezTo>
                  <a:cubicBezTo>
                    <a:pt x="11628" y="5502"/>
                    <a:pt x="11628" y="9348"/>
                    <a:pt x="10476" y="12603"/>
                  </a:cubicBezTo>
                  <a:cubicBezTo>
                    <a:pt x="9324" y="15858"/>
                    <a:pt x="7020" y="18521"/>
                    <a:pt x="5148" y="19927"/>
                  </a:cubicBezTo>
                  <a:cubicBezTo>
                    <a:pt x="3276" y="21332"/>
                    <a:pt x="1836" y="21480"/>
                    <a:pt x="972" y="21184"/>
                  </a:cubicBezTo>
                  <a:cubicBezTo>
                    <a:pt x="108" y="20888"/>
                    <a:pt x="-180" y="20148"/>
                    <a:pt x="108" y="19039"/>
                  </a:cubicBezTo>
                  <a:cubicBezTo>
                    <a:pt x="396" y="17929"/>
                    <a:pt x="1260" y="16450"/>
                    <a:pt x="4428" y="14305"/>
                  </a:cubicBezTo>
                  <a:cubicBezTo>
                    <a:pt x="7596" y="12159"/>
                    <a:pt x="13068" y="9348"/>
                    <a:pt x="16380" y="7721"/>
                  </a:cubicBezTo>
                  <a:cubicBezTo>
                    <a:pt x="19692" y="6094"/>
                    <a:pt x="20844" y="5650"/>
                    <a:pt x="21132" y="5798"/>
                  </a:cubicBezTo>
                  <a:cubicBezTo>
                    <a:pt x="21420" y="5946"/>
                    <a:pt x="20844" y="6685"/>
                    <a:pt x="20268" y="7573"/>
                  </a:cubicBezTo>
                  <a:cubicBezTo>
                    <a:pt x="19692" y="8461"/>
                    <a:pt x="19116" y="9496"/>
                    <a:pt x="18540" y="1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6998708" y="203200"/>
              <a:ext cx="125992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6309" y="0"/>
                  </a:moveTo>
                  <a:cubicBezTo>
                    <a:pt x="5229" y="6271"/>
                    <a:pt x="4149" y="12542"/>
                    <a:pt x="3069" y="16374"/>
                  </a:cubicBezTo>
                  <a:cubicBezTo>
                    <a:pt x="1989" y="20206"/>
                    <a:pt x="909" y="21600"/>
                    <a:pt x="369" y="21600"/>
                  </a:cubicBezTo>
                  <a:cubicBezTo>
                    <a:pt x="-171" y="21600"/>
                    <a:pt x="-171" y="20206"/>
                    <a:pt x="729" y="17187"/>
                  </a:cubicBezTo>
                  <a:cubicBezTo>
                    <a:pt x="1629" y="14168"/>
                    <a:pt x="3429" y="9523"/>
                    <a:pt x="4869" y="6503"/>
                  </a:cubicBezTo>
                  <a:cubicBezTo>
                    <a:pt x="6309" y="3484"/>
                    <a:pt x="7389" y="2090"/>
                    <a:pt x="9549" y="1626"/>
                  </a:cubicBezTo>
                  <a:cubicBezTo>
                    <a:pt x="11709" y="1161"/>
                    <a:pt x="14949" y="1626"/>
                    <a:pt x="17109" y="4761"/>
                  </a:cubicBezTo>
                  <a:cubicBezTo>
                    <a:pt x="19269" y="7897"/>
                    <a:pt x="20349" y="13703"/>
                    <a:pt x="21429" y="19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7591689" y="272233"/>
              <a:ext cx="104512" cy="165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164" fill="norm" stroke="1" extrusionOk="0">
                  <a:moveTo>
                    <a:pt x="21330" y="4154"/>
                  </a:moveTo>
                  <a:cubicBezTo>
                    <a:pt x="20466" y="2804"/>
                    <a:pt x="19602" y="1454"/>
                    <a:pt x="18090" y="644"/>
                  </a:cubicBezTo>
                  <a:cubicBezTo>
                    <a:pt x="16578" y="-166"/>
                    <a:pt x="14418" y="-436"/>
                    <a:pt x="11826" y="1184"/>
                  </a:cubicBezTo>
                  <a:cubicBezTo>
                    <a:pt x="9234" y="2804"/>
                    <a:pt x="6210" y="6314"/>
                    <a:pt x="4050" y="8744"/>
                  </a:cubicBezTo>
                  <a:cubicBezTo>
                    <a:pt x="1890" y="11174"/>
                    <a:pt x="594" y="12524"/>
                    <a:pt x="162" y="13874"/>
                  </a:cubicBezTo>
                  <a:cubicBezTo>
                    <a:pt x="-270" y="15224"/>
                    <a:pt x="162" y="16574"/>
                    <a:pt x="1458" y="16709"/>
                  </a:cubicBezTo>
                  <a:cubicBezTo>
                    <a:pt x="2754" y="16844"/>
                    <a:pt x="4914" y="15764"/>
                    <a:pt x="6858" y="14549"/>
                  </a:cubicBezTo>
                  <a:cubicBezTo>
                    <a:pt x="8802" y="13334"/>
                    <a:pt x="10530" y="11984"/>
                    <a:pt x="12042" y="10229"/>
                  </a:cubicBezTo>
                  <a:cubicBezTo>
                    <a:pt x="13554" y="8474"/>
                    <a:pt x="14850" y="6314"/>
                    <a:pt x="15498" y="5909"/>
                  </a:cubicBezTo>
                  <a:cubicBezTo>
                    <a:pt x="16146" y="5504"/>
                    <a:pt x="16146" y="6854"/>
                    <a:pt x="16146" y="9014"/>
                  </a:cubicBezTo>
                  <a:cubicBezTo>
                    <a:pt x="16146" y="11174"/>
                    <a:pt x="16146" y="14144"/>
                    <a:pt x="16362" y="16304"/>
                  </a:cubicBezTo>
                  <a:cubicBezTo>
                    <a:pt x="16578" y="18464"/>
                    <a:pt x="17010" y="19814"/>
                    <a:pt x="17874" y="20489"/>
                  </a:cubicBezTo>
                  <a:cubicBezTo>
                    <a:pt x="18738" y="21164"/>
                    <a:pt x="20034" y="21164"/>
                    <a:pt x="21330" y="21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7740649" y="258595"/>
              <a:ext cx="107951" cy="161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3" fill="norm" stroke="1" extrusionOk="0">
                  <a:moveTo>
                    <a:pt x="0" y="7707"/>
                  </a:moveTo>
                  <a:cubicBezTo>
                    <a:pt x="0" y="10753"/>
                    <a:pt x="0" y="13799"/>
                    <a:pt x="212" y="16430"/>
                  </a:cubicBezTo>
                  <a:cubicBezTo>
                    <a:pt x="424" y="19061"/>
                    <a:pt x="847" y="21276"/>
                    <a:pt x="1271" y="21138"/>
                  </a:cubicBezTo>
                  <a:cubicBezTo>
                    <a:pt x="1694" y="20999"/>
                    <a:pt x="2118" y="18507"/>
                    <a:pt x="2965" y="15184"/>
                  </a:cubicBezTo>
                  <a:cubicBezTo>
                    <a:pt x="3812" y="11861"/>
                    <a:pt x="5082" y="7707"/>
                    <a:pt x="6353" y="4938"/>
                  </a:cubicBezTo>
                  <a:cubicBezTo>
                    <a:pt x="7624" y="2168"/>
                    <a:pt x="8894" y="784"/>
                    <a:pt x="10588" y="230"/>
                  </a:cubicBezTo>
                  <a:cubicBezTo>
                    <a:pt x="12282" y="-324"/>
                    <a:pt x="14400" y="-47"/>
                    <a:pt x="16306" y="2999"/>
                  </a:cubicBezTo>
                  <a:cubicBezTo>
                    <a:pt x="18212" y="6045"/>
                    <a:pt x="19906" y="11861"/>
                    <a:pt x="21600" y="17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8285377" y="240300"/>
              <a:ext cx="109324" cy="172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0764" fill="norm" stroke="1" extrusionOk="0">
                  <a:moveTo>
                    <a:pt x="259" y="12318"/>
                  </a:moveTo>
                  <a:cubicBezTo>
                    <a:pt x="2259" y="12572"/>
                    <a:pt x="4259" y="12826"/>
                    <a:pt x="7059" y="11683"/>
                  </a:cubicBezTo>
                  <a:cubicBezTo>
                    <a:pt x="9859" y="10539"/>
                    <a:pt x="13459" y="7998"/>
                    <a:pt x="15259" y="5965"/>
                  </a:cubicBezTo>
                  <a:cubicBezTo>
                    <a:pt x="17059" y="3932"/>
                    <a:pt x="17059" y="2407"/>
                    <a:pt x="16259" y="1264"/>
                  </a:cubicBezTo>
                  <a:cubicBezTo>
                    <a:pt x="15459" y="120"/>
                    <a:pt x="13859" y="-642"/>
                    <a:pt x="10659" y="756"/>
                  </a:cubicBezTo>
                  <a:cubicBezTo>
                    <a:pt x="7459" y="2153"/>
                    <a:pt x="2659" y="5711"/>
                    <a:pt x="859" y="9269"/>
                  </a:cubicBezTo>
                  <a:cubicBezTo>
                    <a:pt x="-941" y="12826"/>
                    <a:pt x="259" y="16384"/>
                    <a:pt x="2859" y="18417"/>
                  </a:cubicBezTo>
                  <a:cubicBezTo>
                    <a:pt x="5459" y="20450"/>
                    <a:pt x="9459" y="20958"/>
                    <a:pt x="12659" y="20704"/>
                  </a:cubicBezTo>
                  <a:cubicBezTo>
                    <a:pt x="15859" y="20450"/>
                    <a:pt x="18259" y="19433"/>
                    <a:pt x="20659" y="18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8426449" y="292100"/>
              <a:ext cx="1270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948"/>
                    <a:pt x="11520" y="11896"/>
                    <a:pt x="15120" y="15496"/>
                  </a:cubicBezTo>
                  <a:cubicBezTo>
                    <a:pt x="18720" y="19096"/>
                    <a:pt x="20160" y="20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8483599" y="285750"/>
              <a:ext cx="444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00"/>
                    <a:pt x="7200" y="10800"/>
                    <a:pt x="3600" y="14400"/>
                  </a:cubicBezTo>
                  <a:cubicBezTo>
                    <a:pt x="0" y="18000"/>
                    <a:pt x="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8566655" y="252353"/>
              <a:ext cx="102824" cy="322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253" fill="norm" stroke="1" extrusionOk="0">
                  <a:moveTo>
                    <a:pt x="8969" y="3035"/>
                  </a:moveTo>
                  <a:cubicBezTo>
                    <a:pt x="6809" y="5544"/>
                    <a:pt x="4649" y="8052"/>
                    <a:pt x="3353" y="10491"/>
                  </a:cubicBezTo>
                  <a:cubicBezTo>
                    <a:pt x="2057" y="12929"/>
                    <a:pt x="1625" y="15298"/>
                    <a:pt x="1409" y="16831"/>
                  </a:cubicBezTo>
                  <a:cubicBezTo>
                    <a:pt x="1193" y="18364"/>
                    <a:pt x="1193" y="19061"/>
                    <a:pt x="977" y="19827"/>
                  </a:cubicBezTo>
                  <a:cubicBezTo>
                    <a:pt x="761" y="20594"/>
                    <a:pt x="329" y="21430"/>
                    <a:pt x="113" y="21221"/>
                  </a:cubicBezTo>
                  <a:cubicBezTo>
                    <a:pt x="-103" y="21012"/>
                    <a:pt x="-103" y="19758"/>
                    <a:pt x="977" y="16831"/>
                  </a:cubicBezTo>
                  <a:cubicBezTo>
                    <a:pt x="2057" y="13905"/>
                    <a:pt x="4217" y="9306"/>
                    <a:pt x="5945" y="6240"/>
                  </a:cubicBezTo>
                  <a:cubicBezTo>
                    <a:pt x="7673" y="3175"/>
                    <a:pt x="8969" y="1642"/>
                    <a:pt x="10697" y="805"/>
                  </a:cubicBezTo>
                  <a:cubicBezTo>
                    <a:pt x="12425" y="-31"/>
                    <a:pt x="14585" y="-170"/>
                    <a:pt x="16313" y="178"/>
                  </a:cubicBezTo>
                  <a:cubicBezTo>
                    <a:pt x="18041" y="527"/>
                    <a:pt x="19337" y="1363"/>
                    <a:pt x="20201" y="2199"/>
                  </a:cubicBezTo>
                  <a:cubicBezTo>
                    <a:pt x="21065" y="3035"/>
                    <a:pt x="21497" y="3871"/>
                    <a:pt x="19985" y="4777"/>
                  </a:cubicBezTo>
                  <a:cubicBezTo>
                    <a:pt x="18473" y="5683"/>
                    <a:pt x="15017" y="6658"/>
                    <a:pt x="11993" y="7007"/>
                  </a:cubicBezTo>
                  <a:cubicBezTo>
                    <a:pt x="8969" y="7355"/>
                    <a:pt x="6377" y="7076"/>
                    <a:pt x="3785" y="6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8731249" y="36195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8909049" y="374650"/>
              <a:ext cx="762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8935732" y="307887"/>
              <a:ext cx="201613" cy="153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144" fill="norm" stroke="1" extrusionOk="0">
                  <a:moveTo>
                    <a:pt x="3873" y="3077"/>
                  </a:moveTo>
                  <a:cubicBezTo>
                    <a:pt x="4096" y="1617"/>
                    <a:pt x="4319" y="158"/>
                    <a:pt x="4096" y="12"/>
                  </a:cubicBezTo>
                  <a:cubicBezTo>
                    <a:pt x="3873" y="-134"/>
                    <a:pt x="3205" y="1034"/>
                    <a:pt x="2426" y="4098"/>
                  </a:cubicBezTo>
                  <a:cubicBezTo>
                    <a:pt x="1646" y="7163"/>
                    <a:pt x="756" y="12125"/>
                    <a:pt x="310" y="15482"/>
                  </a:cubicBezTo>
                  <a:cubicBezTo>
                    <a:pt x="-135" y="18839"/>
                    <a:pt x="-135" y="20590"/>
                    <a:pt x="533" y="21028"/>
                  </a:cubicBezTo>
                  <a:cubicBezTo>
                    <a:pt x="1201" y="21466"/>
                    <a:pt x="2537" y="20590"/>
                    <a:pt x="3651" y="19569"/>
                  </a:cubicBezTo>
                  <a:cubicBezTo>
                    <a:pt x="4764" y="18547"/>
                    <a:pt x="5655" y="17380"/>
                    <a:pt x="6434" y="16066"/>
                  </a:cubicBezTo>
                  <a:cubicBezTo>
                    <a:pt x="7213" y="14752"/>
                    <a:pt x="7881" y="13293"/>
                    <a:pt x="8661" y="13147"/>
                  </a:cubicBezTo>
                  <a:cubicBezTo>
                    <a:pt x="9440" y="13001"/>
                    <a:pt x="10331" y="14169"/>
                    <a:pt x="11222" y="15774"/>
                  </a:cubicBezTo>
                  <a:cubicBezTo>
                    <a:pt x="12112" y="17380"/>
                    <a:pt x="13003" y="19423"/>
                    <a:pt x="14117" y="20444"/>
                  </a:cubicBezTo>
                  <a:cubicBezTo>
                    <a:pt x="15230" y="21466"/>
                    <a:pt x="16566" y="21466"/>
                    <a:pt x="17902" y="18547"/>
                  </a:cubicBezTo>
                  <a:cubicBezTo>
                    <a:pt x="19238" y="15628"/>
                    <a:pt x="20574" y="9790"/>
                    <a:pt x="21020" y="6142"/>
                  </a:cubicBezTo>
                  <a:cubicBezTo>
                    <a:pt x="21465" y="2493"/>
                    <a:pt x="21020" y="1034"/>
                    <a:pt x="20797" y="1325"/>
                  </a:cubicBezTo>
                  <a:cubicBezTo>
                    <a:pt x="20574" y="1617"/>
                    <a:pt x="20574" y="3661"/>
                    <a:pt x="20574" y="5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9232899" y="349250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9232899" y="285750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9307968" y="101600"/>
              <a:ext cx="242433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48" fill="norm" stroke="1" extrusionOk="0">
                  <a:moveTo>
                    <a:pt x="7990" y="0"/>
                  </a:moveTo>
                  <a:cubicBezTo>
                    <a:pt x="6863" y="3194"/>
                    <a:pt x="5736" y="6389"/>
                    <a:pt x="5078" y="9735"/>
                  </a:cubicBezTo>
                  <a:cubicBezTo>
                    <a:pt x="4421" y="13082"/>
                    <a:pt x="4233" y="16580"/>
                    <a:pt x="4327" y="18710"/>
                  </a:cubicBezTo>
                  <a:cubicBezTo>
                    <a:pt x="4421" y="20839"/>
                    <a:pt x="4796" y="21600"/>
                    <a:pt x="5078" y="21372"/>
                  </a:cubicBezTo>
                  <a:cubicBezTo>
                    <a:pt x="5360" y="21144"/>
                    <a:pt x="5548" y="19927"/>
                    <a:pt x="4984" y="18634"/>
                  </a:cubicBezTo>
                  <a:cubicBezTo>
                    <a:pt x="4421" y="17341"/>
                    <a:pt x="3106" y="15972"/>
                    <a:pt x="1979" y="15135"/>
                  </a:cubicBezTo>
                  <a:cubicBezTo>
                    <a:pt x="852" y="14299"/>
                    <a:pt x="-87" y="13994"/>
                    <a:pt x="7" y="13690"/>
                  </a:cubicBezTo>
                  <a:cubicBezTo>
                    <a:pt x="101" y="13386"/>
                    <a:pt x="1228" y="13082"/>
                    <a:pt x="3763" y="11332"/>
                  </a:cubicBezTo>
                  <a:cubicBezTo>
                    <a:pt x="6299" y="9583"/>
                    <a:pt x="10243" y="6389"/>
                    <a:pt x="12591" y="4411"/>
                  </a:cubicBezTo>
                  <a:cubicBezTo>
                    <a:pt x="14939" y="2434"/>
                    <a:pt x="15690" y="1673"/>
                    <a:pt x="15878" y="1749"/>
                  </a:cubicBezTo>
                  <a:cubicBezTo>
                    <a:pt x="16066" y="1825"/>
                    <a:pt x="15690" y="2738"/>
                    <a:pt x="14939" y="5248"/>
                  </a:cubicBezTo>
                  <a:cubicBezTo>
                    <a:pt x="14188" y="7758"/>
                    <a:pt x="13061" y="11865"/>
                    <a:pt x="12216" y="14527"/>
                  </a:cubicBezTo>
                  <a:cubicBezTo>
                    <a:pt x="11370" y="17189"/>
                    <a:pt x="10807" y="18406"/>
                    <a:pt x="10807" y="18558"/>
                  </a:cubicBezTo>
                  <a:cubicBezTo>
                    <a:pt x="10807" y="18710"/>
                    <a:pt x="11370" y="17797"/>
                    <a:pt x="12216" y="16580"/>
                  </a:cubicBezTo>
                  <a:cubicBezTo>
                    <a:pt x="13061" y="15363"/>
                    <a:pt x="14188" y="13842"/>
                    <a:pt x="15221" y="12854"/>
                  </a:cubicBezTo>
                  <a:cubicBezTo>
                    <a:pt x="16254" y="11865"/>
                    <a:pt x="17193" y="11408"/>
                    <a:pt x="18038" y="11408"/>
                  </a:cubicBezTo>
                  <a:cubicBezTo>
                    <a:pt x="18883" y="11408"/>
                    <a:pt x="19635" y="11865"/>
                    <a:pt x="20198" y="13614"/>
                  </a:cubicBezTo>
                  <a:cubicBezTo>
                    <a:pt x="20762" y="15363"/>
                    <a:pt x="21137" y="18406"/>
                    <a:pt x="21513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10046426" y="190500"/>
              <a:ext cx="24674" cy="219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374" fill="norm" stroke="1" extrusionOk="0">
                  <a:moveTo>
                    <a:pt x="10182" y="0"/>
                  </a:moveTo>
                  <a:cubicBezTo>
                    <a:pt x="6582" y="6171"/>
                    <a:pt x="2982" y="12343"/>
                    <a:pt x="1182" y="16046"/>
                  </a:cubicBezTo>
                  <a:cubicBezTo>
                    <a:pt x="-618" y="19749"/>
                    <a:pt x="-618" y="20983"/>
                    <a:pt x="2982" y="21291"/>
                  </a:cubicBezTo>
                  <a:cubicBezTo>
                    <a:pt x="6582" y="21600"/>
                    <a:pt x="13782" y="20983"/>
                    <a:pt x="20982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10110522" y="254000"/>
              <a:ext cx="88108" cy="144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004" fill="norm" stroke="1" extrusionOk="0">
                  <a:moveTo>
                    <a:pt x="7221" y="2777"/>
                  </a:moveTo>
                  <a:cubicBezTo>
                    <a:pt x="4709" y="6789"/>
                    <a:pt x="2198" y="10800"/>
                    <a:pt x="942" y="13731"/>
                  </a:cubicBezTo>
                  <a:cubicBezTo>
                    <a:pt x="-314" y="16663"/>
                    <a:pt x="-314" y="18514"/>
                    <a:pt x="942" y="19749"/>
                  </a:cubicBezTo>
                  <a:cubicBezTo>
                    <a:pt x="2198" y="20983"/>
                    <a:pt x="4709" y="21600"/>
                    <a:pt x="7974" y="20211"/>
                  </a:cubicBezTo>
                  <a:cubicBezTo>
                    <a:pt x="11239" y="18823"/>
                    <a:pt x="15258" y="15429"/>
                    <a:pt x="17770" y="12189"/>
                  </a:cubicBezTo>
                  <a:cubicBezTo>
                    <a:pt x="20281" y="8949"/>
                    <a:pt x="21286" y="5863"/>
                    <a:pt x="20784" y="3857"/>
                  </a:cubicBezTo>
                  <a:cubicBezTo>
                    <a:pt x="20281" y="1851"/>
                    <a:pt x="18272" y="926"/>
                    <a:pt x="162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10234083" y="246049"/>
              <a:ext cx="101601" cy="122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1" fill="norm" stroke="1" extrusionOk="0">
                  <a:moveTo>
                    <a:pt x="19350" y="272"/>
                  </a:moveTo>
                  <a:cubicBezTo>
                    <a:pt x="13500" y="1712"/>
                    <a:pt x="7650" y="3152"/>
                    <a:pt x="4275" y="5852"/>
                  </a:cubicBezTo>
                  <a:cubicBezTo>
                    <a:pt x="900" y="8552"/>
                    <a:pt x="0" y="12512"/>
                    <a:pt x="0" y="15392"/>
                  </a:cubicBezTo>
                  <a:cubicBezTo>
                    <a:pt x="0" y="18272"/>
                    <a:pt x="900" y="20072"/>
                    <a:pt x="4050" y="20612"/>
                  </a:cubicBezTo>
                  <a:cubicBezTo>
                    <a:pt x="7200" y="21152"/>
                    <a:pt x="12600" y="20432"/>
                    <a:pt x="16200" y="18992"/>
                  </a:cubicBezTo>
                  <a:cubicBezTo>
                    <a:pt x="19800" y="17552"/>
                    <a:pt x="21600" y="15392"/>
                    <a:pt x="21600" y="11972"/>
                  </a:cubicBezTo>
                  <a:cubicBezTo>
                    <a:pt x="21600" y="8552"/>
                    <a:pt x="19800" y="3872"/>
                    <a:pt x="17775" y="1712"/>
                  </a:cubicBezTo>
                  <a:cubicBezTo>
                    <a:pt x="15750" y="-448"/>
                    <a:pt x="13500" y="-88"/>
                    <a:pt x="11250" y="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10653408" y="94456"/>
              <a:ext cx="262243" cy="351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250" fill="norm" stroke="1" extrusionOk="0">
                  <a:moveTo>
                    <a:pt x="13633" y="4265"/>
                  </a:moveTo>
                  <a:cubicBezTo>
                    <a:pt x="13633" y="3626"/>
                    <a:pt x="13633" y="2987"/>
                    <a:pt x="13460" y="2284"/>
                  </a:cubicBezTo>
                  <a:cubicBezTo>
                    <a:pt x="13287" y="1581"/>
                    <a:pt x="12942" y="814"/>
                    <a:pt x="12337" y="367"/>
                  </a:cubicBezTo>
                  <a:cubicBezTo>
                    <a:pt x="11732" y="-80"/>
                    <a:pt x="10868" y="-208"/>
                    <a:pt x="9918" y="495"/>
                  </a:cubicBezTo>
                  <a:cubicBezTo>
                    <a:pt x="8967" y="1198"/>
                    <a:pt x="7931" y="2732"/>
                    <a:pt x="7067" y="5607"/>
                  </a:cubicBezTo>
                  <a:cubicBezTo>
                    <a:pt x="6203" y="8483"/>
                    <a:pt x="5511" y="12701"/>
                    <a:pt x="5166" y="15129"/>
                  </a:cubicBezTo>
                  <a:cubicBezTo>
                    <a:pt x="4820" y="17558"/>
                    <a:pt x="4820" y="18197"/>
                    <a:pt x="4734" y="18900"/>
                  </a:cubicBezTo>
                  <a:cubicBezTo>
                    <a:pt x="4647" y="19603"/>
                    <a:pt x="4475" y="20370"/>
                    <a:pt x="3956" y="20817"/>
                  </a:cubicBezTo>
                  <a:cubicBezTo>
                    <a:pt x="3438" y="21264"/>
                    <a:pt x="2574" y="21392"/>
                    <a:pt x="1883" y="21072"/>
                  </a:cubicBezTo>
                  <a:cubicBezTo>
                    <a:pt x="1191" y="20753"/>
                    <a:pt x="673" y="19986"/>
                    <a:pt x="327" y="19028"/>
                  </a:cubicBezTo>
                  <a:cubicBezTo>
                    <a:pt x="-18" y="18069"/>
                    <a:pt x="-191" y="16919"/>
                    <a:pt x="327" y="16152"/>
                  </a:cubicBezTo>
                  <a:cubicBezTo>
                    <a:pt x="846" y="15385"/>
                    <a:pt x="2055" y="15001"/>
                    <a:pt x="4475" y="14171"/>
                  </a:cubicBezTo>
                  <a:cubicBezTo>
                    <a:pt x="6894" y="13340"/>
                    <a:pt x="10523" y="12062"/>
                    <a:pt x="13287" y="10528"/>
                  </a:cubicBezTo>
                  <a:cubicBezTo>
                    <a:pt x="16052" y="8994"/>
                    <a:pt x="17953" y="7205"/>
                    <a:pt x="19076" y="5799"/>
                  </a:cubicBezTo>
                  <a:cubicBezTo>
                    <a:pt x="20199" y="4393"/>
                    <a:pt x="20545" y="3371"/>
                    <a:pt x="20459" y="3307"/>
                  </a:cubicBezTo>
                  <a:cubicBezTo>
                    <a:pt x="20372" y="3243"/>
                    <a:pt x="19854" y="4138"/>
                    <a:pt x="19076" y="6183"/>
                  </a:cubicBezTo>
                  <a:cubicBezTo>
                    <a:pt x="18299" y="8228"/>
                    <a:pt x="17262" y="11423"/>
                    <a:pt x="16571" y="13404"/>
                  </a:cubicBezTo>
                  <a:cubicBezTo>
                    <a:pt x="15879" y="15385"/>
                    <a:pt x="15534" y="16152"/>
                    <a:pt x="15361" y="16919"/>
                  </a:cubicBezTo>
                  <a:cubicBezTo>
                    <a:pt x="15188" y="17685"/>
                    <a:pt x="15188" y="18452"/>
                    <a:pt x="15707" y="18261"/>
                  </a:cubicBezTo>
                  <a:cubicBezTo>
                    <a:pt x="16225" y="18069"/>
                    <a:pt x="17262" y="16919"/>
                    <a:pt x="18039" y="16088"/>
                  </a:cubicBezTo>
                  <a:cubicBezTo>
                    <a:pt x="18817" y="15257"/>
                    <a:pt x="19335" y="14746"/>
                    <a:pt x="19508" y="14810"/>
                  </a:cubicBezTo>
                  <a:cubicBezTo>
                    <a:pt x="19681" y="14874"/>
                    <a:pt x="19508" y="15513"/>
                    <a:pt x="19335" y="16280"/>
                  </a:cubicBezTo>
                  <a:cubicBezTo>
                    <a:pt x="19163" y="17046"/>
                    <a:pt x="18990" y="17941"/>
                    <a:pt x="18990" y="18069"/>
                  </a:cubicBezTo>
                  <a:cubicBezTo>
                    <a:pt x="18990" y="18197"/>
                    <a:pt x="19163" y="17558"/>
                    <a:pt x="19595" y="16216"/>
                  </a:cubicBezTo>
                  <a:cubicBezTo>
                    <a:pt x="20027" y="14874"/>
                    <a:pt x="20718" y="12829"/>
                    <a:pt x="21409" y="10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10891702" y="284028"/>
              <a:ext cx="114965" cy="335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378" fill="norm" stroke="1" extrusionOk="0">
                  <a:moveTo>
                    <a:pt x="7977" y="1730"/>
                  </a:moveTo>
                  <a:cubicBezTo>
                    <a:pt x="8763" y="5105"/>
                    <a:pt x="9548" y="8480"/>
                    <a:pt x="8959" y="11585"/>
                  </a:cubicBezTo>
                  <a:cubicBezTo>
                    <a:pt x="8370" y="14690"/>
                    <a:pt x="6406" y="17525"/>
                    <a:pt x="4639" y="19213"/>
                  </a:cubicBezTo>
                  <a:cubicBezTo>
                    <a:pt x="2872" y="20900"/>
                    <a:pt x="1301" y="21440"/>
                    <a:pt x="515" y="21372"/>
                  </a:cubicBezTo>
                  <a:cubicBezTo>
                    <a:pt x="-270" y="21305"/>
                    <a:pt x="-270" y="20630"/>
                    <a:pt x="1301" y="17795"/>
                  </a:cubicBezTo>
                  <a:cubicBezTo>
                    <a:pt x="2872" y="14960"/>
                    <a:pt x="6014" y="9965"/>
                    <a:pt x="8370" y="6793"/>
                  </a:cubicBezTo>
                  <a:cubicBezTo>
                    <a:pt x="10726" y="3620"/>
                    <a:pt x="12297" y="2270"/>
                    <a:pt x="14065" y="1325"/>
                  </a:cubicBezTo>
                  <a:cubicBezTo>
                    <a:pt x="15832" y="380"/>
                    <a:pt x="17795" y="-160"/>
                    <a:pt x="19170" y="42"/>
                  </a:cubicBezTo>
                  <a:cubicBezTo>
                    <a:pt x="20545" y="245"/>
                    <a:pt x="21330" y="1190"/>
                    <a:pt x="21330" y="2337"/>
                  </a:cubicBezTo>
                  <a:cubicBezTo>
                    <a:pt x="21330" y="3485"/>
                    <a:pt x="20545" y="4835"/>
                    <a:pt x="18581" y="5915"/>
                  </a:cubicBezTo>
                  <a:cubicBezTo>
                    <a:pt x="16617" y="6995"/>
                    <a:pt x="13475" y="7805"/>
                    <a:pt x="11119" y="8008"/>
                  </a:cubicBezTo>
                  <a:cubicBezTo>
                    <a:pt x="8763" y="8210"/>
                    <a:pt x="7192" y="7805"/>
                    <a:pt x="5621" y="7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10985499" y="268146"/>
              <a:ext cx="76201" cy="157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8" fill="norm" stroke="1" extrusionOk="0">
                  <a:moveTo>
                    <a:pt x="21600" y="4069"/>
                  </a:moveTo>
                  <a:cubicBezTo>
                    <a:pt x="21600" y="2648"/>
                    <a:pt x="21600" y="1227"/>
                    <a:pt x="19200" y="517"/>
                  </a:cubicBezTo>
                  <a:cubicBezTo>
                    <a:pt x="16800" y="-194"/>
                    <a:pt x="12000" y="-194"/>
                    <a:pt x="9300" y="659"/>
                  </a:cubicBezTo>
                  <a:cubicBezTo>
                    <a:pt x="6600" y="1511"/>
                    <a:pt x="6000" y="3217"/>
                    <a:pt x="6900" y="5348"/>
                  </a:cubicBezTo>
                  <a:cubicBezTo>
                    <a:pt x="7800" y="7480"/>
                    <a:pt x="10200" y="10038"/>
                    <a:pt x="12300" y="12169"/>
                  </a:cubicBezTo>
                  <a:cubicBezTo>
                    <a:pt x="14400" y="14301"/>
                    <a:pt x="16200" y="16006"/>
                    <a:pt x="16800" y="17569"/>
                  </a:cubicBezTo>
                  <a:cubicBezTo>
                    <a:pt x="17400" y="19132"/>
                    <a:pt x="16800" y="20553"/>
                    <a:pt x="13800" y="20980"/>
                  </a:cubicBezTo>
                  <a:cubicBezTo>
                    <a:pt x="10800" y="21406"/>
                    <a:pt x="5400" y="20838"/>
                    <a:pt x="0" y="20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11087099" y="419100"/>
              <a:ext cx="571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11382110" y="311150"/>
              <a:ext cx="124090" cy="112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277" fill="norm" stroke="1" extrusionOk="0">
                  <a:moveTo>
                    <a:pt x="4988" y="0"/>
                  </a:moveTo>
                  <a:cubicBezTo>
                    <a:pt x="3524" y="3600"/>
                    <a:pt x="2060" y="7200"/>
                    <a:pt x="1144" y="10000"/>
                  </a:cubicBezTo>
                  <a:cubicBezTo>
                    <a:pt x="229" y="12800"/>
                    <a:pt x="-137" y="14800"/>
                    <a:pt x="46" y="16800"/>
                  </a:cubicBezTo>
                  <a:cubicBezTo>
                    <a:pt x="229" y="18800"/>
                    <a:pt x="961" y="20800"/>
                    <a:pt x="2060" y="21200"/>
                  </a:cubicBezTo>
                  <a:cubicBezTo>
                    <a:pt x="3158" y="21600"/>
                    <a:pt x="4622" y="20400"/>
                    <a:pt x="5904" y="18400"/>
                  </a:cubicBezTo>
                  <a:cubicBezTo>
                    <a:pt x="7185" y="16400"/>
                    <a:pt x="8283" y="13600"/>
                    <a:pt x="9016" y="13200"/>
                  </a:cubicBezTo>
                  <a:cubicBezTo>
                    <a:pt x="9748" y="12800"/>
                    <a:pt x="10114" y="14800"/>
                    <a:pt x="11029" y="16400"/>
                  </a:cubicBezTo>
                  <a:cubicBezTo>
                    <a:pt x="11944" y="18000"/>
                    <a:pt x="13409" y="19200"/>
                    <a:pt x="14873" y="19200"/>
                  </a:cubicBezTo>
                  <a:cubicBezTo>
                    <a:pt x="16338" y="19200"/>
                    <a:pt x="17802" y="18000"/>
                    <a:pt x="18900" y="15400"/>
                  </a:cubicBezTo>
                  <a:cubicBezTo>
                    <a:pt x="19999" y="12800"/>
                    <a:pt x="20731" y="8800"/>
                    <a:pt x="21463" y="4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11511883" y="296509"/>
              <a:ext cx="113250" cy="160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25" h="21296" fill="norm" stroke="1" extrusionOk="0">
                  <a:moveTo>
                    <a:pt x="1235" y="8673"/>
                  </a:moveTo>
                  <a:cubicBezTo>
                    <a:pt x="3097" y="9234"/>
                    <a:pt x="4959" y="9795"/>
                    <a:pt x="7752" y="9093"/>
                  </a:cubicBezTo>
                  <a:cubicBezTo>
                    <a:pt x="10545" y="8392"/>
                    <a:pt x="14269" y="6428"/>
                    <a:pt x="16690" y="4745"/>
                  </a:cubicBezTo>
                  <a:cubicBezTo>
                    <a:pt x="19111" y="3062"/>
                    <a:pt x="20228" y="1660"/>
                    <a:pt x="19856" y="818"/>
                  </a:cubicBezTo>
                  <a:cubicBezTo>
                    <a:pt x="19483" y="-23"/>
                    <a:pt x="17621" y="-304"/>
                    <a:pt x="14456" y="397"/>
                  </a:cubicBezTo>
                  <a:cubicBezTo>
                    <a:pt x="11290" y="1099"/>
                    <a:pt x="6821" y="2782"/>
                    <a:pt x="3656" y="5727"/>
                  </a:cubicBezTo>
                  <a:cubicBezTo>
                    <a:pt x="490" y="8673"/>
                    <a:pt x="-1372" y="12880"/>
                    <a:pt x="1235" y="15686"/>
                  </a:cubicBezTo>
                  <a:cubicBezTo>
                    <a:pt x="3842" y="18491"/>
                    <a:pt x="10918" y="19893"/>
                    <a:pt x="17994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10258745" y="840664"/>
              <a:ext cx="136205" cy="370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337" fill="norm" stroke="1" extrusionOk="0">
                  <a:moveTo>
                    <a:pt x="21383" y="2421"/>
                  </a:moveTo>
                  <a:cubicBezTo>
                    <a:pt x="19057" y="1566"/>
                    <a:pt x="16731" y="712"/>
                    <a:pt x="14737" y="285"/>
                  </a:cubicBezTo>
                  <a:cubicBezTo>
                    <a:pt x="12743" y="-142"/>
                    <a:pt x="11081" y="-142"/>
                    <a:pt x="8755" y="651"/>
                  </a:cubicBezTo>
                  <a:cubicBezTo>
                    <a:pt x="6429" y="1444"/>
                    <a:pt x="3438" y="3031"/>
                    <a:pt x="1777" y="4129"/>
                  </a:cubicBezTo>
                  <a:cubicBezTo>
                    <a:pt x="115" y="5227"/>
                    <a:pt x="-217" y="5838"/>
                    <a:pt x="115" y="6387"/>
                  </a:cubicBezTo>
                  <a:cubicBezTo>
                    <a:pt x="448" y="6936"/>
                    <a:pt x="1445" y="7424"/>
                    <a:pt x="3438" y="7302"/>
                  </a:cubicBezTo>
                  <a:cubicBezTo>
                    <a:pt x="5432" y="7180"/>
                    <a:pt x="8423" y="6448"/>
                    <a:pt x="10915" y="5655"/>
                  </a:cubicBezTo>
                  <a:cubicBezTo>
                    <a:pt x="13408" y="4861"/>
                    <a:pt x="15401" y="4007"/>
                    <a:pt x="16398" y="4190"/>
                  </a:cubicBezTo>
                  <a:cubicBezTo>
                    <a:pt x="17395" y="4373"/>
                    <a:pt x="17395" y="5594"/>
                    <a:pt x="17229" y="7973"/>
                  </a:cubicBezTo>
                  <a:cubicBezTo>
                    <a:pt x="17063" y="10353"/>
                    <a:pt x="16731" y="13892"/>
                    <a:pt x="14903" y="16333"/>
                  </a:cubicBezTo>
                  <a:cubicBezTo>
                    <a:pt x="13075" y="18773"/>
                    <a:pt x="9752" y="20116"/>
                    <a:pt x="7260" y="20787"/>
                  </a:cubicBezTo>
                  <a:cubicBezTo>
                    <a:pt x="4768" y="21458"/>
                    <a:pt x="3106" y="21458"/>
                    <a:pt x="1943" y="21092"/>
                  </a:cubicBezTo>
                  <a:cubicBezTo>
                    <a:pt x="780" y="20726"/>
                    <a:pt x="115" y="19994"/>
                    <a:pt x="448" y="18712"/>
                  </a:cubicBezTo>
                  <a:cubicBezTo>
                    <a:pt x="780" y="17431"/>
                    <a:pt x="2109" y="15600"/>
                    <a:pt x="3438" y="13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10394949" y="873622"/>
              <a:ext cx="103336" cy="15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038" fill="norm" stroke="1" extrusionOk="0">
                  <a:moveTo>
                    <a:pt x="15552" y="5700"/>
                  </a:moveTo>
                  <a:cubicBezTo>
                    <a:pt x="13392" y="5700"/>
                    <a:pt x="11232" y="5700"/>
                    <a:pt x="8640" y="6883"/>
                  </a:cubicBezTo>
                  <a:cubicBezTo>
                    <a:pt x="6048" y="8067"/>
                    <a:pt x="3024" y="10434"/>
                    <a:pt x="1512" y="12357"/>
                  </a:cubicBezTo>
                  <a:cubicBezTo>
                    <a:pt x="0" y="14281"/>
                    <a:pt x="0" y="15760"/>
                    <a:pt x="0" y="17240"/>
                  </a:cubicBezTo>
                  <a:cubicBezTo>
                    <a:pt x="0" y="18719"/>
                    <a:pt x="0" y="20198"/>
                    <a:pt x="2376" y="20790"/>
                  </a:cubicBezTo>
                  <a:cubicBezTo>
                    <a:pt x="4752" y="21382"/>
                    <a:pt x="9504" y="21086"/>
                    <a:pt x="13392" y="17979"/>
                  </a:cubicBezTo>
                  <a:cubicBezTo>
                    <a:pt x="17280" y="14872"/>
                    <a:pt x="20304" y="8955"/>
                    <a:pt x="20952" y="5404"/>
                  </a:cubicBezTo>
                  <a:cubicBezTo>
                    <a:pt x="21600" y="1853"/>
                    <a:pt x="19872" y="670"/>
                    <a:pt x="17712" y="226"/>
                  </a:cubicBezTo>
                  <a:cubicBezTo>
                    <a:pt x="15552" y="-218"/>
                    <a:pt x="12960" y="78"/>
                    <a:pt x="10368" y="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10529308" y="723900"/>
              <a:ext cx="68843" cy="351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56" fill="norm" stroke="1" extrusionOk="0">
                  <a:moveTo>
                    <a:pt x="21288" y="0"/>
                  </a:moveTo>
                  <a:cubicBezTo>
                    <a:pt x="18015" y="388"/>
                    <a:pt x="14743" y="776"/>
                    <a:pt x="12124" y="2134"/>
                  </a:cubicBezTo>
                  <a:cubicBezTo>
                    <a:pt x="9506" y="3492"/>
                    <a:pt x="7543" y="5820"/>
                    <a:pt x="5579" y="8795"/>
                  </a:cubicBezTo>
                  <a:cubicBezTo>
                    <a:pt x="3615" y="11770"/>
                    <a:pt x="1652" y="15392"/>
                    <a:pt x="670" y="17590"/>
                  </a:cubicBezTo>
                  <a:cubicBezTo>
                    <a:pt x="-312" y="19789"/>
                    <a:pt x="-312" y="20565"/>
                    <a:pt x="1324" y="21018"/>
                  </a:cubicBezTo>
                  <a:cubicBezTo>
                    <a:pt x="2961" y="21471"/>
                    <a:pt x="6233" y="21600"/>
                    <a:pt x="9506" y="21277"/>
                  </a:cubicBezTo>
                  <a:cubicBezTo>
                    <a:pt x="12779" y="20953"/>
                    <a:pt x="16052" y="20177"/>
                    <a:pt x="19324" y="19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10509249" y="882650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11080749" y="806450"/>
              <a:ext cx="139701" cy="307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21600" y="888"/>
                  </a:moveTo>
                  <a:cubicBezTo>
                    <a:pt x="20291" y="444"/>
                    <a:pt x="18982" y="0"/>
                    <a:pt x="17673" y="0"/>
                  </a:cubicBezTo>
                  <a:cubicBezTo>
                    <a:pt x="16364" y="0"/>
                    <a:pt x="15055" y="444"/>
                    <a:pt x="12436" y="2441"/>
                  </a:cubicBezTo>
                  <a:cubicBezTo>
                    <a:pt x="9818" y="4438"/>
                    <a:pt x="5891" y="7989"/>
                    <a:pt x="3600" y="10652"/>
                  </a:cubicBezTo>
                  <a:cubicBezTo>
                    <a:pt x="1309" y="13315"/>
                    <a:pt x="655" y="15090"/>
                    <a:pt x="327" y="16570"/>
                  </a:cubicBezTo>
                  <a:cubicBezTo>
                    <a:pt x="0" y="18049"/>
                    <a:pt x="0" y="19233"/>
                    <a:pt x="655" y="20047"/>
                  </a:cubicBezTo>
                  <a:cubicBezTo>
                    <a:pt x="1309" y="20860"/>
                    <a:pt x="2618" y="21304"/>
                    <a:pt x="4091" y="21452"/>
                  </a:cubicBezTo>
                  <a:cubicBezTo>
                    <a:pt x="5564" y="21600"/>
                    <a:pt x="7200" y="21452"/>
                    <a:pt x="8345" y="21008"/>
                  </a:cubicBezTo>
                  <a:cubicBezTo>
                    <a:pt x="9491" y="20564"/>
                    <a:pt x="10145" y="19825"/>
                    <a:pt x="9327" y="18641"/>
                  </a:cubicBezTo>
                  <a:cubicBezTo>
                    <a:pt x="8509" y="17458"/>
                    <a:pt x="6218" y="15830"/>
                    <a:pt x="4091" y="14868"/>
                  </a:cubicBezTo>
                  <a:cubicBezTo>
                    <a:pt x="1964" y="13907"/>
                    <a:pt x="0" y="13611"/>
                    <a:pt x="0" y="13315"/>
                  </a:cubicBezTo>
                  <a:cubicBezTo>
                    <a:pt x="0" y="13019"/>
                    <a:pt x="1964" y="12723"/>
                    <a:pt x="3927" y="12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11236098" y="869950"/>
              <a:ext cx="124052" cy="215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92" fill="norm" stroke="1" extrusionOk="0">
                  <a:moveTo>
                    <a:pt x="10473" y="0"/>
                  </a:moveTo>
                  <a:cubicBezTo>
                    <a:pt x="7544" y="5033"/>
                    <a:pt x="4615" y="10066"/>
                    <a:pt x="2785" y="13212"/>
                  </a:cubicBezTo>
                  <a:cubicBezTo>
                    <a:pt x="954" y="16357"/>
                    <a:pt x="222" y="17616"/>
                    <a:pt x="39" y="18769"/>
                  </a:cubicBezTo>
                  <a:cubicBezTo>
                    <a:pt x="-144" y="19922"/>
                    <a:pt x="222" y="20971"/>
                    <a:pt x="3151" y="21285"/>
                  </a:cubicBezTo>
                  <a:cubicBezTo>
                    <a:pt x="6080" y="21600"/>
                    <a:pt x="11571" y="21181"/>
                    <a:pt x="15049" y="20551"/>
                  </a:cubicBezTo>
                  <a:cubicBezTo>
                    <a:pt x="18527" y="19922"/>
                    <a:pt x="19992" y="19083"/>
                    <a:pt x="21456" y="18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11309349" y="1028700"/>
              <a:ext cx="381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11626849" y="838200"/>
              <a:ext cx="191058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9969" y="0"/>
                  </a:moveTo>
                  <a:cubicBezTo>
                    <a:pt x="8545" y="4702"/>
                    <a:pt x="7121" y="9404"/>
                    <a:pt x="6171" y="12490"/>
                  </a:cubicBezTo>
                  <a:cubicBezTo>
                    <a:pt x="5222" y="15576"/>
                    <a:pt x="4747" y="17045"/>
                    <a:pt x="4154" y="18147"/>
                  </a:cubicBezTo>
                  <a:cubicBezTo>
                    <a:pt x="3560" y="19249"/>
                    <a:pt x="2848" y="19984"/>
                    <a:pt x="2136" y="19984"/>
                  </a:cubicBezTo>
                  <a:cubicBezTo>
                    <a:pt x="1424" y="19984"/>
                    <a:pt x="712" y="19249"/>
                    <a:pt x="356" y="18514"/>
                  </a:cubicBezTo>
                  <a:cubicBezTo>
                    <a:pt x="0" y="17780"/>
                    <a:pt x="0" y="17045"/>
                    <a:pt x="0" y="16310"/>
                  </a:cubicBezTo>
                  <a:cubicBezTo>
                    <a:pt x="0" y="15576"/>
                    <a:pt x="0" y="14841"/>
                    <a:pt x="475" y="14253"/>
                  </a:cubicBezTo>
                  <a:cubicBezTo>
                    <a:pt x="949" y="13665"/>
                    <a:pt x="1899" y="13224"/>
                    <a:pt x="3679" y="12784"/>
                  </a:cubicBezTo>
                  <a:cubicBezTo>
                    <a:pt x="5459" y="12343"/>
                    <a:pt x="8070" y="11902"/>
                    <a:pt x="10681" y="10653"/>
                  </a:cubicBezTo>
                  <a:cubicBezTo>
                    <a:pt x="13292" y="9404"/>
                    <a:pt x="15903" y="7347"/>
                    <a:pt x="17565" y="5951"/>
                  </a:cubicBezTo>
                  <a:cubicBezTo>
                    <a:pt x="19226" y="4555"/>
                    <a:pt x="19938" y="3820"/>
                    <a:pt x="20532" y="2939"/>
                  </a:cubicBezTo>
                  <a:cubicBezTo>
                    <a:pt x="21125" y="2057"/>
                    <a:pt x="21600" y="1029"/>
                    <a:pt x="21363" y="1029"/>
                  </a:cubicBezTo>
                  <a:cubicBezTo>
                    <a:pt x="21125" y="1029"/>
                    <a:pt x="20176" y="2057"/>
                    <a:pt x="19345" y="4335"/>
                  </a:cubicBezTo>
                  <a:cubicBezTo>
                    <a:pt x="18514" y="6612"/>
                    <a:pt x="17802" y="10139"/>
                    <a:pt x="17209" y="13224"/>
                  </a:cubicBezTo>
                  <a:cubicBezTo>
                    <a:pt x="16615" y="16310"/>
                    <a:pt x="16141" y="18955"/>
                    <a:pt x="156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11868149" y="111760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1413056" y="1193800"/>
              <a:ext cx="199845" cy="396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05" fill="norm" stroke="1" extrusionOk="0">
                  <a:moveTo>
                    <a:pt x="322" y="0"/>
                  </a:moveTo>
                  <a:cubicBezTo>
                    <a:pt x="94" y="3217"/>
                    <a:pt x="-133" y="6434"/>
                    <a:pt x="94" y="9651"/>
                  </a:cubicBezTo>
                  <a:cubicBezTo>
                    <a:pt x="322" y="12868"/>
                    <a:pt x="1004" y="16085"/>
                    <a:pt x="1686" y="18038"/>
                  </a:cubicBezTo>
                  <a:cubicBezTo>
                    <a:pt x="2368" y="19991"/>
                    <a:pt x="3050" y="20681"/>
                    <a:pt x="3960" y="21083"/>
                  </a:cubicBezTo>
                  <a:cubicBezTo>
                    <a:pt x="4869" y="21485"/>
                    <a:pt x="6006" y="21600"/>
                    <a:pt x="6915" y="21428"/>
                  </a:cubicBezTo>
                  <a:cubicBezTo>
                    <a:pt x="7825" y="21255"/>
                    <a:pt x="8507" y="20796"/>
                    <a:pt x="10099" y="19360"/>
                  </a:cubicBezTo>
                  <a:cubicBezTo>
                    <a:pt x="11690" y="17923"/>
                    <a:pt x="14191" y="15511"/>
                    <a:pt x="15896" y="12351"/>
                  </a:cubicBezTo>
                  <a:cubicBezTo>
                    <a:pt x="17602" y="9191"/>
                    <a:pt x="18511" y="5285"/>
                    <a:pt x="18852" y="2987"/>
                  </a:cubicBezTo>
                  <a:cubicBezTo>
                    <a:pt x="19193" y="689"/>
                    <a:pt x="18966" y="0"/>
                    <a:pt x="18966" y="0"/>
                  </a:cubicBezTo>
                  <a:cubicBezTo>
                    <a:pt x="18966" y="0"/>
                    <a:pt x="19193" y="689"/>
                    <a:pt x="19648" y="1264"/>
                  </a:cubicBezTo>
                  <a:cubicBezTo>
                    <a:pt x="20103" y="1838"/>
                    <a:pt x="20785" y="2298"/>
                    <a:pt x="21467" y="2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1622521" y="1305106"/>
              <a:ext cx="115564" cy="212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9" h="21059" fill="norm" stroke="1" extrusionOk="0">
                  <a:moveTo>
                    <a:pt x="16467" y="4071"/>
                  </a:moveTo>
                  <a:cubicBezTo>
                    <a:pt x="16467" y="3022"/>
                    <a:pt x="16467" y="1974"/>
                    <a:pt x="15709" y="1135"/>
                  </a:cubicBezTo>
                  <a:cubicBezTo>
                    <a:pt x="14951" y="296"/>
                    <a:pt x="13435" y="-333"/>
                    <a:pt x="10593" y="191"/>
                  </a:cubicBezTo>
                  <a:cubicBezTo>
                    <a:pt x="7751" y="716"/>
                    <a:pt x="3582" y="2393"/>
                    <a:pt x="1498" y="3756"/>
                  </a:cubicBezTo>
                  <a:cubicBezTo>
                    <a:pt x="-586" y="5119"/>
                    <a:pt x="-586" y="6168"/>
                    <a:pt x="2067" y="7636"/>
                  </a:cubicBezTo>
                  <a:cubicBezTo>
                    <a:pt x="4719" y="9104"/>
                    <a:pt x="10025" y="10991"/>
                    <a:pt x="13625" y="12354"/>
                  </a:cubicBezTo>
                  <a:cubicBezTo>
                    <a:pt x="17225" y="13717"/>
                    <a:pt x="19119" y="14556"/>
                    <a:pt x="20067" y="15500"/>
                  </a:cubicBezTo>
                  <a:cubicBezTo>
                    <a:pt x="21014" y="16444"/>
                    <a:pt x="21014" y="17492"/>
                    <a:pt x="19119" y="18541"/>
                  </a:cubicBezTo>
                  <a:cubicBezTo>
                    <a:pt x="17225" y="19589"/>
                    <a:pt x="13435" y="20638"/>
                    <a:pt x="10593" y="20952"/>
                  </a:cubicBezTo>
                  <a:cubicBezTo>
                    <a:pt x="7751" y="21267"/>
                    <a:pt x="5856" y="20848"/>
                    <a:pt x="4719" y="20114"/>
                  </a:cubicBezTo>
                  <a:cubicBezTo>
                    <a:pt x="3582" y="19380"/>
                    <a:pt x="3203" y="18331"/>
                    <a:pt x="2825" y="17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753821" y="1276458"/>
              <a:ext cx="125779" cy="202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074" fill="norm" stroke="1" extrusionOk="0">
                  <a:moveTo>
                    <a:pt x="3032" y="14535"/>
                  </a:moveTo>
                  <a:cubicBezTo>
                    <a:pt x="8072" y="11670"/>
                    <a:pt x="13112" y="8805"/>
                    <a:pt x="15992" y="6821"/>
                  </a:cubicBezTo>
                  <a:cubicBezTo>
                    <a:pt x="18872" y="4837"/>
                    <a:pt x="19592" y="3735"/>
                    <a:pt x="20132" y="2633"/>
                  </a:cubicBezTo>
                  <a:cubicBezTo>
                    <a:pt x="20672" y="1531"/>
                    <a:pt x="21032" y="429"/>
                    <a:pt x="20132" y="99"/>
                  </a:cubicBezTo>
                  <a:cubicBezTo>
                    <a:pt x="19232" y="-232"/>
                    <a:pt x="17072" y="209"/>
                    <a:pt x="13832" y="2303"/>
                  </a:cubicBezTo>
                  <a:cubicBezTo>
                    <a:pt x="10592" y="4397"/>
                    <a:pt x="6272" y="8144"/>
                    <a:pt x="3752" y="10899"/>
                  </a:cubicBezTo>
                  <a:cubicBezTo>
                    <a:pt x="1232" y="13654"/>
                    <a:pt x="512" y="15417"/>
                    <a:pt x="152" y="17070"/>
                  </a:cubicBezTo>
                  <a:cubicBezTo>
                    <a:pt x="-208" y="18723"/>
                    <a:pt x="-208" y="20266"/>
                    <a:pt x="3392" y="20817"/>
                  </a:cubicBezTo>
                  <a:cubicBezTo>
                    <a:pt x="6992" y="21368"/>
                    <a:pt x="14192" y="20927"/>
                    <a:pt x="21392" y="20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2701001" y="1295400"/>
              <a:ext cx="226349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600" fill="norm" stroke="1" extrusionOk="0">
                  <a:moveTo>
                    <a:pt x="15987" y="0"/>
                  </a:moveTo>
                  <a:cubicBezTo>
                    <a:pt x="14787" y="4547"/>
                    <a:pt x="13587" y="9095"/>
                    <a:pt x="12187" y="12126"/>
                  </a:cubicBezTo>
                  <a:cubicBezTo>
                    <a:pt x="10787" y="15158"/>
                    <a:pt x="9187" y="16674"/>
                    <a:pt x="7087" y="16768"/>
                  </a:cubicBezTo>
                  <a:cubicBezTo>
                    <a:pt x="4987" y="16863"/>
                    <a:pt x="2387" y="15537"/>
                    <a:pt x="1087" y="14116"/>
                  </a:cubicBezTo>
                  <a:cubicBezTo>
                    <a:pt x="-213" y="12695"/>
                    <a:pt x="-213" y="11179"/>
                    <a:pt x="387" y="9758"/>
                  </a:cubicBezTo>
                  <a:cubicBezTo>
                    <a:pt x="987" y="8337"/>
                    <a:pt x="2187" y="7011"/>
                    <a:pt x="4287" y="7200"/>
                  </a:cubicBezTo>
                  <a:cubicBezTo>
                    <a:pt x="6387" y="7389"/>
                    <a:pt x="9387" y="9095"/>
                    <a:pt x="11987" y="11463"/>
                  </a:cubicBezTo>
                  <a:cubicBezTo>
                    <a:pt x="14587" y="13832"/>
                    <a:pt x="16787" y="16863"/>
                    <a:pt x="18287" y="18663"/>
                  </a:cubicBezTo>
                  <a:cubicBezTo>
                    <a:pt x="19787" y="20463"/>
                    <a:pt x="20587" y="21032"/>
                    <a:pt x="213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2997199" y="1422400"/>
              <a:ext cx="139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3041649" y="1511300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3332227" y="1339849"/>
              <a:ext cx="128523" cy="160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229" fill="norm" stroke="1" extrusionOk="0">
                  <a:moveTo>
                    <a:pt x="21154" y="0"/>
                  </a:moveTo>
                  <a:cubicBezTo>
                    <a:pt x="16625" y="561"/>
                    <a:pt x="12096" y="1122"/>
                    <a:pt x="8438" y="3787"/>
                  </a:cubicBezTo>
                  <a:cubicBezTo>
                    <a:pt x="4780" y="6452"/>
                    <a:pt x="1993" y="11221"/>
                    <a:pt x="773" y="14447"/>
                  </a:cubicBezTo>
                  <a:cubicBezTo>
                    <a:pt x="-446" y="17673"/>
                    <a:pt x="-98" y="19356"/>
                    <a:pt x="948" y="20338"/>
                  </a:cubicBezTo>
                  <a:cubicBezTo>
                    <a:pt x="1993" y="21319"/>
                    <a:pt x="3735" y="21600"/>
                    <a:pt x="6173" y="20618"/>
                  </a:cubicBezTo>
                  <a:cubicBezTo>
                    <a:pt x="8612" y="19636"/>
                    <a:pt x="11748" y="17392"/>
                    <a:pt x="14012" y="14587"/>
                  </a:cubicBezTo>
                  <a:cubicBezTo>
                    <a:pt x="16277" y="11782"/>
                    <a:pt x="17670" y="8416"/>
                    <a:pt x="18193" y="6031"/>
                  </a:cubicBezTo>
                  <a:cubicBezTo>
                    <a:pt x="18715" y="3647"/>
                    <a:pt x="18367" y="2244"/>
                    <a:pt x="17670" y="2104"/>
                  </a:cubicBezTo>
                  <a:cubicBezTo>
                    <a:pt x="16973" y="1964"/>
                    <a:pt x="15928" y="3086"/>
                    <a:pt x="14883" y="4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3505199" y="1441450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3611795" y="1336856"/>
              <a:ext cx="132386" cy="130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4" h="20734" fill="norm" stroke="1" extrusionOk="0">
                  <a:moveTo>
                    <a:pt x="18157" y="2502"/>
                  </a:moveTo>
                  <a:cubicBezTo>
                    <a:pt x="14502" y="2502"/>
                    <a:pt x="10846" y="2502"/>
                    <a:pt x="7856" y="3852"/>
                  </a:cubicBezTo>
                  <a:cubicBezTo>
                    <a:pt x="4865" y="5202"/>
                    <a:pt x="2539" y="7902"/>
                    <a:pt x="1210" y="10602"/>
                  </a:cubicBezTo>
                  <a:cubicBezTo>
                    <a:pt x="-120" y="13302"/>
                    <a:pt x="-452" y="16002"/>
                    <a:pt x="711" y="18027"/>
                  </a:cubicBezTo>
                  <a:cubicBezTo>
                    <a:pt x="1874" y="20052"/>
                    <a:pt x="4533" y="21402"/>
                    <a:pt x="8188" y="20389"/>
                  </a:cubicBezTo>
                  <a:cubicBezTo>
                    <a:pt x="11843" y="19377"/>
                    <a:pt x="16496" y="16002"/>
                    <a:pt x="18822" y="12627"/>
                  </a:cubicBezTo>
                  <a:cubicBezTo>
                    <a:pt x="21148" y="9252"/>
                    <a:pt x="21148" y="5877"/>
                    <a:pt x="20151" y="3683"/>
                  </a:cubicBezTo>
                  <a:cubicBezTo>
                    <a:pt x="19154" y="1490"/>
                    <a:pt x="17160" y="477"/>
                    <a:pt x="16163" y="140"/>
                  </a:cubicBezTo>
                  <a:cubicBezTo>
                    <a:pt x="15166" y="-198"/>
                    <a:pt x="15166" y="140"/>
                    <a:pt x="15166" y="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3792110" y="1304660"/>
              <a:ext cx="95161" cy="228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1" h="21177" fill="norm" stroke="1" extrusionOk="0">
                  <a:moveTo>
                    <a:pt x="15953" y="2675"/>
                  </a:moveTo>
                  <a:cubicBezTo>
                    <a:pt x="14153" y="1890"/>
                    <a:pt x="12353" y="1104"/>
                    <a:pt x="10328" y="613"/>
                  </a:cubicBezTo>
                  <a:cubicBezTo>
                    <a:pt x="8303" y="122"/>
                    <a:pt x="6053" y="-74"/>
                    <a:pt x="3803" y="24"/>
                  </a:cubicBezTo>
                  <a:cubicBezTo>
                    <a:pt x="1553" y="122"/>
                    <a:pt x="-697" y="515"/>
                    <a:pt x="203" y="2184"/>
                  </a:cubicBezTo>
                  <a:cubicBezTo>
                    <a:pt x="1103" y="3853"/>
                    <a:pt x="5153" y="6799"/>
                    <a:pt x="9203" y="9548"/>
                  </a:cubicBezTo>
                  <a:cubicBezTo>
                    <a:pt x="13253" y="12297"/>
                    <a:pt x="17303" y="14850"/>
                    <a:pt x="19103" y="16617"/>
                  </a:cubicBezTo>
                  <a:cubicBezTo>
                    <a:pt x="20903" y="18384"/>
                    <a:pt x="20453" y="19366"/>
                    <a:pt x="18428" y="20151"/>
                  </a:cubicBezTo>
                  <a:cubicBezTo>
                    <a:pt x="16403" y="20937"/>
                    <a:pt x="12803" y="21526"/>
                    <a:pt x="9878" y="20937"/>
                  </a:cubicBezTo>
                  <a:cubicBezTo>
                    <a:pt x="6953" y="20348"/>
                    <a:pt x="4703" y="18581"/>
                    <a:pt x="2453" y="16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3822699" y="1273672"/>
              <a:ext cx="3429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400" y="12302"/>
                    <a:pt x="8800" y="4448"/>
                    <a:pt x="12400" y="1502"/>
                  </a:cubicBezTo>
                  <a:cubicBezTo>
                    <a:pt x="16000" y="-1443"/>
                    <a:pt x="188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0" y="1739900"/>
              <a:ext cx="1272540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948"/>
                  </a:moveTo>
                  <a:cubicBezTo>
                    <a:pt x="133" y="10751"/>
                    <a:pt x="266" y="10553"/>
                    <a:pt x="395" y="10307"/>
                  </a:cubicBezTo>
                  <a:cubicBezTo>
                    <a:pt x="525" y="10060"/>
                    <a:pt x="650" y="9764"/>
                    <a:pt x="774" y="9419"/>
                  </a:cubicBezTo>
                  <a:cubicBezTo>
                    <a:pt x="898" y="9074"/>
                    <a:pt x="1020" y="8679"/>
                    <a:pt x="1148" y="8334"/>
                  </a:cubicBezTo>
                  <a:cubicBezTo>
                    <a:pt x="1275" y="7989"/>
                    <a:pt x="1408" y="7693"/>
                    <a:pt x="1552" y="7397"/>
                  </a:cubicBezTo>
                  <a:cubicBezTo>
                    <a:pt x="1696" y="7101"/>
                    <a:pt x="1850" y="6805"/>
                    <a:pt x="1990" y="6559"/>
                  </a:cubicBezTo>
                  <a:cubicBezTo>
                    <a:pt x="2131" y="6312"/>
                    <a:pt x="2256" y="6115"/>
                    <a:pt x="2378" y="5918"/>
                  </a:cubicBezTo>
                  <a:cubicBezTo>
                    <a:pt x="2501" y="5721"/>
                    <a:pt x="2619" y="5523"/>
                    <a:pt x="2750" y="5326"/>
                  </a:cubicBezTo>
                  <a:cubicBezTo>
                    <a:pt x="2881" y="5129"/>
                    <a:pt x="3025" y="4932"/>
                    <a:pt x="3172" y="4685"/>
                  </a:cubicBezTo>
                  <a:cubicBezTo>
                    <a:pt x="3320" y="4438"/>
                    <a:pt x="3471" y="4142"/>
                    <a:pt x="3584" y="3945"/>
                  </a:cubicBezTo>
                  <a:cubicBezTo>
                    <a:pt x="3697" y="3748"/>
                    <a:pt x="3772" y="3649"/>
                    <a:pt x="3853" y="3551"/>
                  </a:cubicBezTo>
                  <a:cubicBezTo>
                    <a:pt x="3934" y="3452"/>
                    <a:pt x="4020" y="3353"/>
                    <a:pt x="4107" y="3255"/>
                  </a:cubicBezTo>
                  <a:cubicBezTo>
                    <a:pt x="4193" y="3156"/>
                    <a:pt x="4279" y="3058"/>
                    <a:pt x="4365" y="2910"/>
                  </a:cubicBezTo>
                  <a:cubicBezTo>
                    <a:pt x="4451" y="2762"/>
                    <a:pt x="4538" y="2564"/>
                    <a:pt x="4680" y="2367"/>
                  </a:cubicBezTo>
                  <a:cubicBezTo>
                    <a:pt x="4822" y="2170"/>
                    <a:pt x="5019" y="1973"/>
                    <a:pt x="5157" y="1825"/>
                  </a:cubicBezTo>
                  <a:cubicBezTo>
                    <a:pt x="5296" y="1677"/>
                    <a:pt x="5375" y="1578"/>
                    <a:pt x="5474" y="1479"/>
                  </a:cubicBezTo>
                  <a:cubicBezTo>
                    <a:pt x="5572" y="1381"/>
                    <a:pt x="5691" y="1282"/>
                    <a:pt x="5802" y="1184"/>
                  </a:cubicBezTo>
                  <a:cubicBezTo>
                    <a:pt x="5914" y="1085"/>
                    <a:pt x="6018" y="986"/>
                    <a:pt x="6126" y="888"/>
                  </a:cubicBezTo>
                  <a:cubicBezTo>
                    <a:pt x="6234" y="789"/>
                    <a:pt x="6345" y="690"/>
                    <a:pt x="6512" y="592"/>
                  </a:cubicBezTo>
                  <a:cubicBezTo>
                    <a:pt x="6679" y="493"/>
                    <a:pt x="6902" y="395"/>
                    <a:pt x="7072" y="296"/>
                  </a:cubicBezTo>
                  <a:cubicBezTo>
                    <a:pt x="7243" y="197"/>
                    <a:pt x="7362" y="99"/>
                    <a:pt x="7482" y="49"/>
                  </a:cubicBezTo>
                  <a:cubicBezTo>
                    <a:pt x="7602" y="0"/>
                    <a:pt x="7725" y="0"/>
                    <a:pt x="7843" y="0"/>
                  </a:cubicBezTo>
                  <a:cubicBezTo>
                    <a:pt x="7962" y="0"/>
                    <a:pt x="8077" y="0"/>
                    <a:pt x="8202" y="0"/>
                  </a:cubicBezTo>
                  <a:cubicBezTo>
                    <a:pt x="8328" y="0"/>
                    <a:pt x="8465" y="0"/>
                    <a:pt x="8598" y="0"/>
                  </a:cubicBezTo>
                  <a:cubicBezTo>
                    <a:pt x="8731" y="0"/>
                    <a:pt x="8860" y="0"/>
                    <a:pt x="8991" y="0"/>
                  </a:cubicBezTo>
                  <a:cubicBezTo>
                    <a:pt x="9122" y="0"/>
                    <a:pt x="9255" y="0"/>
                    <a:pt x="9384" y="0"/>
                  </a:cubicBezTo>
                  <a:cubicBezTo>
                    <a:pt x="9514" y="0"/>
                    <a:pt x="9640" y="0"/>
                    <a:pt x="9774" y="49"/>
                  </a:cubicBezTo>
                  <a:cubicBezTo>
                    <a:pt x="9909" y="99"/>
                    <a:pt x="10053" y="197"/>
                    <a:pt x="10191" y="296"/>
                  </a:cubicBezTo>
                  <a:cubicBezTo>
                    <a:pt x="10329" y="395"/>
                    <a:pt x="10462" y="493"/>
                    <a:pt x="10601" y="641"/>
                  </a:cubicBezTo>
                  <a:cubicBezTo>
                    <a:pt x="10739" y="789"/>
                    <a:pt x="10883" y="986"/>
                    <a:pt x="11019" y="1134"/>
                  </a:cubicBezTo>
                  <a:cubicBezTo>
                    <a:pt x="11156" y="1282"/>
                    <a:pt x="11285" y="1381"/>
                    <a:pt x="11423" y="1529"/>
                  </a:cubicBezTo>
                  <a:cubicBezTo>
                    <a:pt x="11562" y="1677"/>
                    <a:pt x="11709" y="1874"/>
                    <a:pt x="11853" y="2071"/>
                  </a:cubicBezTo>
                  <a:cubicBezTo>
                    <a:pt x="11996" y="2268"/>
                    <a:pt x="12137" y="2466"/>
                    <a:pt x="12278" y="2663"/>
                  </a:cubicBezTo>
                  <a:cubicBezTo>
                    <a:pt x="12420" y="2860"/>
                    <a:pt x="12564" y="3058"/>
                    <a:pt x="12702" y="3255"/>
                  </a:cubicBezTo>
                  <a:cubicBezTo>
                    <a:pt x="12841" y="3452"/>
                    <a:pt x="12974" y="3649"/>
                    <a:pt x="13116" y="3896"/>
                  </a:cubicBezTo>
                  <a:cubicBezTo>
                    <a:pt x="13257" y="4142"/>
                    <a:pt x="13408" y="4438"/>
                    <a:pt x="13557" y="4685"/>
                  </a:cubicBezTo>
                  <a:cubicBezTo>
                    <a:pt x="13707" y="4932"/>
                    <a:pt x="13854" y="5129"/>
                    <a:pt x="14001" y="5375"/>
                  </a:cubicBezTo>
                  <a:cubicBezTo>
                    <a:pt x="14149" y="5622"/>
                    <a:pt x="14296" y="5918"/>
                    <a:pt x="14438" y="6214"/>
                  </a:cubicBezTo>
                  <a:cubicBezTo>
                    <a:pt x="14580" y="6510"/>
                    <a:pt x="14716" y="6805"/>
                    <a:pt x="14862" y="7101"/>
                  </a:cubicBezTo>
                  <a:cubicBezTo>
                    <a:pt x="15007" y="7397"/>
                    <a:pt x="15162" y="7693"/>
                    <a:pt x="15313" y="7940"/>
                  </a:cubicBezTo>
                  <a:cubicBezTo>
                    <a:pt x="15463" y="8186"/>
                    <a:pt x="15611" y="8384"/>
                    <a:pt x="15760" y="8630"/>
                  </a:cubicBezTo>
                  <a:cubicBezTo>
                    <a:pt x="15909" y="8877"/>
                    <a:pt x="16060" y="9173"/>
                    <a:pt x="16204" y="9468"/>
                  </a:cubicBezTo>
                  <a:cubicBezTo>
                    <a:pt x="16347" y="9764"/>
                    <a:pt x="16484" y="10060"/>
                    <a:pt x="16629" y="10356"/>
                  </a:cubicBezTo>
                  <a:cubicBezTo>
                    <a:pt x="16775" y="10652"/>
                    <a:pt x="16929" y="10948"/>
                    <a:pt x="17080" y="11244"/>
                  </a:cubicBezTo>
                  <a:cubicBezTo>
                    <a:pt x="17231" y="11540"/>
                    <a:pt x="17378" y="11836"/>
                    <a:pt x="17526" y="12132"/>
                  </a:cubicBezTo>
                  <a:cubicBezTo>
                    <a:pt x="17673" y="12427"/>
                    <a:pt x="17820" y="12723"/>
                    <a:pt x="17960" y="13019"/>
                  </a:cubicBezTo>
                  <a:cubicBezTo>
                    <a:pt x="18101" y="13315"/>
                    <a:pt x="18234" y="13611"/>
                    <a:pt x="18374" y="13956"/>
                  </a:cubicBezTo>
                  <a:cubicBezTo>
                    <a:pt x="18514" y="14301"/>
                    <a:pt x="18661" y="14696"/>
                    <a:pt x="18803" y="15041"/>
                  </a:cubicBezTo>
                  <a:cubicBezTo>
                    <a:pt x="18945" y="15386"/>
                    <a:pt x="19081" y="15682"/>
                    <a:pt x="19277" y="16077"/>
                  </a:cubicBezTo>
                  <a:cubicBezTo>
                    <a:pt x="19473" y="16471"/>
                    <a:pt x="19728" y="16964"/>
                    <a:pt x="19920" y="17359"/>
                  </a:cubicBezTo>
                  <a:cubicBezTo>
                    <a:pt x="20113" y="17753"/>
                    <a:pt x="20242" y="18049"/>
                    <a:pt x="20422" y="18395"/>
                  </a:cubicBezTo>
                  <a:cubicBezTo>
                    <a:pt x="20601" y="18740"/>
                    <a:pt x="20831" y="19134"/>
                    <a:pt x="21036" y="19677"/>
                  </a:cubicBezTo>
                  <a:cubicBezTo>
                    <a:pt x="21241" y="20219"/>
                    <a:pt x="21420" y="209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1123949" y="2413000"/>
              <a:ext cx="190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320"/>
                    <a:pt x="9600" y="8640"/>
                    <a:pt x="13200" y="12240"/>
                  </a:cubicBezTo>
                  <a:cubicBezTo>
                    <a:pt x="16800" y="15840"/>
                    <a:pt x="192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1080449" y="2348653"/>
              <a:ext cx="196485" cy="386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340" fill="norm" stroke="1" extrusionOk="0">
                  <a:moveTo>
                    <a:pt x="1944" y="11255"/>
                  </a:moveTo>
                  <a:cubicBezTo>
                    <a:pt x="1035" y="8803"/>
                    <a:pt x="125" y="6351"/>
                    <a:pt x="12" y="4483"/>
                  </a:cubicBezTo>
                  <a:cubicBezTo>
                    <a:pt x="-102" y="2615"/>
                    <a:pt x="580" y="1331"/>
                    <a:pt x="3422" y="630"/>
                  </a:cubicBezTo>
                  <a:cubicBezTo>
                    <a:pt x="6264" y="-70"/>
                    <a:pt x="11266" y="-187"/>
                    <a:pt x="14791" y="280"/>
                  </a:cubicBezTo>
                  <a:cubicBezTo>
                    <a:pt x="18315" y="747"/>
                    <a:pt x="20361" y="1798"/>
                    <a:pt x="20930" y="3257"/>
                  </a:cubicBezTo>
                  <a:cubicBezTo>
                    <a:pt x="21498" y="4717"/>
                    <a:pt x="20589" y="6585"/>
                    <a:pt x="19679" y="7694"/>
                  </a:cubicBezTo>
                  <a:cubicBezTo>
                    <a:pt x="18770" y="8803"/>
                    <a:pt x="17860" y="9154"/>
                    <a:pt x="16723" y="9562"/>
                  </a:cubicBezTo>
                  <a:cubicBezTo>
                    <a:pt x="15586" y="9971"/>
                    <a:pt x="14222" y="10438"/>
                    <a:pt x="14222" y="10788"/>
                  </a:cubicBezTo>
                  <a:cubicBezTo>
                    <a:pt x="14222" y="11138"/>
                    <a:pt x="15586" y="11372"/>
                    <a:pt x="17064" y="11956"/>
                  </a:cubicBezTo>
                  <a:cubicBezTo>
                    <a:pt x="18542" y="12539"/>
                    <a:pt x="20134" y="13474"/>
                    <a:pt x="20589" y="14816"/>
                  </a:cubicBezTo>
                  <a:cubicBezTo>
                    <a:pt x="21043" y="16159"/>
                    <a:pt x="20361" y="17910"/>
                    <a:pt x="18542" y="19078"/>
                  </a:cubicBezTo>
                  <a:cubicBezTo>
                    <a:pt x="16723" y="20245"/>
                    <a:pt x="13767" y="20829"/>
                    <a:pt x="11721" y="21121"/>
                  </a:cubicBezTo>
                  <a:cubicBezTo>
                    <a:pt x="9675" y="21413"/>
                    <a:pt x="8538" y="21413"/>
                    <a:pt x="7629" y="21121"/>
                  </a:cubicBezTo>
                  <a:cubicBezTo>
                    <a:pt x="6719" y="20829"/>
                    <a:pt x="6037" y="20245"/>
                    <a:pt x="6605" y="19662"/>
                  </a:cubicBezTo>
                  <a:cubicBezTo>
                    <a:pt x="7174" y="19078"/>
                    <a:pt x="8993" y="18494"/>
                    <a:pt x="10812" y="17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1324009" y="2532834"/>
              <a:ext cx="130142" cy="156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1011" fill="norm" stroke="1" extrusionOk="0">
                  <a:moveTo>
                    <a:pt x="1514" y="12899"/>
                  </a:moveTo>
                  <a:cubicBezTo>
                    <a:pt x="5564" y="10625"/>
                    <a:pt x="9614" y="8352"/>
                    <a:pt x="11807" y="6220"/>
                  </a:cubicBezTo>
                  <a:cubicBezTo>
                    <a:pt x="14001" y="4088"/>
                    <a:pt x="14339" y="2099"/>
                    <a:pt x="13664" y="962"/>
                  </a:cubicBezTo>
                  <a:cubicBezTo>
                    <a:pt x="12988" y="-175"/>
                    <a:pt x="11301" y="-459"/>
                    <a:pt x="8938" y="962"/>
                  </a:cubicBezTo>
                  <a:cubicBezTo>
                    <a:pt x="6576" y="2383"/>
                    <a:pt x="3539" y="5509"/>
                    <a:pt x="1682" y="8636"/>
                  </a:cubicBezTo>
                  <a:cubicBezTo>
                    <a:pt x="-174" y="11762"/>
                    <a:pt x="-849" y="14888"/>
                    <a:pt x="1514" y="17162"/>
                  </a:cubicBezTo>
                  <a:cubicBezTo>
                    <a:pt x="3876" y="19436"/>
                    <a:pt x="9276" y="20857"/>
                    <a:pt x="12988" y="20999"/>
                  </a:cubicBezTo>
                  <a:cubicBezTo>
                    <a:pt x="16701" y="21141"/>
                    <a:pt x="18726" y="20004"/>
                    <a:pt x="20751" y="18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1504949" y="2523575"/>
              <a:ext cx="228601" cy="174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0" y="452"/>
                  </a:moveTo>
                  <a:cubicBezTo>
                    <a:pt x="2200" y="5595"/>
                    <a:pt x="4400" y="10738"/>
                    <a:pt x="5500" y="13952"/>
                  </a:cubicBezTo>
                  <a:cubicBezTo>
                    <a:pt x="6600" y="17167"/>
                    <a:pt x="6600" y="18452"/>
                    <a:pt x="6200" y="19481"/>
                  </a:cubicBezTo>
                  <a:cubicBezTo>
                    <a:pt x="5800" y="20510"/>
                    <a:pt x="5000" y="21281"/>
                    <a:pt x="4300" y="21152"/>
                  </a:cubicBezTo>
                  <a:cubicBezTo>
                    <a:pt x="3600" y="21024"/>
                    <a:pt x="3000" y="19995"/>
                    <a:pt x="2700" y="17424"/>
                  </a:cubicBezTo>
                  <a:cubicBezTo>
                    <a:pt x="2400" y="14852"/>
                    <a:pt x="2400" y="10738"/>
                    <a:pt x="3200" y="7524"/>
                  </a:cubicBezTo>
                  <a:cubicBezTo>
                    <a:pt x="4000" y="4310"/>
                    <a:pt x="5600" y="1995"/>
                    <a:pt x="6900" y="838"/>
                  </a:cubicBezTo>
                  <a:cubicBezTo>
                    <a:pt x="8200" y="-319"/>
                    <a:pt x="9200" y="-319"/>
                    <a:pt x="10200" y="1095"/>
                  </a:cubicBezTo>
                  <a:cubicBezTo>
                    <a:pt x="11200" y="2510"/>
                    <a:pt x="12200" y="5338"/>
                    <a:pt x="12700" y="7395"/>
                  </a:cubicBezTo>
                  <a:cubicBezTo>
                    <a:pt x="13200" y="9452"/>
                    <a:pt x="13200" y="10738"/>
                    <a:pt x="13000" y="12152"/>
                  </a:cubicBezTo>
                  <a:cubicBezTo>
                    <a:pt x="12800" y="13567"/>
                    <a:pt x="12400" y="15110"/>
                    <a:pt x="12100" y="15110"/>
                  </a:cubicBezTo>
                  <a:cubicBezTo>
                    <a:pt x="11800" y="15110"/>
                    <a:pt x="11600" y="13567"/>
                    <a:pt x="11500" y="12024"/>
                  </a:cubicBezTo>
                  <a:cubicBezTo>
                    <a:pt x="11400" y="10481"/>
                    <a:pt x="11400" y="8938"/>
                    <a:pt x="12100" y="7267"/>
                  </a:cubicBezTo>
                  <a:cubicBezTo>
                    <a:pt x="12800" y="5595"/>
                    <a:pt x="14200" y="3795"/>
                    <a:pt x="15400" y="2895"/>
                  </a:cubicBezTo>
                  <a:cubicBezTo>
                    <a:pt x="16600" y="1995"/>
                    <a:pt x="17600" y="1995"/>
                    <a:pt x="18500" y="3795"/>
                  </a:cubicBezTo>
                  <a:cubicBezTo>
                    <a:pt x="19400" y="5595"/>
                    <a:pt x="20200" y="9195"/>
                    <a:pt x="20700" y="11638"/>
                  </a:cubicBezTo>
                  <a:cubicBezTo>
                    <a:pt x="21200" y="14081"/>
                    <a:pt x="21400" y="15367"/>
                    <a:pt x="21600" y="16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1826648" y="2376361"/>
              <a:ext cx="116453" cy="335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372" fill="norm" stroke="1" extrusionOk="0">
                  <a:moveTo>
                    <a:pt x="20848" y="312"/>
                  </a:moveTo>
                  <a:cubicBezTo>
                    <a:pt x="17059" y="42"/>
                    <a:pt x="13269" y="-228"/>
                    <a:pt x="10048" y="312"/>
                  </a:cubicBezTo>
                  <a:cubicBezTo>
                    <a:pt x="6827" y="852"/>
                    <a:pt x="4174" y="2202"/>
                    <a:pt x="2280" y="4835"/>
                  </a:cubicBezTo>
                  <a:cubicBezTo>
                    <a:pt x="385" y="7467"/>
                    <a:pt x="-752" y="11382"/>
                    <a:pt x="574" y="14352"/>
                  </a:cubicBezTo>
                  <a:cubicBezTo>
                    <a:pt x="1901" y="17322"/>
                    <a:pt x="5690" y="19347"/>
                    <a:pt x="8722" y="20359"/>
                  </a:cubicBezTo>
                  <a:cubicBezTo>
                    <a:pt x="11753" y="21372"/>
                    <a:pt x="14027" y="21372"/>
                    <a:pt x="16301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1955799" y="2400400"/>
              <a:ext cx="91346" cy="433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90" fill="norm" stroke="1" extrusionOk="0">
                  <a:moveTo>
                    <a:pt x="4418" y="7544"/>
                  </a:moveTo>
                  <a:cubicBezTo>
                    <a:pt x="2945" y="9956"/>
                    <a:pt x="1473" y="12368"/>
                    <a:pt x="1227" y="14412"/>
                  </a:cubicBezTo>
                  <a:cubicBezTo>
                    <a:pt x="982" y="16457"/>
                    <a:pt x="1964" y="18135"/>
                    <a:pt x="2945" y="19393"/>
                  </a:cubicBezTo>
                  <a:cubicBezTo>
                    <a:pt x="3927" y="20651"/>
                    <a:pt x="4909" y="21490"/>
                    <a:pt x="5400" y="21490"/>
                  </a:cubicBezTo>
                  <a:cubicBezTo>
                    <a:pt x="5891" y="21490"/>
                    <a:pt x="5891" y="20651"/>
                    <a:pt x="5155" y="18449"/>
                  </a:cubicBezTo>
                  <a:cubicBezTo>
                    <a:pt x="4418" y="16247"/>
                    <a:pt x="2945" y="12682"/>
                    <a:pt x="2700" y="9589"/>
                  </a:cubicBezTo>
                  <a:cubicBezTo>
                    <a:pt x="2455" y="6496"/>
                    <a:pt x="3436" y="3874"/>
                    <a:pt x="4909" y="2302"/>
                  </a:cubicBezTo>
                  <a:cubicBezTo>
                    <a:pt x="6382" y="729"/>
                    <a:pt x="8345" y="205"/>
                    <a:pt x="10555" y="47"/>
                  </a:cubicBezTo>
                  <a:cubicBezTo>
                    <a:pt x="12764" y="-110"/>
                    <a:pt x="15218" y="100"/>
                    <a:pt x="17427" y="1043"/>
                  </a:cubicBezTo>
                  <a:cubicBezTo>
                    <a:pt x="19636" y="1987"/>
                    <a:pt x="21600" y="3665"/>
                    <a:pt x="21109" y="5290"/>
                  </a:cubicBezTo>
                  <a:cubicBezTo>
                    <a:pt x="20618" y="6915"/>
                    <a:pt x="17673" y="8488"/>
                    <a:pt x="13745" y="9379"/>
                  </a:cubicBezTo>
                  <a:cubicBezTo>
                    <a:pt x="9818" y="10271"/>
                    <a:pt x="4909" y="10480"/>
                    <a:pt x="0" y="10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2057399" y="2330450"/>
              <a:ext cx="110874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1" h="21600" fill="norm" stroke="1" extrusionOk="0">
                  <a:moveTo>
                    <a:pt x="0" y="0"/>
                  </a:moveTo>
                  <a:cubicBezTo>
                    <a:pt x="5891" y="554"/>
                    <a:pt x="11782" y="1108"/>
                    <a:pt x="15709" y="2908"/>
                  </a:cubicBezTo>
                  <a:cubicBezTo>
                    <a:pt x="19636" y="4708"/>
                    <a:pt x="21600" y="7754"/>
                    <a:pt x="20029" y="11077"/>
                  </a:cubicBezTo>
                  <a:cubicBezTo>
                    <a:pt x="18458" y="14400"/>
                    <a:pt x="13353" y="18000"/>
                    <a:pt x="82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3674570" y="2414852"/>
              <a:ext cx="221283" cy="531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366" fill="norm" stroke="1" extrusionOk="0">
                  <a:moveTo>
                    <a:pt x="3832" y="13958"/>
                  </a:moveTo>
                  <a:cubicBezTo>
                    <a:pt x="3631" y="16169"/>
                    <a:pt x="3429" y="18380"/>
                    <a:pt x="3328" y="19698"/>
                  </a:cubicBezTo>
                  <a:cubicBezTo>
                    <a:pt x="3227" y="21016"/>
                    <a:pt x="3227" y="21441"/>
                    <a:pt x="3126" y="21356"/>
                  </a:cubicBezTo>
                  <a:cubicBezTo>
                    <a:pt x="3025" y="21271"/>
                    <a:pt x="2823" y="20676"/>
                    <a:pt x="2217" y="18890"/>
                  </a:cubicBezTo>
                  <a:cubicBezTo>
                    <a:pt x="1612" y="17104"/>
                    <a:pt x="602" y="14128"/>
                    <a:pt x="199" y="11491"/>
                  </a:cubicBezTo>
                  <a:cubicBezTo>
                    <a:pt x="-205" y="8855"/>
                    <a:pt x="-3" y="6559"/>
                    <a:pt x="905" y="4731"/>
                  </a:cubicBezTo>
                  <a:cubicBezTo>
                    <a:pt x="1814" y="2902"/>
                    <a:pt x="3429" y="1542"/>
                    <a:pt x="6154" y="776"/>
                  </a:cubicBezTo>
                  <a:cubicBezTo>
                    <a:pt x="8879" y="11"/>
                    <a:pt x="12715" y="-159"/>
                    <a:pt x="15440" y="139"/>
                  </a:cubicBezTo>
                  <a:cubicBezTo>
                    <a:pt x="18165" y="436"/>
                    <a:pt x="19780" y="1202"/>
                    <a:pt x="20588" y="1797"/>
                  </a:cubicBezTo>
                  <a:cubicBezTo>
                    <a:pt x="21395" y="2392"/>
                    <a:pt x="21395" y="2817"/>
                    <a:pt x="19578" y="3540"/>
                  </a:cubicBezTo>
                  <a:cubicBezTo>
                    <a:pt x="17761" y="4263"/>
                    <a:pt x="14128" y="5284"/>
                    <a:pt x="11503" y="6049"/>
                  </a:cubicBezTo>
                  <a:cubicBezTo>
                    <a:pt x="8879" y="6814"/>
                    <a:pt x="7264" y="7324"/>
                    <a:pt x="5649" y="7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3911599" y="2589668"/>
              <a:ext cx="171451" cy="204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1496"/>
                  </a:moveTo>
                  <a:cubicBezTo>
                    <a:pt x="1067" y="15261"/>
                    <a:pt x="2133" y="9026"/>
                    <a:pt x="3067" y="5352"/>
                  </a:cubicBezTo>
                  <a:cubicBezTo>
                    <a:pt x="4000" y="1677"/>
                    <a:pt x="4800" y="564"/>
                    <a:pt x="5600" y="564"/>
                  </a:cubicBezTo>
                  <a:cubicBezTo>
                    <a:pt x="6400" y="564"/>
                    <a:pt x="7200" y="1677"/>
                    <a:pt x="7867" y="2791"/>
                  </a:cubicBezTo>
                  <a:cubicBezTo>
                    <a:pt x="8533" y="3904"/>
                    <a:pt x="9067" y="5018"/>
                    <a:pt x="9733" y="6020"/>
                  </a:cubicBezTo>
                  <a:cubicBezTo>
                    <a:pt x="10400" y="7022"/>
                    <a:pt x="11200" y="7912"/>
                    <a:pt x="12000" y="7912"/>
                  </a:cubicBezTo>
                  <a:cubicBezTo>
                    <a:pt x="12800" y="7912"/>
                    <a:pt x="13600" y="7022"/>
                    <a:pt x="14267" y="5908"/>
                  </a:cubicBezTo>
                  <a:cubicBezTo>
                    <a:pt x="14933" y="4795"/>
                    <a:pt x="15467" y="3459"/>
                    <a:pt x="16133" y="2234"/>
                  </a:cubicBezTo>
                  <a:cubicBezTo>
                    <a:pt x="16800" y="1009"/>
                    <a:pt x="17600" y="-104"/>
                    <a:pt x="18267" y="7"/>
                  </a:cubicBezTo>
                  <a:cubicBezTo>
                    <a:pt x="18933" y="119"/>
                    <a:pt x="19467" y="1455"/>
                    <a:pt x="20000" y="4572"/>
                  </a:cubicBezTo>
                  <a:cubicBezTo>
                    <a:pt x="20533" y="7690"/>
                    <a:pt x="21067" y="12589"/>
                    <a:pt x="21600" y="17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4134644" y="2590800"/>
              <a:ext cx="81757" cy="192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86" fill="norm" stroke="1" extrusionOk="0">
                  <a:moveTo>
                    <a:pt x="3115" y="0"/>
                  </a:moveTo>
                  <a:cubicBezTo>
                    <a:pt x="3115" y="4226"/>
                    <a:pt x="3115" y="8452"/>
                    <a:pt x="2561" y="11504"/>
                  </a:cubicBezTo>
                  <a:cubicBezTo>
                    <a:pt x="2007" y="14557"/>
                    <a:pt x="900" y="16435"/>
                    <a:pt x="346" y="17961"/>
                  </a:cubicBezTo>
                  <a:cubicBezTo>
                    <a:pt x="-208" y="19487"/>
                    <a:pt x="-208" y="20661"/>
                    <a:pt x="1177" y="21130"/>
                  </a:cubicBezTo>
                  <a:cubicBezTo>
                    <a:pt x="2561" y="21600"/>
                    <a:pt x="5330" y="21365"/>
                    <a:pt x="8930" y="20896"/>
                  </a:cubicBezTo>
                  <a:cubicBezTo>
                    <a:pt x="12530" y="20426"/>
                    <a:pt x="16961" y="19722"/>
                    <a:pt x="21392" y="19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4293975" y="2592501"/>
              <a:ext cx="138325" cy="185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294" fill="norm" stroke="1" extrusionOk="0">
                  <a:moveTo>
                    <a:pt x="21068" y="1261"/>
                  </a:moveTo>
                  <a:cubicBezTo>
                    <a:pt x="19456" y="533"/>
                    <a:pt x="17844" y="-195"/>
                    <a:pt x="16393" y="48"/>
                  </a:cubicBezTo>
                  <a:cubicBezTo>
                    <a:pt x="14943" y="290"/>
                    <a:pt x="13653" y="1504"/>
                    <a:pt x="11074" y="4052"/>
                  </a:cubicBezTo>
                  <a:cubicBezTo>
                    <a:pt x="8495" y="6601"/>
                    <a:pt x="4626" y="10484"/>
                    <a:pt x="2369" y="13275"/>
                  </a:cubicBezTo>
                  <a:cubicBezTo>
                    <a:pt x="113" y="16066"/>
                    <a:pt x="-532" y="17765"/>
                    <a:pt x="435" y="19099"/>
                  </a:cubicBezTo>
                  <a:cubicBezTo>
                    <a:pt x="1402" y="20434"/>
                    <a:pt x="3981" y="21405"/>
                    <a:pt x="7044" y="21284"/>
                  </a:cubicBezTo>
                  <a:cubicBezTo>
                    <a:pt x="10107" y="21162"/>
                    <a:pt x="13653" y="19949"/>
                    <a:pt x="17199" y="18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4349749" y="2698750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3549649" y="2482850"/>
              <a:ext cx="444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3727449" y="2117545"/>
              <a:ext cx="222251" cy="24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0" y="21339"/>
                  </a:moveTo>
                  <a:cubicBezTo>
                    <a:pt x="1234" y="17647"/>
                    <a:pt x="2469" y="13954"/>
                    <a:pt x="4011" y="10539"/>
                  </a:cubicBezTo>
                  <a:cubicBezTo>
                    <a:pt x="5554" y="7124"/>
                    <a:pt x="7406" y="3985"/>
                    <a:pt x="8846" y="2139"/>
                  </a:cubicBezTo>
                  <a:cubicBezTo>
                    <a:pt x="10286" y="293"/>
                    <a:pt x="11314" y="-261"/>
                    <a:pt x="12137" y="108"/>
                  </a:cubicBezTo>
                  <a:cubicBezTo>
                    <a:pt x="12960" y="477"/>
                    <a:pt x="13577" y="1770"/>
                    <a:pt x="14709" y="4354"/>
                  </a:cubicBezTo>
                  <a:cubicBezTo>
                    <a:pt x="15840" y="6939"/>
                    <a:pt x="17486" y="10816"/>
                    <a:pt x="18720" y="13031"/>
                  </a:cubicBezTo>
                  <a:cubicBezTo>
                    <a:pt x="19954" y="15247"/>
                    <a:pt x="20777" y="15801"/>
                    <a:pt x="21600" y="16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4895849" y="2578100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4927599" y="2673350"/>
              <a:ext cx="203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50" y="15709"/>
                    <a:pt x="6300" y="9818"/>
                    <a:pt x="9900" y="6218"/>
                  </a:cubicBezTo>
                  <a:cubicBezTo>
                    <a:pt x="13500" y="2618"/>
                    <a:pt x="1755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5657849" y="2467120"/>
              <a:ext cx="278461" cy="346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282" fill="norm" stroke="1" extrusionOk="0">
                  <a:moveTo>
                    <a:pt x="0" y="577"/>
                  </a:moveTo>
                  <a:cubicBezTo>
                    <a:pt x="818" y="186"/>
                    <a:pt x="1636" y="-204"/>
                    <a:pt x="2945" y="121"/>
                  </a:cubicBezTo>
                  <a:cubicBezTo>
                    <a:pt x="4255" y="447"/>
                    <a:pt x="6055" y="1488"/>
                    <a:pt x="8591" y="3504"/>
                  </a:cubicBezTo>
                  <a:cubicBezTo>
                    <a:pt x="11127" y="5521"/>
                    <a:pt x="14400" y="8514"/>
                    <a:pt x="16691" y="11442"/>
                  </a:cubicBezTo>
                  <a:cubicBezTo>
                    <a:pt x="18982" y="14369"/>
                    <a:pt x="20291" y="17232"/>
                    <a:pt x="20945" y="18989"/>
                  </a:cubicBezTo>
                  <a:cubicBezTo>
                    <a:pt x="21600" y="20745"/>
                    <a:pt x="21600" y="21396"/>
                    <a:pt x="21436" y="21266"/>
                  </a:cubicBezTo>
                  <a:cubicBezTo>
                    <a:pt x="21273" y="21136"/>
                    <a:pt x="20945" y="20225"/>
                    <a:pt x="20618" y="19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5772149" y="2482850"/>
              <a:ext cx="1714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67" y="133"/>
                    <a:pt x="18933" y="267"/>
                    <a:pt x="17200" y="1267"/>
                  </a:cubicBezTo>
                  <a:cubicBezTo>
                    <a:pt x="15467" y="2267"/>
                    <a:pt x="13333" y="4133"/>
                    <a:pt x="10933" y="6600"/>
                  </a:cubicBezTo>
                  <a:cubicBezTo>
                    <a:pt x="8533" y="9067"/>
                    <a:pt x="5867" y="12133"/>
                    <a:pt x="4000" y="14733"/>
                  </a:cubicBezTo>
                  <a:cubicBezTo>
                    <a:pt x="2133" y="17333"/>
                    <a:pt x="1067" y="19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5683249" y="2336800"/>
              <a:ext cx="323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29" y="14400"/>
                    <a:pt x="2259" y="7200"/>
                    <a:pt x="5859" y="3600"/>
                  </a:cubicBezTo>
                  <a:cubicBezTo>
                    <a:pt x="9459" y="0"/>
                    <a:pt x="155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6457949" y="2609286"/>
              <a:ext cx="19050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760" y="11375"/>
                    <a:pt x="11520" y="2735"/>
                    <a:pt x="15120" y="575"/>
                  </a:cubicBezTo>
                  <a:cubicBezTo>
                    <a:pt x="18720" y="-1585"/>
                    <a:pt x="2016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6502399" y="2711450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6889728" y="2489200"/>
              <a:ext cx="209572" cy="270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36" fill="norm" stroke="1" extrusionOk="0">
                  <a:moveTo>
                    <a:pt x="21386" y="0"/>
                  </a:moveTo>
                  <a:cubicBezTo>
                    <a:pt x="18146" y="1012"/>
                    <a:pt x="14906" y="2025"/>
                    <a:pt x="11990" y="3122"/>
                  </a:cubicBezTo>
                  <a:cubicBezTo>
                    <a:pt x="9074" y="4219"/>
                    <a:pt x="6482" y="5400"/>
                    <a:pt x="4862" y="6328"/>
                  </a:cubicBezTo>
                  <a:cubicBezTo>
                    <a:pt x="3242" y="7256"/>
                    <a:pt x="2594" y="7931"/>
                    <a:pt x="2918" y="8353"/>
                  </a:cubicBezTo>
                  <a:cubicBezTo>
                    <a:pt x="3242" y="8775"/>
                    <a:pt x="4538" y="8944"/>
                    <a:pt x="6482" y="9028"/>
                  </a:cubicBezTo>
                  <a:cubicBezTo>
                    <a:pt x="8426" y="9112"/>
                    <a:pt x="11018" y="9112"/>
                    <a:pt x="12854" y="9281"/>
                  </a:cubicBezTo>
                  <a:cubicBezTo>
                    <a:pt x="14690" y="9450"/>
                    <a:pt x="15770" y="9788"/>
                    <a:pt x="15878" y="10294"/>
                  </a:cubicBezTo>
                  <a:cubicBezTo>
                    <a:pt x="15986" y="10800"/>
                    <a:pt x="15122" y="11475"/>
                    <a:pt x="12854" y="12656"/>
                  </a:cubicBezTo>
                  <a:cubicBezTo>
                    <a:pt x="10586" y="13838"/>
                    <a:pt x="6914" y="15525"/>
                    <a:pt x="4646" y="16622"/>
                  </a:cubicBezTo>
                  <a:cubicBezTo>
                    <a:pt x="2378" y="17719"/>
                    <a:pt x="1514" y="18225"/>
                    <a:pt x="866" y="18900"/>
                  </a:cubicBezTo>
                  <a:cubicBezTo>
                    <a:pt x="218" y="19575"/>
                    <a:pt x="-214" y="20419"/>
                    <a:pt x="110" y="20925"/>
                  </a:cubicBezTo>
                  <a:cubicBezTo>
                    <a:pt x="434" y="21431"/>
                    <a:pt x="1514" y="21600"/>
                    <a:pt x="4322" y="21516"/>
                  </a:cubicBezTo>
                  <a:cubicBezTo>
                    <a:pt x="7130" y="21431"/>
                    <a:pt x="11666" y="21094"/>
                    <a:pt x="16202" y="20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7207249" y="2504016"/>
              <a:ext cx="209551" cy="258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16"/>
                  </a:moveTo>
                  <a:cubicBezTo>
                    <a:pt x="655" y="708"/>
                    <a:pt x="1309" y="0"/>
                    <a:pt x="2073" y="0"/>
                  </a:cubicBezTo>
                  <a:cubicBezTo>
                    <a:pt x="2836" y="0"/>
                    <a:pt x="3709" y="708"/>
                    <a:pt x="6218" y="3010"/>
                  </a:cubicBezTo>
                  <a:cubicBezTo>
                    <a:pt x="8727" y="5311"/>
                    <a:pt x="12873" y="9207"/>
                    <a:pt x="15709" y="12570"/>
                  </a:cubicBezTo>
                  <a:cubicBezTo>
                    <a:pt x="18545" y="15934"/>
                    <a:pt x="20073" y="187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7270749" y="2438400"/>
              <a:ext cx="1587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56" y="2147"/>
                    <a:pt x="14112" y="4295"/>
                    <a:pt x="10656" y="6632"/>
                  </a:cubicBezTo>
                  <a:cubicBezTo>
                    <a:pt x="7200" y="8968"/>
                    <a:pt x="4032" y="11495"/>
                    <a:pt x="2304" y="14021"/>
                  </a:cubicBezTo>
                  <a:cubicBezTo>
                    <a:pt x="576" y="16547"/>
                    <a:pt x="288" y="190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7454899" y="2692400"/>
              <a:ext cx="190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7486649" y="2560422"/>
              <a:ext cx="66966" cy="43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0933" fill="norm" stroke="1" extrusionOk="0">
                  <a:moveTo>
                    <a:pt x="7855" y="20933"/>
                  </a:moveTo>
                  <a:cubicBezTo>
                    <a:pt x="11127" y="20933"/>
                    <a:pt x="14400" y="20933"/>
                    <a:pt x="17018" y="17333"/>
                  </a:cubicBezTo>
                  <a:cubicBezTo>
                    <a:pt x="19636" y="13733"/>
                    <a:pt x="21600" y="6533"/>
                    <a:pt x="20291" y="2933"/>
                  </a:cubicBezTo>
                  <a:cubicBezTo>
                    <a:pt x="18982" y="-667"/>
                    <a:pt x="14400" y="-667"/>
                    <a:pt x="10473" y="1390"/>
                  </a:cubicBezTo>
                  <a:cubicBezTo>
                    <a:pt x="6545" y="3447"/>
                    <a:pt x="3273" y="7562"/>
                    <a:pt x="0" y="11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6908799" y="2975156"/>
              <a:ext cx="6667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1918"/>
                  </a:moveTo>
                  <a:cubicBezTo>
                    <a:pt x="1989" y="9218"/>
                    <a:pt x="3977" y="6518"/>
                    <a:pt x="6343" y="3818"/>
                  </a:cubicBezTo>
                  <a:cubicBezTo>
                    <a:pt x="8709" y="1118"/>
                    <a:pt x="11451" y="-1582"/>
                    <a:pt x="14057" y="1118"/>
                  </a:cubicBezTo>
                  <a:cubicBezTo>
                    <a:pt x="16663" y="3818"/>
                    <a:pt x="19131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7131843" y="3079924"/>
              <a:ext cx="215107" cy="189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057" fill="norm" stroke="1" extrusionOk="0">
                  <a:moveTo>
                    <a:pt x="6274" y="2798"/>
                  </a:moveTo>
                  <a:cubicBezTo>
                    <a:pt x="4792" y="6789"/>
                    <a:pt x="3309" y="10781"/>
                    <a:pt x="2250" y="13481"/>
                  </a:cubicBezTo>
                  <a:cubicBezTo>
                    <a:pt x="1192" y="16181"/>
                    <a:pt x="556" y="17589"/>
                    <a:pt x="239" y="18881"/>
                  </a:cubicBezTo>
                  <a:cubicBezTo>
                    <a:pt x="-79" y="20172"/>
                    <a:pt x="-79" y="21346"/>
                    <a:pt x="239" y="20994"/>
                  </a:cubicBezTo>
                  <a:cubicBezTo>
                    <a:pt x="556" y="20642"/>
                    <a:pt x="1192" y="18763"/>
                    <a:pt x="2780" y="15476"/>
                  </a:cubicBezTo>
                  <a:cubicBezTo>
                    <a:pt x="4368" y="12189"/>
                    <a:pt x="6909" y="7494"/>
                    <a:pt x="9450" y="4559"/>
                  </a:cubicBezTo>
                  <a:cubicBezTo>
                    <a:pt x="11992" y="1624"/>
                    <a:pt x="14533" y="450"/>
                    <a:pt x="16333" y="98"/>
                  </a:cubicBezTo>
                  <a:cubicBezTo>
                    <a:pt x="18133" y="-254"/>
                    <a:pt x="19192" y="216"/>
                    <a:pt x="19933" y="3620"/>
                  </a:cubicBezTo>
                  <a:cubicBezTo>
                    <a:pt x="20674" y="7024"/>
                    <a:pt x="21097" y="13363"/>
                    <a:pt x="21521" y="19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8127999" y="2863850"/>
              <a:ext cx="1524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8172449" y="2971800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8925784" y="2606622"/>
              <a:ext cx="126431" cy="322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378" fill="norm" stroke="1" extrusionOk="0">
                  <a:moveTo>
                    <a:pt x="13968" y="2738"/>
                  </a:moveTo>
                  <a:cubicBezTo>
                    <a:pt x="15710" y="2598"/>
                    <a:pt x="17452" y="2458"/>
                    <a:pt x="18845" y="1827"/>
                  </a:cubicBezTo>
                  <a:cubicBezTo>
                    <a:pt x="20239" y="1195"/>
                    <a:pt x="21284" y="73"/>
                    <a:pt x="20587" y="3"/>
                  </a:cubicBezTo>
                  <a:cubicBezTo>
                    <a:pt x="19890" y="-67"/>
                    <a:pt x="17452" y="915"/>
                    <a:pt x="13794" y="3159"/>
                  </a:cubicBezTo>
                  <a:cubicBezTo>
                    <a:pt x="10136" y="5403"/>
                    <a:pt x="5258" y="8910"/>
                    <a:pt x="2645" y="11715"/>
                  </a:cubicBezTo>
                  <a:cubicBezTo>
                    <a:pt x="32" y="14520"/>
                    <a:pt x="-316" y="16624"/>
                    <a:pt x="207" y="18097"/>
                  </a:cubicBezTo>
                  <a:cubicBezTo>
                    <a:pt x="729" y="19569"/>
                    <a:pt x="2123" y="20411"/>
                    <a:pt x="4213" y="20902"/>
                  </a:cubicBezTo>
                  <a:cubicBezTo>
                    <a:pt x="6303" y="21393"/>
                    <a:pt x="9090" y="21533"/>
                    <a:pt x="11878" y="21182"/>
                  </a:cubicBezTo>
                  <a:cubicBezTo>
                    <a:pt x="14665" y="20832"/>
                    <a:pt x="17452" y="19990"/>
                    <a:pt x="18845" y="18798"/>
                  </a:cubicBezTo>
                  <a:cubicBezTo>
                    <a:pt x="20239" y="17606"/>
                    <a:pt x="20239" y="16063"/>
                    <a:pt x="19368" y="15011"/>
                  </a:cubicBezTo>
                  <a:cubicBezTo>
                    <a:pt x="18497" y="13959"/>
                    <a:pt x="16755" y="13398"/>
                    <a:pt x="14316" y="13117"/>
                  </a:cubicBezTo>
                  <a:cubicBezTo>
                    <a:pt x="11878" y="12837"/>
                    <a:pt x="8742" y="12837"/>
                    <a:pt x="7349" y="13258"/>
                  </a:cubicBezTo>
                  <a:cubicBezTo>
                    <a:pt x="5955" y="13678"/>
                    <a:pt x="6303" y="14520"/>
                    <a:pt x="6652" y="15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9188441" y="2584450"/>
              <a:ext cx="127010" cy="264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61" fill="norm" stroke="1" extrusionOk="0">
                  <a:moveTo>
                    <a:pt x="13811" y="0"/>
                  </a:moveTo>
                  <a:cubicBezTo>
                    <a:pt x="11332" y="3257"/>
                    <a:pt x="8854" y="6514"/>
                    <a:pt x="6729" y="9343"/>
                  </a:cubicBezTo>
                  <a:cubicBezTo>
                    <a:pt x="4604" y="12171"/>
                    <a:pt x="2834" y="14571"/>
                    <a:pt x="1595" y="16371"/>
                  </a:cubicBezTo>
                  <a:cubicBezTo>
                    <a:pt x="355" y="18171"/>
                    <a:pt x="-353" y="19371"/>
                    <a:pt x="178" y="20229"/>
                  </a:cubicBezTo>
                  <a:cubicBezTo>
                    <a:pt x="709" y="21086"/>
                    <a:pt x="2480" y="21600"/>
                    <a:pt x="5490" y="21429"/>
                  </a:cubicBezTo>
                  <a:cubicBezTo>
                    <a:pt x="8499" y="21257"/>
                    <a:pt x="12749" y="20400"/>
                    <a:pt x="15581" y="19629"/>
                  </a:cubicBezTo>
                  <a:cubicBezTo>
                    <a:pt x="18414" y="18857"/>
                    <a:pt x="19831" y="18171"/>
                    <a:pt x="21247" y="17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9290049" y="2762250"/>
              <a:ext cx="127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8858249" y="3092450"/>
              <a:ext cx="552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79" y="18000"/>
                    <a:pt x="5959" y="14400"/>
                    <a:pt x="8731" y="11400"/>
                  </a:cubicBezTo>
                  <a:cubicBezTo>
                    <a:pt x="11503" y="8400"/>
                    <a:pt x="14069" y="6000"/>
                    <a:pt x="16179" y="4200"/>
                  </a:cubicBezTo>
                  <a:cubicBezTo>
                    <a:pt x="18290" y="2400"/>
                    <a:pt x="1994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9048749" y="3263900"/>
              <a:ext cx="63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646"/>
                    <a:pt x="0" y="13292"/>
                    <a:pt x="3600" y="16892"/>
                  </a:cubicBezTo>
                  <a:cubicBezTo>
                    <a:pt x="7200" y="20492"/>
                    <a:pt x="14400" y="210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9144743" y="3288736"/>
              <a:ext cx="100423" cy="194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6" h="21063" fill="norm" stroke="1" extrusionOk="0">
                  <a:moveTo>
                    <a:pt x="11512" y="750"/>
                  </a:moveTo>
                  <a:cubicBezTo>
                    <a:pt x="9352" y="291"/>
                    <a:pt x="7192" y="-169"/>
                    <a:pt x="5464" y="61"/>
                  </a:cubicBezTo>
                  <a:cubicBezTo>
                    <a:pt x="3736" y="291"/>
                    <a:pt x="2440" y="1210"/>
                    <a:pt x="1360" y="3737"/>
                  </a:cubicBezTo>
                  <a:cubicBezTo>
                    <a:pt x="280" y="6265"/>
                    <a:pt x="-584" y="10401"/>
                    <a:pt x="496" y="13618"/>
                  </a:cubicBezTo>
                  <a:cubicBezTo>
                    <a:pt x="1576" y="16835"/>
                    <a:pt x="4600" y="19133"/>
                    <a:pt x="7192" y="20282"/>
                  </a:cubicBezTo>
                  <a:cubicBezTo>
                    <a:pt x="9784" y="21431"/>
                    <a:pt x="11944" y="21431"/>
                    <a:pt x="14320" y="19478"/>
                  </a:cubicBezTo>
                  <a:cubicBezTo>
                    <a:pt x="16696" y="17525"/>
                    <a:pt x="19288" y="13618"/>
                    <a:pt x="20152" y="10516"/>
                  </a:cubicBezTo>
                  <a:cubicBezTo>
                    <a:pt x="21016" y="7414"/>
                    <a:pt x="20152" y="5116"/>
                    <a:pt x="18640" y="3737"/>
                  </a:cubicBezTo>
                  <a:cubicBezTo>
                    <a:pt x="17128" y="2359"/>
                    <a:pt x="14968" y="1899"/>
                    <a:pt x="13888" y="2359"/>
                  </a:cubicBezTo>
                  <a:cubicBezTo>
                    <a:pt x="12808" y="2818"/>
                    <a:pt x="12808" y="4197"/>
                    <a:pt x="12808" y="5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9288918" y="3321050"/>
              <a:ext cx="153927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8" h="21600" fill="norm" stroke="1" extrusionOk="0">
                  <a:moveTo>
                    <a:pt x="11236" y="3323"/>
                  </a:moveTo>
                  <a:cubicBezTo>
                    <a:pt x="10100" y="2492"/>
                    <a:pt x="8963" y="1662"/>
                    <a:pt x="7542" y="1800"/>
                  </a:cubicBezTo>
                  <a:cubicBezTo>
                    <a:pt x="6121" y="1938"/>
                    <a:pt x="4415" y="3046"/>
                    <a:pt x="2852" y="5677"/>
                  </a:cubicBezTo>
                  <a:cubicBezTo>
                    <a:pt x="1289" y="8308"/>
                    <a:pt x="-132" y="12462"/>
                    <a:pt x="10" y="15785"/>
                  </a:cubicBezTo>
                  <a:cubicBezTo>
                    <a:pt x="152" y="19108"/>
                    <a:pt x="1857" y="21600"/>
                    <a:pt x="5410" y="21600"/>
                  </a:cubicBezTo>
                  <a:cubicBezTo>
                    <a:pt x="8963" y="21600"/>
                    <a:pt x="14363" y="19108"/>
                    <a:pt x="17489" y="15785"/>
                  </a:cubicBezTo>
                  <a:cubicBezTo>
                    <a:pt x="20615" y="12462"/>
                    <a:pt x="21468" y="8308"/>
                    <a:pt x="19905" y="5538"/>
                  </a:cubicBezTo>
                  <a:cubicBezTo>
                    <a:pt x="18342" y="2769"/>
                    <a:pt x="14363" y="1385"/>
                    <a:pt x="103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9791699" y="3067050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9817099" y="3181350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10358132" y="2970023"/>
              <a:ext cx="109579" cy="186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0968" fill="norm" stroke="1" extrusionOk="0">
                  <a:moveTo>
                    <a:pt x="15647" y="4471"/>
                  </a:moveTo>
                  <a:cubicBezTo>
                    <a:pt x="13202" y="3759"/>
                    <a:pt x="10757" y="3047"/>
                    <a:pt x="8923" y="3166"/>
                  </a:cubicBezTo>
                  <a:cubicBezTo>
                    <a:pt x="7089" y="3284"/>
                    <a:pt x="5866" y="4234"/>
                    <a:pt x="4440" y="6726"/>
                  </a:cubicBezTo>
                  <a:cubicBezTo>
                    <a:pt x="3013" y="9219"/>
                    <a:pt x="1383" y="13254"/>
                    <a:pt x="568" y="15865"/>
                  </a:cubicBezTo>
                  <a:cubicBezTo>
                    <a:pt x="-247" y="18476"/>
                    <a:pt x="-247" y="19662"/>
                    <a:pt x="976" y="20375"/>
                  </a:cubicBezTo>
                  <a:cubicBezTo>
                    <a:pt x="2198" y="21087"/>
                    <a:pt x="4644" y="21324"/>
                    <a:pt x="7700" y="20137"/>
                  </a:cubicBezTo>
                  <a:cubicBezTo>
                    <a:pt x="10757" y="18950"/>
                    <a:pt x="14425" y="16339"/>
                    <a:pt x="16870" y="13372"/>
                  </a:cubicBezTo>
                  <a:cubicBezTo>
                    <a:pt x="19315" y="10405"/>
                    <a:pt x="20538" y="7082"/>
                    <a:pt x="20945" y="4709"/>
                  </a:cubicBezTo>
                  <a:cubicBezTo>
                    <a:pt x="21353" y="2335"/>
                    <a:pt x="20945" y="911"/>
                    <a:pt x="19723" y="317"/>
                  </a:cubicBezTo>
                  <a:cubicBezTo>
                    <a:pt x="18500" y="-276"/>
                    <a:pt x="16462" y="-39"/>
                    <a:pt x="14832" y="1029"/>
                  </a:cubicBezTo>
                  <a:cubicBezTo>
                    <a:pt x="13202" y="2098"/>
                    <a:pt x="11979" y="3997"/>
                    <a:pt x="10757" y="5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10553699" y="3086100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10679908" y="2935427"/>
              <a:ext cx="89693" cy="209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424" fill="norm" stroke="1" extrusionOk="0">
                  <a:moveTo>
                    <a:pt x="20802" y="2416"/>
                  </a:moveTo>
                  <a:cubicBezTo>
                    <a:pt x="20311" y="1336"/>
                    <a:pt x="19820" y="256"/>
                    <a:pt x="18593" y="40"/>
                  </a:cubicBezTo>
                  <a:cubicBezTo>
                    <a:pt x="17366" y="-176"/>
                    <a:pt x="15402" y="472"/>
                    <a:pt x="12211" y="2416"/>
                  </a:cubicBezTo>
                  <a:cubicBezTo>
                    <a:pt x="9020" y="4360"/>
                    <a:pt x="4602" y="7600"/>
                    <a:pt x="2147" y="10624"/>
                  </a:cubicBezTo>
                  <a:cubicBezTo>
                    <a:pt x="-307" y="13648"/>
                    <a:pt x="-798" y="16456"/>
                    <a:pt x="1411" y="18400"/>
                  </a:cubicBezTo>
                  <a:cubicBezTo>
                    <a:pt x="3620" y="20344"/>
                    <a:pt x="8529" y="21424"/>
                    <a:pt x="12211" y="21424"/>
                  </a:cubicBezTo>
                  <a:cubicBezTo>
                    <a:pt x="15893" y="21424"/>
                    <a:pt x="18347" y="20344"/>
                    <a:pt x="19575" y="19156"/>
                  </a:cubicBezTo>
                  <a:cubicBezTo>
                    <a:pt x="20802" y="17968"/>
                    <a:pt x="20802" y="16672"/>
                    <a:pt x="19575" y="15808"/>
                  </a:cubicBezTo>
                  <a:cubicBezTo>
                    <a:pt x="18347" y="14944"/>
                    <a:pt x="15893" y="14512"/>
                    <a:pt x="13438" y="14188"/>
                  </a:cubicBezTo>
                  <a:cubicBezTo>
                    <a:pt x="10984" y="13864"/>
                    <a:pt x="8529" y="13648"/>
                    <a:pt x="7057" y="13756"/>
                  </a:cubicBezTo>
                  <a:cubicBezTo>
                    <a:pt x="5584" y="13864"/>
                    <a:pt x="5093" y="14296"/>
                    <a:pt x="4602" y="14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10862770" y="2940050"/>
              <a:ext cx="97330" cy="167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354" fill="norm" stroke="1" extrusionOk="0">
                  <a:moveTo>
                    <a:pt x="11481" y="0"/>
                  </a:moveTo>
                  <a:cubicBezTo>
                    <a:pt x="7804" y="5940"/>
                    <a:pt x="4128" y="11880"/>
                    <a:pt x="2060" y="15525"/>
                  </a:cubicBezTo>
                  <a:cubicBezTo>
                    <a:pt x="-8" y="19170"/>
                    <a:pt x="-468" y="20520"/>
                    <a:pt x="451" y="21060"/>
                  </a:cubicBezTo>
                  <a:cubicBezTo>
                    <a:pt x="1370" y="21600"/>
                    <a:pt x="3668" y="21330"/>
                    <a:pt x="7345" y="20790"/>
                  </a:cubicBezTo>
                  <a:cubicBezTo>
                    <a:pt x="11021" y="20250"/>
                    <a:pt x="16077" y="19440"/>
                    <a:pt x="21132" y="18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10921999" y="3073400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933449" y="4032249"/>
              <a:ext cx="247651" cy="370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4" y="3209"/>
                    <a:pt x="1108" y="6418"/>
                    <a:pt x="1754" y="9813"/>
                  </a:cubicBezTo>
                  <a:cubicBezTo>
                    <a:pt x="2400" y="13207"/>
                    <a:pt x="3138" y="16786"/>
                    <a:pt x="3692" y="18885"/>
                  </a:cubicBezTo>
                  <a:cubicBezTo>
                    <a:pt x="4246" y="20983"/>
                    <a:pt x="4615" y="21600"/>
                    <a:pt x="5262" y="21600"/>
                  </a:cubicBezTo>
                  <a:cubicBezTo>
                    <a:pt x="5908" y="21600"/>
                    <a:pt x="6831" y="20983"/>
                    <a:pt x="7385" y="19070"/>
                  </a:cubicBezTo>
                  <a:cubicBezTo>
                    <a:pt x="7938" y="17157"/>
                    <a:pt x="8123" y="13947"/>
                    <a:pt x="8215" y="12034"/>
                  </a:cubicBezTo>
                  <a:cubicBezTo>
                    <a:pt x="8308" y="10121"/>
                    <a:pt x="8308" y="9504"/>
                    <a:pt x="8585" y="9566"/>
                  </a:cubicBezTo>
                  <a:cubicBezTo>
                    <a:pt x="8862" y="9627"/>
                    <a:pt x="9415" y="10368"/>
                    <a:pt x="10523" y="12219"/>
                  </a:cubicBezTo>
                  <a:cubicBezTo>
                    <a:pt x="11631" y="14071"/>
                    <a:pt x="13292" y="17033"/>
                    <a:pt x="14400" y="18761"/>
                  </a:cubicBezTo>
                  <a:cubicBezTo>
                    <a:pt x="15508" y="20489"/>
                    <a:pt x="16062" y="20983"/>
                    <a:pt x="16523" y="20859"/>
                  </a:cubicBezTo>
                  <a:cubicBezTo>
                    <a:pt x="16985" y="20736"/>
                    <a:pt x="17354" y="19995"/>
                    <a:pt x="17631" y="17712"/>
                  </a:cubicBezTo>
                  <a:cubicBezTo>
                    <a:pt x="17908" y="15429"/>
                    <a:pt x="18092" y="11602"/>
                    <a:pt x="18277" y="8949"/>
                  </a:cubicBezTo>
                  <a:cubicBezTo>
                    <a:pt x="18462" y="6295"/>
                    <a:pt x="18646" y="4814"/>
                    <a:pt x="18738" y="3703"/>
                  </a:cubicBezTo>
                  <a:cubicBezTo>
                    <a:pt x="18831" y="2592"/>
                    <a:pt x="18831" y="1851"/>
                    <a:pt x="19292" y="1543"/>
                  </a:cubicBezTo>
                  <a:cubicBezTo>
                    <a:pt x="19754" y="1234"/>
                    <a:pt x="20677" y="1358"/>
                    <a:pt x="21600" y="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1295399" y="4165600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1320799" y="4330700"/>
              <a:ext cx="158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1986329" y="4021074"/>
              <a:ext cx="169176" cy="426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523" fill="norm" stroke="1" extrusionOk="0">
                  <a:moveTo>
                    <a:pt x="3354" y="6018"/>
                  </a:moveTo>
                  <a:cubicBezTo>
                    <a:pt x="3354" y="8264"/>
                    <a:pt x="3354" y="10509"/>
                    <a:pt x="3487" y="12915"/>
                  </a:cubicBezTo>
                  <a:cubicBezTo>
                    <a:pt x="3620" y="15321"/>
                    <a:pt x="3887" y="17887"/>
                    <a:pt x="3887" y="19438"/>
                  </a:cubicBezTo>
                  <a:cubicBezTo>
                    <a:pt x="3887" y="20988"/>
                    <a:pt x="3620" y="21523"/>
                    <a:pt x="3220" y="21523"/>
                  </a:cubicBezTo>
                  <a:cubicBezTo>
                    <a:pt x="2820" y="21523"/>
                    <a:pt x="2287" y="20988"/>
                    <a:pt x="1620" y="18903"/>
                  </a:cubicBezTo>
                  <a:cubicBezTo>
                    <a:pt x="954" y="16818"/>
                    <a:pt x="154" y="13182"/>
                    <a:pt x="20" y="9974"/>
                  </a:cubicBezTo>
                  <a:cubicBezTo>
                    <a:pt x="-113" y="6767"/>
                    <a:pt x="420" y="3986"/>
                    <a:pt x="1220" y="2382"/>
                  </a:cubicBezTo>
                  <a:cubicBezTo>
                    <a:pt x="2020" y="778"/>
                    <a:pt x="3087" y="351"/>
                    <a:pt x="5220" y="137"/>
                  </a:cubicBezTo>
                  <a:cubicBezTo>
                    <a:pt x="7354" y="-77"/>
                    <a:pt x="10554" y="-77"/>
                    <a:pt x="13354" y="404"/>
                  </a:cubicBezTo>
                  <a:cubicBezTo>
                    <a:pt x="16154" y="885"/>
                    <a:pt x="18554" y="1848"/>
                    <a:pt x="19887" y="2810"/>
                  </a:cubicBezTo>
                  <a:cubicBezTo>
                    <a:pt x="21220" y="3773"/>
                    <a:pt x="21487" y="4735"/>
                    <a:pt x="21220" y="5430"/>
                  </a:cubicBezTo>
                  <a:cubicBezTo>
                    <a:pt x="20954" y="6125"/>
                    <a:pt x="20154" y="6553"/>
                    <a:pt x="17620" y="6927"/>
                  </a:cubicBezTo>
                  <a:cubicBezTo>
                    <a:pt x="15087" y="7301"/>
                    <a:pt x="10820" y="7622"/>
                    <a:pt x="8287" y="7622"/>
                  </a:cubicBezTo>
                  <a:cubicBezTo>
                    <a:pt x="5754" y="7622"/>
                    <a:pt x="4954" y="7301"/>
                    <a:pt x="4154" y="6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2000249" y="3803654"/>
              <a:ext cx="133351" cy="177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21345"/>
                  </a:moveTo>
                  <a:cubicBezTo>
                    <a:pt x="1714" y="16009"/>
                    <a:pt x="3429" y="10672"/>
                    <a:pt x="4800" y="7241"/>
                  </a:cubicBezTo>
                  <a:cubicBezTo>
                    <a:pt x="6171" y="3811"/>
                    <a:pt x="7200" y="2286"/>
                    <a:pt x="8571" y="1270"/>
                  </a:cubicBezTo>
                  <a:cubicBezTo>
                    <a:pt x="9943" y="253"/>
                    <a:pt x="11657" y="-255"/>
                    <a:pt x="12686" y="126"/>
                  </a:cubicBezTo>
                  <a:cubicBezTo>
                    <a:pt x="13714" y="507"/>
                    <a:pt x="14057" y="1778"/>
                    <a:pt x="15429" y="4827"/>
                  </a:cubicBezTo>
                  <a:cubicBezTo>
                    <a:pt x="16800" y="7877"/>
                    <a:pt x="19200" y="12705"/>
                    <a:pt x="21600" y="17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2336799" y="4133850"/>
              <a:ext cx="1841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2729283" y="3907227"/>
              <a:ext cx="139704" cy="480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511" fill="norm" stroke="1" extrusionOk="0">
                  <a:moveTo>
                    <a:pt x="3041" y="8722"/>
                  </a:moveTo>
                  <a:cubicBezTo>
                    <a:pt x="3359" y="10806"/>
                    <a:pt x="3677" y="12890"/>
                    <a:pt x="3994" y="14595"/>
                  </a:cubicBezTo>
                  <a:cubicBezTo>
                    <a:pt x="4312" y="16300"/>
                    <a:pt x="4630" y="17627"/>
                    <a:pt x="4789" y="18527"/>
                  </a:cubicBezTo>
                  <a:cubicBezTo>
                    <a:pt x="4947" y="19427"/>
                    <a:pt x="4947" y="19900"/>
                    <a:pt x="4630" y="20422"/>
                  </a:cubicBezTo>
                  <a:cubicBezTo>
                    <a:pt x="4312" y="20943"/>
                    <a:pt x="3677" y="21511"/>
                    <a:pt x="3200" y="21511"/>
                  </a:cubicBezTo>
                  <a:cubicBezTo>
                    <a:pt x="2724" y="21511"/>
                    <a:pt x="2406" y="20943"/>
                    <a:pt x="1771" y="19095"/>
                  </a:cubicBezTo>
                  <a:cubicBezTo>
                    <a:pt x="1136" y="17248"/>
                    <a:pt x="183" y="14122"/>
                    <a:pt x="24" y="11090"/>
                  </a:cubicBezTo>
                  <a:cubicBezTo>
                    <a:pt x="-135" y="8058"/>
                    <a:pt x="500" y="5122"/>
                    <a:pt x="2089" y="3274"/>
                  </a:cubicBezTo>
                  <a:cubicBezTo>
                    <a:pt x="3677" y="1427"/>
                    <a:pt x="6218" y="669"/>
                    <a:pt x="8283" y="290"/>
                  </a:cubicBezTo>
                  <a:cubicBezTo>
                    <a:pt x="10347" y="-89"/>
                    <a:pt x="11936" y="-89"/>
                    <a:pt x="13841" y="243"/>
                  </a:cubicBezTo>
                  <a:cubicBezTo>
                    <a:pt x="15747" y="574"/>
                    <a:pt x="17971" y="1237"/>
                    <a:pt x="19400" y="2185"/>
                  </a:cubicBezTo>
                  <a:cubicBezTo>
                    <a:pt x="20830" y="3132"/>
                    <a:pt x="21465" y="4364"/>
                    <a:pt x="20512" y="5406"/>
                  </a:cubicBezTo>
                  <a:cubicBezTo>
                    <a:pt x="19559" y="6448"/>
                    <a:pt x="17018" y="7300"/>
                    <a:pt x="14953" y="7822"/>
                  </a:cubicBezTo>
                  <a:cubicBezTo>
                    <a:pt x="12889" y="8343"/>
                    <a:pt x="11300" y="8532"/>
                    <a:pt x="9871" y="8769"/>
                  </a:cubicBezTo>
                  <a:cubicBezTo>
                    <a:pt x="8441" y="9006"/>
                    <a:pt x="7171" y="9290"/>
                    <a:pt x="6853" y="9622"/>
                  </a:cubicBezTo>
                  <a:cubicBezTo>
                    <a:pt x="6536" y="9953"/>
                    <a:pt x="7171" y="10332"/>
                    <a:pt x="7806" y="10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2849258" y="4152900"/>
              <a:ext cx="74260" cy="73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365" fill="norm" stroke="1" extrusionOk="0">
                  <a:moveTo>
                    <a:pt x="14532" y="0"/>
                  </a:moveTo>
                  <a:cubicBezTo>
                    <a:pt x="11613" y="0"/>
                    <a:pt x="8695" y="0"/>
                    <a:pt x="6359" y="1234"/>
                  </a:cubicBezTo>
                  <a:cubicBezTo>
                    <a:pt x="4024" y="2469"/>
                    <a:pt x="2273" y="4937"/>
                    <a:pt x="1105" y="8331"/>
                  </a:cubicBezTo>
                  <a:cubicBezTo>
                    <a:pt x="-62" y="11726"/>
                    <a:pt x="-646" y="16046"/>
                    <a:pt x="1105" y="18514"/>
                  </a:cubicBezTo>
                  <a:cubicBezTo>
                    <a:pt x="2857" y="20983"/>
                    <a:pt x="6943" y="21600"/>
                    <a:pt x="10446" y="21291"/>
                  </a:cubicBezTo>
                  <a:cubicBezTo>
                    <a:pt x="13949" y="20983"/>
                    <a:pt x="16868" y="19749"/>
                    <a:pt x="18619" y="17589"/>
                  </a:cubicBezTo>
                  <a:cubicBezTo>
                    <a:pt x="20370" y="15429"/>
                    <a:pt x="20954" y="12343"/>
                    <a:pt x="20078" y="9874"/>
                  </a:cubicBezTo>
                  <a:cubicBezTo>
                    <a:pt x="19203" y="7406"/>
                    <a:pt x="16868" y="5554"/>
                    <a:pt x="14240" y="4629"/>
                  </a:cubicBezTo>
                  <a:cubicBezTo>
                    <a:pt x="11613" y="3703"/>
                    <a:pt x="8695" y="3703"/>
                    <a:pt x="5776" y="3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2031999" y="4514850"/>
              <a:ext cx="889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97" y="18000"/>
                    <a:pt x="3394" y="14400"/>
                    <a:pt x="5271" y="10800"/>
                  </a:cubicBezTo>
                  <a:cubicBezTo>
                    <a:pt x="7149" y="7200"/>
                    <a:pt x="9206" y="3600"/>
                    <a:pt x="11186" y="1800"/>
                  </a:cubicBezTo>
                  <a:cubicBezTo>
                    <a:pt x="13166" y="0"/>
                    <a:pt x="15069" y="0"/>
                    <a:pt x="16791" y="0"/>
                  </a:cubicBezTo>
                  <a:cubicBezTo>
                    <a:pt x="18514" y="0"/>
                    <a:pt x="200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2187486" y="4803530"/>
              <a:ext cx="123915" cy="218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06" fill="norm" stroke="1" extrusionOk="0">
                  <a:moveTo>
                    <a:pt x="21432" y="4074"/>
                  </a:moveTo>
                  <a:cubicBezTo>
                    <a:pt x="21066" y="3035"/>
                    <a:pt x="20700" y="1997"/>
                    <a:pt x="19601" y="1270"/>
                  </a:cubicBezTo>
                  <a:cubicBezTo>
                    <a:pt x="18503" y="543"/>
                    <a:pt x="16673" y="128"/>
                    <a:pt x="13927" y="24"/>
                  </a:cubicBezTo>
                  <a:cubicBezTo>
                    <a:pt x="11181" y="-80"/>
                    <a:pt x="7520" y="128"/>
                    <a:pt x="4774" y="1166"/>
                  </a:cubicBezTo>
                  <a:cubicBezTo>
                    <a:pt x="2029" y="2205"/>
                    <a:pt x="198" y="4074"/>
                    <a:pt x="15" y="5943"/>
                  </a:cubicBezTo>
                  <a:cubicBezTo>
                    <a:pt x="-168" y="7812"/>
                    <a:pt x="1296" y="9682"/>
                    <a:pt x="4408" y="11447"/>
                  </a:cubicBezTo>
                  <a:cubicBezTo>
                    <a:pt x="7520" y="13212"/>
                    <a:pt x="12279" y="14874"/>
                    <a:pt x="15025" y="16224"/>
                  </a:cubicBezTo>
                  <a:cubicBezTo>
                    <a:pt x="17771" y="17574"/>
                    <a:pt x="18503" y="18612"/>
                    <a:pt x="18137" y="19443"/>
                  </a:cubicBezTo>
                  <a:cubicBezTo>
                    <a:pt x="17771" y="20274"/>
                    <a:pt x="16307" y="20897"/>
                    <a:pt x="14476" y="21208"/>
                  </a:cubicBezTo>
                  <a:cubicBezTo>
                    <a:pt x="12646" y="21520"/>
                    <a:pt x="10449" y="21520"/>
                    <a:pt x="9351" y="20793"/>
                  </a:cubicBezTo>
                  <a:cubicBezTo>
                    <a:pt x="8252" y="20066"/>
                    <a:pt x="8252" y="18612"/>
                    <a:pt x="8252" y="17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2336799" y="4837161"/>
              <a:ext cx="158751" cy="152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15098"/>
                  </a:moveTo>
                  <a:cubicBezTo>
                    <a:pt x="2592" y="13639"/>
                    <a:pt x="5184" y="12179"/>
                    <a:pt x="7344" y="10428"/>
                  </a:cubicBezTo>
                  <a:cubicBezTo>
                    <a:pt x="9504" y="8677"/>
                    <a:pt x="11232" y="6633"/>
                    <a:pt x="12240" y="4736"/>
                  </a:cubicBezTo>
                  <a:cubicBezTo>
                    <a:pt x="13248" y="2839"/>
                    <a:pt x="13536" y="1087"/>
                    <a:pt x="12960" y="358"/>
                  </a:cubicBezTo>
                  <a:cubicBezTo>
                    <a:pt x="12384" y="-372"/>
                    <a:pt x="10944" y="-80"/>
                    <a:pt x="8784" y="2109"/>
                  </a:cubicBezTo>
                  <a:cubicBezTo>
                    <a:pt x="6624" y="4298"/>
                    <a:pt x="3744" y="8385"/>
                    <a:pt x="2304" y="11158"/>
                  </a:cubicBezTo>
                  <a:cubicBezTo>
                    <a:pt x="864" y="13931"/>
                    <a:pt x="864" y="15390"/>
                    <a:pt x="864" y="16850"/>
                  </a:cubicBezTo>
                  <a:cubicBezTo>
                    <a:pt x="864" y="18309"/>
                    <a:pt x="864" y="19769"/>
                    <a:pt x="3312" y="20498"/>
                  </a:cubicBezTo>
                  <a:cubicBezTo>
                    <a:pt x="5760" y="21228"/>
                    <a:pt x="10656" y="21228"/>
                    <a:pt x="14112" y="20352"/>
                  </a:cubicBezTo>
                  <a:cubicBezTo>
                    <a:pt x="17568" y="19477"/>
                    <a:pt x="19584" y="17725"/>
                    <a:pt x="21600" y="15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2549295" y="4762500"/>
              <a:ext cx="117705" cy="270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416" fill="norm" stroke="1" extrusionOk="0">
                  <a:moveTo>
                    <a:pt x="21073" y="0"/>
                  </a:moveTo>
                  <a:cubicBezTo>
                    <a:pt x="16147" y="335"/>
                    <a:pt x="11220" y="670"/>
                    <a:pt x="7431" y="2344"/>
                  </a:cubicBezTo>
                  <a:cubicBezTo>
                    <a:pt x="3641" y="4019"/>
                    <a:pt x="989" y="7033"/>
                    <a:pt x="231" y="10047"/>
                  </a:cubicBezTo>
                  <a:cubicBezTo>
                    <a:pt x="-527" y="13060"/>
                    <a:pt x="610" y="16074"/>
                    <a:pt x="3262" y="18084"/>
                  </a:cubicBezTo>
                  <a:cubicBezTo>
                    <a:pt x="5915" y="20093"/>
                    <a:pt x="10084" y="21098"/>
                    <a:pt x="12926" y="21349"/>
                  </a:cubicBezTo>
                  <a:cubicBezTo>
                    <a:pt x="15768" y="21600"/>
                    <a:pt x="17284" y="21098"/>
                    <a:pt x="18799" y="20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2686049" y="4835805"/>
              <a:ext cx="100659" cy="385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70" fill="norm" stroke="1" extrusionOk="0">
                  <a:moveTo>
                    <a:pt x="4050" y="7951"/>
                  </a:moveTo>
                  <a:cubicBezTo>
                    <a:pt x="2700" y="10548"/>
                    <a:pt x="1350" y="13145"/>
                    <a:pt x="675" y="15151"/>
                  </a:cubicBezTo>
                  <a:cubicBezTo>
                    <a:pt x="0" y="17158"/>
                    <a:pt x="0" y="18574"/>
                    <a:pt x="0" y="19636"/>
                  </a:cubicBezTo>
                  <a:cubicBezTo>
                    <a:pt x="0" y="20699"/>
                    <a:pt x="0" y="21407"/>
                    <a:pt x="225" y="21466"/>
                  </a:cubicBezTo>
                  <a:cubicBezTo>
                    <a:pt x="450" y="21525"/>
                    <a:pt x="900" y="20935"/>
                    <a:pt x="900" y="18692"/>
                  </a:cubicBezTo>
                  <a:cubicBezTo>
                    <a:pt x="900" y="16450"/>
                    <a:pt x="450" y="12555"/>
                    <a:pt x="225" y="9899"/>
                  </a:cubicBezTo>
                  <a:cubicBezTo>
                    <a:pt x="0" y="7243"/>
                    <a:pt x="0" y="5827"/>
                    <a:pt x="900" y="4528"/>
                  </a:cubicBezTo>
                  <a:cubicBezTo>
                    <a:pt x="1800" y="3230"/>
                    <a:pt x="3600" y="2050"/>
                    <a:pt x="5400" y="1282"/>
                  </a:cubicBezTo>
                  <a:cubicBezTo>
                    <a:pt x="7200" y="515"/>
                    <a:pt x="9000" y="161"/>
                    <a:pt x="11025" y="43"/>
                  </a:cubicBezTo>
                  <a:cubicBezTo>
                    <a:pt x="13050" y="-75"/>
                    <a:pt x="15300" y="43"/>
                    <a:pt x="17325" y="456"/>
                  </a:cubicBezTo>
                  <a:cubicBezTo>
                    <a:pt x="19350" y="869"/>
                    <a:pt x="21150" y="1577"/>
                    <a:pt x="21375" y="2581"/>
                  </a:cubicBezTo>
                  <a:cubicBezTo>
                    <a:pt x="21600" y="3584"/>
                    <a:pt x="20250" y="4882"/>
                    <a:pt x="18450" y="5709"/>
                  </a:cubicBezTo>
                  <a:cubicBezTo>
                    <a:pt x="16650" y="6535"/>
                    <a:pt x="14400" y="6889"/>
                    <a:pt x="11925" y="7125"/>
                  </a:cubicBezTo>
                  <a:cubicBezTo>
                    <a:pt x="9450" y="7361"/>
                    <a:pt x="6750" y="7479"/>
                    <a:pt x="4725" y="7184"/>
                  </a:cubicBezTo>
                  <a:cubicBezTo>
                    <a:pt x="2700" y="6889"/>
                    <a:pt x="1350" y="6181"/>
                    <a:pt x="0" y="5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2705099" y="4701116"/>
              <a:ext cx="101601" cy="80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189"/>
                  </a:moveTo>
                  <a:cubicBezTo>
                    <a:pt x="3150" y="13642"/>
                    <a:pt x="6300" y="9095"/>
                    <a:pt x="8550" y="5684"/>
                  </a:cubicBezTo>
                  <a:cubicBezTo>
                    <a:pt x="10800" y="2274"/>
                    <a:pt x="12150" y="0"/>
                    <a:pt x="13500" y="0"/>
                  </a:cubicBezTo>
                  <a:cubicBezTo>
                    <a:pt x="14850" y="0"/>
                    <a:pt x="16200" y="2274"/>
                    <a:pt x="17550" y="6253"/>
                  </a:cubicBezTo>
                  <a:cubicBezTo>
                    <a:pt x="18900" y="10232"/>
                    <a:pt x="20250" y="159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2876549" y="4699000"/>
              <a:ext cx="90032" cy="402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81" fill="norm" stroke="1" extrusionOk="0">
                  <a:moveTo>
                    <a:pt x="0" y="0"/>
                  </a:moveTo>
                  <a:cubicBezTo>
                    <a:pt x="5526" y="2601"/>
                    <a:pt x="11051" y="5202"/>
                    <a:pt x="15070" y="8199"/>
                  </a:cubicBezTo>
                  <a:cubicBezTo>
                    <a:pt x="19088" y="11196"/>
                    <a:pt x="21600" y="14588"/>
                    <a:pt x="21349" y="16850"/>
                  </a:cubicBezTo>
                  <a:cubicBezTo>
                    <a:pt x="21098" y="19112"/>
                    <a:pt x="18084" y="20243"/>
                    <a:pt x="15321" y="20865"/>
                  </a:cubicBezTo>
                  <a:cubicBezTo>
                    <a:pt x="12558" y="21487"/>
                    <a:pt x="10047" y="21600"/>
                    <a:pt x="8037" y="21374"/>
                  </a:cubicBezTo>
                  <a:cubicBezTo>
                    <a:pt x="6028" y="21148"/>
                    <a:pt x="4521" y="20582"/>
                    <a:pt x="3014" y="20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3600449" y="4457700"/>
              <a:ext cx="2286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00" y="7200"/>
                    <a:pt x="12400" y="14400"/>
                    <a:pt x="16000" y="18000"/>
                  </a:cubicBezTo>
                  <a:cubicBezTo>
                    <a:pt x="19600" y="21600"/>
                    <a:pt x="20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3657599" y="4565649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8720"/>
                    <a:pt x="9164" y="15840"/>
                    <a:pt x="12764" y="12240"/>
                  </a:cubicBezTo>
                  <a:cubicBezTo>
                    <a:pt x="16364" y="8640"/>
                    <a:pt x="18982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4477543" y="4202039"/>
              <a:ext cx="134674" cy="266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245" fill="norm" stroke="1" extrusionOk="0">
                  <a:moveTo>
                    <a:pt x="19110" y="132"/>
                  </a:moveTo>
                  <a:cubicBezTo>
                    <a:pt x="16411" y="-36"/>
                    <a:pt x="13711" y="-205"/>
                    <a:pt x="11010" y="723"/>
                  </a:cubicBezTo>
                  <a:cubicBezTo>
                    <a:pt x="8310" y="1651"/>
                    <a:pt x="5610" y="3676"/>
                    <a:pt x="3754" y="6461"/>
                  </a:cubicBezTo>
                  <a:cubicBezTo>
                    <a:pt x="1898" y="9245"/>
                    <a:pt x="885" y="12789"/>
                    <a:pt x="379" y="15067"/>
                  </a:cubicBezTo>
                  <a:cubicBezTo>
                    <a:pt x="-127" y="17345"/>
                    <a:pt x="-127" y="18358"/>
                    <a:pt x="379" y="19201"/>
                  </a:cubicBezTo>
                  <a:cubicBezTo>
                    <a:pt x="885" y="20045"/>
                    <a:pt x="1898" y="20720"/>
                    <a:pt x="3248" y="21057"/>
                  </a:cubicBezTo>
                  <a:cubicBezTo>
                    <a:pt x="4598" y="21395"/>
                    <a:pt x="6285" y="21395"/>
                    <a:pt x="9154" y="20045"/>
                  </a:cubicBezTo>
                  <a:cubicBezTo>
                    <a:pt x="12023" y="18695"/>
                    <a:pt x="16073" y="15995"/>
                    <a:pt x="18436" y="12789"/>
                  </a:cubicBezTo>
                  <a:cubicBezTo>
                    <a:pt x="20798" y="9582"/>
                    <a:pt x="21473" y="5870"/>
                    <a:pt x="21473" y="3592"/>
                  </a:cubicBezTo>
                  <a:cubicBezTo>
                    <a:pt x="21473" y="1314"/>
                    <a:pt x="20798" y="470"/>
                    <a:pt x="19279" y="301"/>
                  </a:cubicBezTo>
                  <a:cubicBezTo>
                    <a:pt x="17760" y="132"/>
                    <a:pt x="15398" y="639"/>
                    <a:pt x="13879" y="1567"/>
                  </a:cubicBezTo>
                  <a:cubicBezTo>
                    <a:pt x="12360" y="2495"/>
                    <a:pt x="11685" y="3845"/>
                    <a:pt x="11854" y="4857"/>
                  </a:cubicBezTo>
                  <a:cubicBezTo>
                    <a:pt x="12023" y="5870"/>
                    <a:pt x="13035" y="6545"/>
                    <a:pt x="14048" y="7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4711699" y="4368800"/>
              <a:ext cx="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4840347" y="4169833"/>
              <a:ext cx="131703" cy="274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538" fill="norm" stroke="1" extrusionOk="0">
                  <a:moveTo>
                    <a:pt x="21333" y="665"/>
                  </a:moveTo>
                  <a:cubicBezTo>
                    <a:pt x="19619" y="332"/>
                    <a:pt x="17904" y="0"/>
                    <a:pt x="16190" y="0"/>
                  </a:cubicBezTo>
                  <a:cubicBezTo>
                    <a:pt x="14476" y="0"/>
                    <a:pt x="12762" y="332"/>
                    <a:pt x="10019" y="2243"/>
                  </a:cubicBezTo>
                  <a:cubicBezTo>
                    <a:pt x="7276" y="4154"/>
                    <a:pt x="3504" y="7643"/>
                    <a:pt x="1619" y="10883"/>
                  </a:cubicBezTo>
                  <a:cubicBezTo>
                    <a:pt x="-267" y="14123"/>
                    <a:pt x="-267" y="17114"/>
                    <a:pt x="419" y="18858"/>
                  </a:cubicBezTo>
                  <a:cubicBezTo>
                    <a:pt x="1104" y="20603"/>
                    <a:pt x="2476" y="21102"/>
                    <a:pt x="4019" y="21351"/>
                  </a:cubicBezTo>
                  <a:cubicBezTo>
                    <a:pt x="5562" y="21600"/>
                    <a:pt x="7276" y="21600"/>
                    <a:pt x="8819" y="21351"/>
                  </a:cubicBezTo>
                  <a:cubicBezTo>
                    <a:pt x="10362" y="21102"/>
                    <a:pt x="11733" y="20603"/>
                    <a:pt x="12419" y="19938"/>
                  </a:cubicBezTo>
                  <a:cubicBezTo>
                    <a:pt x="13104" y="19274"/>
                    <a:pt x="13104" y="18443"/>
                    <a:pt x="12247" y="17778"/>
                  </a:cubicBezTo>
                  <a:cubicBezTo>
                    <a:pt x="11390" y="17114"/>
                    <a:pt x="9676" y="16615"/>
                    <a:pt x="7619" y="16200"/>
                  </a:cubicBezTo>
                  <a:cubicBezTo>
                    <a:pt x="5562" y="15785"/>
                    <a:pt x="3162" y="15452"/>
                    <a:pt x="2647" y="15535"/>
                  </a:cubicBezTo>
                  <a:cubicBezTo>
                    <a:pt x="2133" y="15618"/>
                    <a:pt x="3504" y="16117"/>
                    <a:pt x="4876" y="16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5036344" y="4165599"/>
              <a:ext cx="80698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600" fill="norm" stroke="1" extrusionOk="0">
                  <a:moveTo>
                    <a:pt x="16407" y="0"/>
                  </a:moveTo>
                  <a:cubicBezTo>
                    <a:pt x="11977" y="3527"/>
                    <a:pt x="7546" y="7053"/>
                    <a:pt x="4777" y="9184"/>
                  </a:cubicBezTo>
                  <a:cubicBezTo>
                    <a:pt x="2007" y="11314"/>
                    <a:pt x="900" y="12049"/>
                    <a:pt x="346" y="12857"/>
                  </a:cubicBezTo>
                  <a:cubicBezTo>
                    <a:pt x="-208" y="13665"/>
                    <a:pt x="-208" y="14547"/>
                    <a:pt x="1177" y="14767"/>
                  </a:cubicBezTo>
                  <a:cubicBezTo>
                    <a:pt x="2561" y="14988"/>
                    <a:pt x="5330" y="14547"/>
                    <a:pt x="7823" y="14106"/>
                  </a:cubicBezTo>
                  <a:cubicBezTo>
                    <a:pt x="10315" y="13665"/>
                    <a:pt x="12530" y="13224"/>
                    <a:pt x="14746" y="12784"/>
                  </a:cubicBezTo>
                  <a:cubicBezTo>
                    <a:pt x="16961" y="12343"/>
                    <a:pt x="19177" y="11902"/>
                    <a:pt x="20284" y="12196"/>
                  </a:cubicBezTo>
                  <a:cubicBezTo>
                    <a:pt x="21392" y="12490"/>
                    <a:pt x="21392" y="13518"/>
                    <a:pt x="20284" y="15208"/>
                  </a:cubicBezTo>
                  <a:cubicBezTo>
                    <a:pt x="19177" y="16898"/>
                    <a:pt x="16961" y="19249"/>
                    <a:pt x="147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5295899" y="4368800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5716737" y="4209791"/>
              <a:ext cx="124341" cy="278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352" fill="norm" stroke="1" extrusionOk="0">
                  <a:moveTo>
                    <a:pt x="13519" y="2455"/>
                  </a:moveTo>
                  <a:cubicBezTo>
                    <a:pt x="13873" y="1319"/>
                    <a:pt x="14227" y="182"/>
                    <a:pt x="13519" y="19"/>
                  </a:cubicBezTo>
                  <a:cubicBezTo>
                    <a:pt x="12811" y="-143"/>
                    <a:pt x="11040" y="669"/>
                    <a:pt x="8561" y="3268"/>
                  </a:cubicBezTo>
                  <a:cubicBezTo>
                    <a:pt x="6083" y="5866"/>
                    <a:pt x="2896" y="10251"/>
                    <a:pt x="1302" y="13337"/>
                  </a:cubicBezTo>
                  <a:cubicBezTo>
                    <a:pt x="-291" y="16422"/>
                    <a:pt x="-291" y="18209"/>
                    <a:pt x="594" y="19346"/>
                  </a:cubicBezTo>
                  <a:cubicBezTo>
                    <a:pt x="1479" y="20483"/>
                    <a:pt x="3250" y="20970"/>
                    <a:pt x="5020" y="21213"/>
                  </a:cubicBezTo>
                  <a:cubicBezTo>
                    <a:pt x="6791" y="21457"/>
                    <a:pt x="8561" y="21457"/>
                    <a:pt x="11040" y="20564"/>
                  </a:cubicBezTo>
                  <a:cubicBezTo>
                    <a:pt x="13519" y="19671"/>
                    <a:pt x="16706" y="17884"/>
                    <a:pt x="18653" y="15367"/>
                  </a:cubicBezTo>
                  <a:cubicBezTo>
                    <a:pt x="20601" y="12849"/>
                    <a:pt x="21309" y="9601"/>
                    <a:pt x="20424" y="7246"/>
                  </a:cubicBezTo>
                  <a:cubicBezTo>
                    <a:pt x="19539" y="4892"/>
                    <a:pt x="17060" y="3430"/>
                    <a:pt x="14935" y="2780"/>
                  </a:cubicBezTo>
                  <a:cubicBezTo>
                    <a:pt x="12811" y="2131"/>
                    <a:pt x="11040" y="2293"/>
                    <a:pt x="10332" y="2943"/>
                  </a:cubicBezTo>
                  <a:cubicBezTo>
                    <a:pt x="9624" y="3592"/>
                    <a:pt x="9978" y="4729"/>
                    <a:pt x="10332" y="5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5968999" y="4400550"/>
              <a:ext cx="25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6062939" y="4211638"/>
              <a:ext cx="105028" cy="329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1" h="21263" fill="norm" stroke="1" extrusionOk="0">
                  <a:moveTo>
                    <a:pt x="13965" y="1538"/>
                  </a:moveTo>
                  <a:cubicBezTo>
                    <a:pt x="11888" y="991"/>
                    <a:pt x="9811" y="444"/>
                    <a:pt x="7734" y="170"/>
                  </a:cubicBezTo>
                  <a:cubicBezTo>
                    <a:pt x="5657" y="-103"/>
                    <a:pt x="3580" y="-103"/>
                    <a:pt x="1919" y="581"/>
                  </a:cubicBezTo>
                  <a:cubicBezTo>
                    <a:pt x="257" y="1264"/>
                    <a:pt x="-989" y="2631"/>
                    <a:pt x="1088" y="4272"/>
                  </a:cubicBezTo>
                  <a:cubicBezTo>
                    <a:pt x="3165" y="5912"/>
                    <a:pt x="8565" y="7826"/>
                    <a:pt x="12926" y="10013"/>
                  </a:cubicBezTo>
                  <a:cubicBezTo>
                    <a:pt x="17288" y="12201"/>
                    <a:pt x="20611" y="14662"/>
                    <a:pt x="20611" y="16644"/>
                  </a:cubicBezTo>
                  <a:cubicBezTo>
                    <a:pt x="20611" y="18626"/>
                    <a:pt x="17288" y="20130"/>
                    <a:pt x="14588" y="20813"/>
                  </a:cubicBezTo>
                  <a:cubicBezTo>
                    <a:pt x="11888" y="21497"/>
                    <a:pt x="9811" y="21360"/>
                    <a:pt x="7942" y="20677"/>
                  </a:cubicBezTo>
                  <a:cubicBezTo>
                    <a:pt x="6073" y="19993"/>
                    <a:pt x="4411" y="18763"/>
                    <a:pt x="2749" y="17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6115049" y="4224451"/>
              <a:ext cx="2095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2182" y="11153"/>
                    <a:pt x="4364" y="2153"/>
                    <a:pt x="7964" y="353"/>
                  </a:cubicBezTo>
                  <a:cubicBezTo>
                    <a:pt x="11564" y="-1447"/>
                    <a:pt x="16582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4603749" y="4724400"/>
              <a:ext cx="14922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72" y="19200"/>
                    <a:pt x="2145" y="16800"/>
                    <a:pt x="3340" y="14000"/>
                  </a:cubicBezTo>
                  <a:cubicBezTo>
                    <a:pt x="4534" y="11200"/>
                    <a:pt x="5852" y="8000"/>
                    <a:pt x="7047" y="6000"/>
                  </a:cubicBezTo>
                  <a:cubicBezTo>
                    <a:pt x="8242" y="4000"/>
                    <a:pt x="9314" y="3200"/>
                    <a:pt x="10356" y="2400"/>
                  </a:cubicBezTo>
                  <a:cubicBezTo>
                    <a:pt x="11397" y="1600"/>
                    <a:pt x="12409" y="800"/>
                    <a:pt x="13557" y="400"/>
                  </a:cubicBezTo>
                  <a:cubicBezTo>
                    <a:pt x="14706" y="0"/>
                    <a:pt x="15993" y="0"/>
                    <a:pt x="17280" y="0"/>
                  </a:cubicBezTo>
                  <a:cubicBezTo>
                    <a:pt x="18567" y="0"/>
                    <a:pt x="19854" y="0"/>
                    <a:pt x="20574" y="400"/>
                  </a:cubicBezTo>
                  <a:cubicBezTo>
                    <a:pt x="21294" y="800"/>
                    <a:pt x="21447" y="1600"/>
                    <a:pt x="21600" y="2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4855633" y="4961466"/>
              <a:ext cx="100609" cy="243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4" h="21426" fill="norm" stroke="1" extrusionOk="0">
                  <a:moveTo>
                    <a:pt x="14688" y="372"/>
                  </a:moveTo>
                  <a:cubicBezTo>
                    <a:pt x="12528" y="186"/>
                    <a:pt x="10368" y="0"/>
                    <a:pt x="7560" y="0"/>
                  </a:cubicBezTo>
                  <a:cubicBezTo>
                    <a:pt x="4752" y="0"/>
                    <a:pt x="1296" y="186"/>
                    <a:pt x="432" y="1210"/>
                  </a:cubicBezTo>
                  <a:cubicBezTo>
                    <a:pt x="-432" y="2234"/>
                    <a:pt x="1296" y="4097"/>
                    <a:pt x="5184" y="6424"/>
                  </a:cubicBezTo>
                  <a:cubicBezTo>
                    <a:pt x="9072" y="8752"/>
                    <a:pt x="15120" y="11545"/>
                    <a:pt x="18144" y="13500"/>
                  </a:cubicBezTo>
                  <a:cubicBezTo>
                    <a:pt x="21168" y="15455"/>
                    <a:pt x="21168" y="16572"/>
                    <a:pt x="19008" y="17783"/>
                  </a:cubicBezTo>
                  <a:cubicBezTo>
                    <a:pt x="16848" y="18993"/>
                    <a:pt x="12528" y="20297"/>
                    <a:pt x="8856" y="20948"/>
                  </a:cubicBezTo>
                  <a:cubicBezTo>
                    <a:pt x="5184" y="21600"/>
                    <a:pt x="2160" y="21600"/>
                    <a:pt x="864" y="20855"/>
                  </a:cubicBezTo>
                  <a:cubicBezTo>
                    <a:pt x="-432" y="20110"/>
                    <a:pt x="0" y="18621"/>
                    <a:pt x="432" y="17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4979759" y="5024804"/>
              <a:ext cx="151042" cy="194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386" fill="norm" stroke="1" extrusionOk="0">
                  <a:moveTo>
                    <a:pt x="3315" y="7451"/>
                  </a:moveTo>
                  <a:cubicBezTo>
                    <a:pt x="4775" y="7683"/>
                    <a:pt x="6234" y="7915"/>
                    <a:pt x="8424" y="7218"/>
                  </a:cubicBezTo>
                  <a:cubicBezTo>
                    <a:pt x="10613" y="6521"/>
                    <a:pt x="13532" y="4896"/>
                    <a:pt x="15283" y="3502"/>
                  </a:cubicBezTo>
                  <a:cubicBezTo>
                    <a:pt x="17034" y="2109"/>
                    <a:pt x="17618" y="947"/>
                    <a:pt x="17180" y="367"/>
                  </a:cubicBezTo>
                  <a:cubicBezTo>
                    <a:pt x="16743" y="-214"/>
                    <a:pt x="15283" y="-214"/>
                    <a:pt x="12510" y="1180"/>
                  </a:cubicBezTo>
                  <a:cubicBezTo>
                    <a:pt x="9737" y="2573"/>
                    <a:pt x="5651" y="5360"/>
                    <a:pt x="3024" y="7683"/>
                  </a:cubicBezTo>
                  <a:cubicBezTo>
                    <a:pt x="397" y="10005"/>
                    <a:pt x="-771" y="11863"/>
                    <a:pt x="543" y="13954"/>
                  </a:cubicBezTo>
                  <a:cubicBezTo>
                    <a:pt x="1856" y="16044"/>
                    <a:pt x="5651" y="18367"/>
                    <a:pt x="9445" y="19644"/>
                  </a:cubicBezTo>
                  <a:cubicBezTo>
                    <a:pt x="13240" y="20921"/>
                    <a:pt x="17034" y="21154"/>
                    <a:pt x="20829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5279546" y="4923271"/>
              <a:ext cx="149705" cy="359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479" fill="norm" stroke="1" extrusionOk="0">
                  <a:moveTo>
                    <a:pt x="20927" y="1395"/>
                  </a:moveTo>
                  <a:cubicBezTo>
                    <a:pt x="20039" y="890"/>
                    <a:pt x="19152" y="384"/>
                    <a:pt x="17820" y="132"/>
                  </a:cubicBezTo>
                  <a:cubicBezTo>
                    <a:pt x="16489" y="-121"/>
                    <a:pt x="14713" y="-121"/>
                    <a:pt x="11754" y="1142"/>
                  </a:cubicBezTo>
                  <a:cubicBezTo>
                    <a:pt x="8795" y="2405"/>
                    <a:pt x="4653" y="4932"/>
                    <a:pt x="2286" y="7647"/>
                  </a:cubicBezTo>
                  <a:cubicBezTo>
                    <a:pt x="-81" y="10363"/>
                    <a:pt x="-673" y="13268"/>
                    <a:pt x="806" y="15605"/>
                  </a:cubicBezTo>
                  <a:cubicBezTo>
                    <a:pt x="2286" y="17942"/>
                    <a:pt x="5837" y="19711"/>
                    <a:pt x="9387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5458482" y="5039078"/>
              <a:ext cx="180221" cy="397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4" h="21218" fill="norm" stroke="1" extrusionOk="0">
                  <a:moveTo>
                    <a:pt x="3929" y="8972"/>
                  </a:moveTo>
                  <a:cubicBezTo>
                    <a:pt x="2715" y="11573"/>
                    <a:pt x="1502" y="14174"/>
                    <a:pt x="774" y="16662"/>
                  </a:cubicBezTo>
                  <a:cubicBezTo>
                    <a:pt x="46" y="19150"/>
                    <a:pt x="-197" y="21525"/>
                    <a:pt x="167" y="21186"/>
                  </a:cubicBezTo>
                  <a:cubicBezTo>
                    <a:pt x="531" y="20846"/>
                    <a:pt x="1502" y="17793"/>
                    <a:pt x="2837" y="14513"/>
                  </a:cubicBezTo>
                  <a:cubicBezTo>
                    <a:pt x="4172" y="11234"/>
                    <a:pt x="5870" y="7728"/>
                    <a:pt x="7448" y="5297"/>
                  </a:cubicBezTo>
                  <a:cubicBezTo>
                    <a:pt x="9025" y="2865"/>
                    <a:pt x="10482" y="1508"/>
                    <a:pt x="11938" y="773"/>
                  </a:cubicBezTo>
                  <a:cubicBezTo>
                    <a:pt x="13394" y="38"/>
                    <a:pt x="14850" y="-75"/>
                    <a:pt x="16185" y="38"/>
                  </a:cubicBezTo>
                  <a:cubicBezTo>
                    <a:pt x="17520" y="151"/>
                    <a:pt x="18733" y="490"/>
                    <a:pt x="19704" y="1395"/>
                  </a:cubicBezTo>
                  <a:cubicBezTo>
                    <a:pt x="20675" y="2300"/>
                    <a:pt x="21403" y="3770"/>
                    <a:pt x="19340" y="5014"/>
                  </a:cubicBezTo>
                  <a:cubicBezTo>
                    <a:pt x="17277" y="6258"/>
                    <a:pt x="12423" y="7276"/>
                    <a:pt x="7569" y="8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5518149" y="4895828"/>
              <a:ext cx="146051" cy="133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0" y="21266"/>
                  </a:moveTo>
                  <a:cubicBezTo>
                    <a:pt x="2817" y="15866"/>
                    <a:pt x="5635" y="10466"/>
                    <a:pt x="7670" y="7091"/>
                  </a:cubicBezTo>
                  <a:cubicBezTo>
                    <a:pt x="9704" y="3716"/>
                    <a:pt x="10957" y="2366"/>
                    <a:pt x="12365" y="1354"/>
                  </a:cubicBezTo>
                  <a:cubicBezTo>
                    <a:pt x="13774" y="341"/>
                    <a:pt x="15339" y="-334"/>
                    <a:pt x="16278" y="172"/>
                  </a:cubicBezTo>
                  <a:cubicBezTo>
                    <a:pt x="17217" y="679"/>
                    <a:pt x="17530" y="2366"/>
                    <a:pt x="18313" y="5572"/>
                  </a:cubicBezTo>
                  <a:cubicBezTo>
                    <a:pt x="19096" y="8779"/>
                    <a:pt x="20348" y="13504"/>
                    <a:pt x="21600" y="18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5721349" y="4889500"/>
              <a:ext cx="99239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7" h="21600" fill="norm" stroke="1" extrusionOk="0">
                  <a:moveTo>
                    <a:pt x="3967" y="0"/>
                  </a:moveTo>
                  <a:cubicBezTo>
                    <a:pt x="8376" y="1490"/>
                    <a:pt x="12784" y="2979"/>
                    <a:pt x="16090" y="5338"/>
                  </a:cubicBezTo>
                  <a:cubicBezTo>
                    <a:pt x="19396" y="7697"/>
                    <a:pt x="21600" y="10924"/>
                    <a:pt x="20278" y="13531"/>
                  </a:cubicBezTo>
                  <a:cubicBezTo>
                    <a:pt x="18955" y="16138"/>
                    <a:pt x="14106" y="18124"/>
                    <a:pt x="10139" y="19366"/>
                  </a:cubicBezTo>
                  <a:cubicBezTo>
                    <a:pt x="6171" y="20607"/>
                    <a:pt x="3086" y="211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6743699" y="4597400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7" y="16800"/>
                    <a:pt x="8533" y="12000"/>
                    <a:pt x="12133" y="8400"/>
                  </a:cubicBezTo>
                  <a:cubicBezTo>
                    <a:pt x="15733" y="4800"/>
                    <a:pt x="1866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6692899" y="4730750"/>
              <a:ext cx="273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63" y="15429"/>
                    <a:pt x="12726" y="9257"/>
                    <a:pt x="16326" y="5657"/>
                  </a:cubicBezTo>
                  <a:cubicBezTo>
                    <a:pt x="19926" y="2057"/>
                    <a:pt x="2076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7664465" y="4411727"/>
              <a:ext cx="150269" cy="247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200" fill="norm" stroke="1" extrusionOk="0">
                  <a:moveTo>
                    <a:pt x="14398" y="131"/>
                  </a:moveTo>
                  <a:cubicBezTo>
                    <a:pt x="12898" y="131"/>
                    <a:pt x="11398" y="131"/>
                    <a:pt x="9598" y="1129"/>
                  </a:cubicBezTo>
                  <a:cubicBezTo>
                    <a:pt x="7798" y="2128"/>
                    <a:pt x="5698" y="4124"/>
                    <a:pt x="3898" y="7210"/>
                  </a:cubicBezTo>
                  <a:cubicBezTo>
                    <a:pt x="2098" y="10296"/>
                    <a:pt x="598" y="14471"/>
                    <a:pt x="148" y="17012"/>
                  </a:cubicBezTo>
                  <a:cubicBezTo>
                    <a:pt x="-302" y="19553"/>
                    <a:pt x="298" y="20460"/>
                    <a:pt x="1648" y="20914"/>
                  </a:cubicBezTo>
                  <a:cubicBezTo>
                    <a:pt x="2998" y="21368"/>
                    <a:pt x="5098" y="21368"/>
                    <a:pt x="8098" y="20279"/>
                  </a:cubicBezTo>
                  <a:cubicBezTo>
                    <a:pt x="11098" y="19190"/>
                    <a:pt x="14998" y="17012"/>
                    <a:pt x="17548" y="13926"/>
                  </a:cubicBezTo>
                  <a:cubicBezTo>
                    <a:pt x="20098" y="10840"/>
                    <a:pt x="21298" y="6847"/>
                    <a:pt x="21298" y="4397"/>
                  </a:cubicBezTo>
                  <a:cubicBezTo>
                    <a:pt x="21298" y="1946"/>
                    <a:pt x="20098" y="1039"/>
                    <a:pt x="18598" y="494"/>
                  </a:cubicBezTo>
                  <a:cubicBezTo>
                    <a:pt x="17098" y="-50"/>
                    <a:pt x="15298" y="-232"/>
                    <a:pt x="13798" y="403"/>
                  </a:cubicBezTo>
                  <a:cubicBezTo>
                    <a:pt x="12298" y="1039"/>
                    <a:pt x="11098" y="2491"/>
                    <a:pt x="9898" y="3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7918449" y="45466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8090626" y="4343400"/>
              <a:ext cx="43725" cy="230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600" fill="norm" stroke="1" extrusionOk="0">
                  <a:moveTo>
                    <a:pt x="21247" y="0"/>
                  </a:moveTo>
                  <a:cubicBezTo>
                    <a:pt x="16104" y="5350"/>
                    <a:pt x="10961" y="10701"/>
                    <a:pt x="7361" y="13971"/>
                  </a:cubicBezTo>
                  <a:cubicBezTo>
                    <a:pt x="3761" y="17240"/>
                    <a:pt x="1704" y="18429"/>
                    <a:pt x="676" y="19519"/>
                  </a:cubicBezTo>
                  <a:cubicBezTo>
                    <a:pt x="-353" y="20609"/>
                    <a:pt x="-353" y="21600"/>
                    <a:pt x="1704" y="21600"/>
                  </a:cubicBezTo>
                  <a:cubicBezTo>
                    <a:pt x="3761" y="21600"/>
                    <a:pt x="7876" y="20609"/>
                    <a:pt x="11990" y="19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8189167" y="4330700"/>
              <a:ext cx="122984" cy="236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75" fill="norm" stroke="1" extrusionOk="0">
                  <a:moveTo>
                    <a:pt x="14681" y="0"/>
                  </a:moveTo>
                  <a:cubicBezTo>
                    <a:pt x="9922" y="5735"/>
                    <a:pt x="5163" y="11469"/>
                    <a:pt x="2600" y="14814"/>
                  </a:cubicBezTo>
                  <a:cubicBezTo>
                    <a:pt x="37" y="18159"/>
                    <a:pt x="-329" y="19115"/>
                    <a:pt x="220" y="19975"/>
                  </a:cubicBezTo>
                  <a:cubicBezTo>
                    <a:pt x="769" y="20835"/>
                    <a:pt x="2234" y="21600"/>
                    <a:pt x="5895" y="21313"/>
                  </a:cubicBezTo>
                  <a:cubicBezTo>
                    <a:pt x="9556" y="21027"/>
                    <a:pt x="15413" y="19688"/>
                    <a:pt x="21271" y="18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8274049" y="4489450"/>
              <a:ext cx="381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7619999" y="4769858"/>
              <a:ext cx="838201" cy="49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1" fill="norm" stroke="1" extrusionOk="0">
                  <a:moveTo>
                    <a:pt x="0" y="21171"/>
                  </a:moveTo>
                  <a:cubicBezTo>
                    <a:pt x="2073" y="18471"/>
                    <a:pt x="4145" y="15771"/>
                    <a:pt x="6300" y="12171"/>
                  </a:cubicBezTo>
                  <a:cubicBezTo>
                    <a:pt x="8455" y="8571"/>
                    <a:pt x="10691" y="4071"/>
                    <a:pt x="12982" y="1821"/>
                  </a:cubicBezTo>
                  <a:cubicBezTo>
                    <a:pt x="15273" y="-429"/>
                    <a:pt x="17618" y="-429"/>
                    <a:pt x="19064" y="921"/>
                  </a:cubicBezTo>
                  <a:cubicBezTo>
                    <a:pt x="20509" y="2271"/>
                    <a:pt x="21055" y="4971"/>
                    <a:pt x="21600" y="7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7637874" y="4992803"/>
              <a:ext cx="125091" cy="223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289" fill="norm" stroke="1" extrusionOk="0">
                  <a:moveTo>
                    <a:pt x="18256" y="3471"/>
                  </a:moveTo>
                  <a:cubicBezTo>
                    <a:pt x="19673" y="2663"/>
                    <a:pt x="21089" y="1856"/>
                    <a:pt x="20912" y="1149"/>
                  </a:cubicBezTo>
                  <a:cubicBezTo>
                    <a:pt x="20735" y="443"/>
                    <a:pt x="18964" y="-163"/>
                    <a:pt x="16309" y="39"/>
                  </a:cubicBezTo>
                  <a:cubicBezTo>
                    <a:pt x="13653" y="241"/>
                    <a:pt x="10112" y="1250"/>
                    <a:pt x="7102" y="2461"/>
                  </a:cubicBezTo>
                  <a:cubicBezTo>
                    <a:pt x="4092" y="3673"/>
                    <a:pt x="1614" y="5086"/>
                    <a:pt x="551" y="6297"/>
                  </a:cubicBezTo>
                  <a:cubicBezTo>
                    <a:pt x="-511" y="7508"/>
                    <a:pt x="-157" y="8517"/>
                    <a:pt x="2676" y="9830"/>
                  </a:cubicBezTo>
                  <a:cubicBezTo>
                    <a:pt x="5509" y="11142"/>
                    <a:pt x="10820" y="12757"/>
                    <a:pt x="14184" y="13867"/>
                  </a:cubicBezTo>
                  <a:cubicBezTo>
                    <a:pt x="17548" y="14977"/>
                    <a:pt x="18964" y="15583"/>
                    <a:pt x="19850" y="16390"/>
                  </a:cubicBezTo>
                  <a:cubicBezTo>
                    <a:pt x="20735" y="17198"/>
                    <a:pt x="21089" y="18207"/>
                    <a:pt x="19673" y="19116"/>
                  </a:cubicBezTo>
                  <a:cubicBezTo>
                    <a:pt x="18256" y="20024"/>
                    <a:pt x="15069" y="20831"/>
                    <a:pt x="13122" y="21134"/>
                  </a:cubicBezTo>
                  <a:cubicBezTo>
                    <a:pt x="11174" y="21437"/>
                    <a:pt x="10466" y="21235"/>
                    <a:pt x="9758" y="21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7812454" y="5040023"/>
              <a:ext cx="112347" cy="179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320" fill="norm" stroke="1" extrusionOk="0">
                  <a:moveTo>
                    <a:pt x="3231" y="7757"/>
                  </a:moveTo>
                  <a:cubicBezTo>
                    <a:pt x="5231" y="7757"/>
                    <a:pt x="7231" y="7757"/>
                    <a:pt x="9831" y="7004"/>
                  </a:cubicBezTo>
                  <a:cubicBezTo>
                    <a:pt x="12431" y="6250"/>
                    <a:pt x="15631" y="4743"/>
                    <a:pt x="17431" y="3362"/>
                  </a:cubicBezTo>
                  <a:cubicBezTo>
                    <a:pt x="19231" y="1980"/>
                    <a:pt x="19631" y="725"/>
                    <a:pt x="18831" y="222"/>
                  </a:cubicBezTo>
                  <a:cubicBezTo>
                    <a:pt x="18031" y="-280"/>
                    <a:pt x="16031" y="-29"/>
                    <a:pt x="12631" y="1980"/>
                  </a:cubicBezTo>
                  <a:cubicBezTo>
                    <a:pt x="9231" y="3990"/>
                    <a:pt x="4431" y="7757"/>
                    <a:pt x="2031" y="10269"/>
                  </a:cubicBezTo>
                  <a:cubicBezTo>
                    <a:pt x="-369" y="12780"/>
                    <a:pt x="-369" y="14036"/>
                    <a:pt x="631" y="15669"/>
                  </a:cubicBezTo>
                  <a:cubicBezTo>
                    <a:pt x="1631" y="17301"/>
                    <a:pt x="3631" y="19311"/>
                    <a:pt x="7231" y="20315"/>
                  </a:cubicBezTo>
                  <a:cubicBezTo>
                    <a:pt x="10831" y="21320"/>
                    <a:pt x="16031" y="21320"/>
                    <a:pt x="21231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7976393" y="4982633"/>
              <a:ext cx="138907" cy="294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600" fill="norm" stroke="1" extrusionOk="0">
                  <a:moveTo>
                    <a:pt x="20846" y="622"/>
                  </a:moveTo>
                  <a:cubicBezTo>
                    <a:pt x="19258" y="311"/>
                    <a:pt x="17670" y="0"/>
                    <a:pt x="16081" y="0"/>
                  </a:cubicBezTo>
                  <a:cubicBezTo>
                    <a:pt x="14493" y="0"/>
                    <a:pt x="12905" y="311"/>
                    <a:pt x="10205" y="2331"/>
                  </a:cubicBezTo>
                  <a:cubicBezTo>
                    <a:pt x="7505" y="4351"/>
                    <a:pt x="3693" y="8081"/>
                    <a:pt x="1628" y="10955"/>
                  </a:cubicBezTo>
                  <a:cubicBezTo>
                    <a:pt x="-436" y="13830"/>
                    <a:pt x="-754" y="15850"/>
                    <a:pt x="1946" y="17482"/>
                  </a:cubicBezTo>
                  <a:cubicBezTo>
                    <a:pt x="4646" y="19114"/>
                    <a:pt x="10364" y="20357"/>
                    <a:pt x="160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8134349" y="5032288"/>
              <a:ext cx="125170" cy="386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546" fill="norm" stroke="1" extrusionOk="0">
                  <a:moveTo>
                    <a:pt x="6374" y="9743"/>
                  </a:moveTo>
                  <a:cubicBezTo>
                    <a:pt x="4957" y="11631"/>
                    <a:pt x="3541" y="13520"/>
                    <a:pt x="2479" y="15290"/>
                  </a:cubicBezTo>
                  <a:cubicBezTo>
                    <a:pt x="1416" y="17061"/>
                    <a:pt x="708" y="18713"/>
                    <a:pt x="354" y="19835"/>
                  </a:cubicBezTo>
                  <a:cubicBezTo>
                    <a:pt x="0" y="20956"/>
                    <a:pt x="0" y="21546"/>
                    <a:pt x="0" y="21546"/>
                  </a:cubicBezTo>
                  <a:cubicBezTo>
                    <a:pt x="0" y="21546"/>
                    <a:pt x="0" y="20956"/>
                    <a:pt x="531" y="18772"/>
                  </a:cubicBezTo>
                  <a:cubicBezTo>
                    <a:pt x="1062" y="16589"/>
                    <a:pt x="2125" y="12812"/>
                    <a:pt x="3718" y="9566"/>
                  </a:cubicBezTo>
                  <a:cubicBezTo>
                    <a:pt x="5311" y="6320"/>
                    <a:pt x="7436" y="3605"/>
                    <a:pt x="9030" y="2012"/>
                  </a:cubicBezTo>
                  <a:cubicBezTo>
                    <a:pt x="10623" y="418"/>
                    <a:pt x="11685" y="-54"/>
                    <a:pt x="13987" y="5"/>
                  </a:cubicBezTo>
                  <a:cubicBezTo>
                    <a:pt x="16289" y="64"/>
                    <a:pt x="19830" y="654"/>
                    <a:pt x="20715" y="1776"/>
                  </a:cubicBezTo>
                  <a:cubicBezTo>
                    <a:pt x="21600" y="2897"/>
                    <a:pt x="19830" y="4549"/>
                    <a:pt x="16111" y="5553"/>
                  </a:cubicBezTo>
                  <a:cubicBezTo>
                    <a:pt x="12393" y="6556"/>
                    <a:pt x="6728" y="6910"/>
                    <a:pt x="1062" y="7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8178799" y="4917281"/>
              <a:ext cx="114301" cy="99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4" fill="norm" stroke="1" extrusionOk="0">
                  <a:moveTo>
                    <a:pt x="0" y="18394"/>
                  </a:moveTo>
                  <a:cubicBezTo>
                    <a:pt x="4000" y="12994"/>
                    <a:pt x="8000" y="7594"/>
                    <a:pt x="10800" y="4219"/>
                  </a:cubicBezTo>
                  <a:cubicBezTo>
                    <a:pt x="13600" y="844"/>
                    <a:pt x="15200" y="-506"/>
                    <a:pt x="16400" y="169"/>
                  </a:cubicBezTo>
                  <a:cubicBezTo>
                    <a:pt x="17600" y="844"/>
                    <a:pt x="18400" y="3544"/>
                    <a:pt x="19200" y="7369"/>
                  </a:cubicBezTo>
                  <a:cubicBezTo>
                    <a:pt x="20000" y="11194"/>
                    <a:pt x="20800" y="16144"/>
                    <a:pt x="21600" y="21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8299449" y="4946650"/>
              <a:ext cx="10647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600" fill="norm" stroke="1" extrusionOk="0">
                  <a:moveTo>
                    <a:pt x="12462" y="0"/>
                  </a:moveTo>
                  <a:cubicBezTo>
                    <a:pt x="15785" y="2160"/>
                    <a:pt x="19108" y="4320"/>
                    <a:pt x="20354" y="6900"/>
                  </a:cubicBezTo>
                  <a:cubicBezTo>
                    <a:pt x="21600" y="9480"/>
                    <a:pt x="20769" y="12480"/>
                    <a:pt x="17031" y="15000"/>
                  </a:cubicBezTo>
                  <a:cubicBezTo>
                    <a:pt x="13292" y="17520"/>
                    <a:pt x="6646" y="19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906848" y="5873750"/>
              <a:ext cx="179002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600" fill="norm" stroke="1" extrusionOk="0">
                  <a:moveTo>
                    <a:pt x="20996" y="0"/>
                  </a:moveTo>
                  <a:cubicBezTo>
                    <a:pt x="18017" y="0"/>
                    <a:pt x="15037" y="0"/>
                    <a:pt x="11686" y="1275"/>
                  </a:cubicBezTo>
                  <a:cubicBezTo>
                    <a:pt x="8334" y="2550"/>
                    <a:pt x="4610" y="5100"/>
                    <a:pt x="2375" y="7425"/>
                  </a:cubicBezTo>
                  <a:cubicBezTo>
                    <a:pt x="141" y="9750"/>
                    <a:pt x="-604" y="11850"/>
                    <a:pt x="513" y="14025"/>
                  </a:cubicBezTo>
                  <a:cubicBezTo>
                    <a:pt x="1630" y="16200"/>
                    <a:pt x="4610" y="18450"/>
                    <a:pt x="7713" y="19725"/>
                  </a:cubicBezTo>
                  <a:cubicBezTo>
                    <a:pt x="10817" y="21000"/>
                    <a:pt x="14044" y="21300"/>
                    <a:pt x="172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1191536" y="5880099"/>
              <a:ext cx="129264" cy="23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48" fill="norm" stroke="1" extrusionOk="0">
                  <a:moveTo>
                    <a:pt x="3508" y="0"/>
                  </a:moveTo>
                  <a:cubicBezTo>
                    <a:pt x="2463" y="6253"/>
                    <a:pt x="1418" y="12505"/>
                    <a:pt x="895" y="16105"/>
                  </a:cubicBezTo>
                  <a:cubicBezTo>
                    <a:pt x="373" y="19705"/>
                    <a:pt x="373" y="20653"/>
                    <a:pt x="199" y="20653"/>
                  </a:cubicBezTo>
                  <a:cubicBezTo>
                    <a:pt x="24" y="20653"/>
                    <a:pt x="-324" y="19705"/>
                    <a:pt x="721" y="18568"/>
                  </a:cubicBezTo>
                  <a:cubicBezTo>
                    <a:pt x="1766" y="17432"/>
                    <a:pt x="4205" y="16105"/>
                    <a:pt x="6644" y="15253"/>
                  </a:cubicBezTo>
                  <a:cubicBezTo>
                    <a:pt x="9082" y="14400"/>
                    <a:pt x="11521" y="14021"/>
                    <a:pt x="13263" y="14305"/>
                  </a:cubicBezTo>
                  <a:cubicBezTo>
                    <a:pt x="15005" y="14589"/>
                    <a:pt x="16050" y="15537"/>
                    <a:pt x="16573" y="16484"/>
                  </a:cubicBezTo>
                  <a:cubicBezTo>
                    <a:pt x="17095" y="17432"/>
                    <a:pt x="17095" y="18379"/>
                    <a:pt x="17444" y="19326"/>
                  </a:cubicBezTo>
                  <a:cubicBezTo>
                    <a:pt x="17792" y="20274"/>
                    <a:pt x="18489" y="21221"/>
                    <a:pt x="19186" y="21411"/>
                  </a:cubicBezTo>
                  <a:cubicBezTo>
                    <a:pt x="19882" y="21600"/>
                    <a:pt x="20579" y="21032"/>
                    <a:pt x="21276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1346199" y="5998232"/>
              <a:ext cx="83683" cy="11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287" fill="norm" stroke="1" extrusionOk="0">
                  <a:moveTo>
                    <a:pt x="0" y="10873"/>
                  </a:moveTo>
                  <a:cubicBezTo>
                    <a:pt x="4860" y="9330"/>
                    <a:pt x="9720" y="7787"/>
                    <a:pt x="13770" y="6051"/>
                  </a:cubicBezTo>
                  <a:cubicBezTo>
                    <a:pt x="17820" y="4316"/>
                    <a:pt x="21060" y="2387"/>
                    <a:pt x="21330" y="1230"/>
                  </a:cubicBezTo>
                  <a:cubicBezTo>
                    <a:pt x="21600" y="73"/>
                    <a:pt x="18900" y="-313"/>
                    <a:pt x="16470" y="266"/>
                  </a:cubicBezTo>
                  <a:cubicBezTo>
                    <a:pt x="14040" y="844"/>
                    <a:pt x="11880" y="2387"/>
                    <a:pt x="9720" y="5473"/>
                  </a:cubicBezTo>
                  <a:cubicBezTo>
                    <a:pt x="7560" y="8558"/>
                    <a:pt x="5400" y="13187"/>
                    <a:pt x="5400" y="16080"/>
                  </a:cubicBezTo>
                  <a:cubicBezTo>
                    <a:pt x="5400" y="18973"/>
                    <a:pt x="7560" y="20130"/>
                    <a:pt x="10530" y="20708"/>
                  </a:cubicBezTo>
                  <a:cubicBezTo>
                    <a:pt x="13500" y="21287"/>
                    <a:pt x="17280" y="21287"/>
                    <a:pt x="21060" y="21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1481676" y="5983025"/>
              <a:ext cx="93125" cy="119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363" fill="norm" stroke="1" extrusionOk="0">
                  <a:moveTo>
                    <a:pt x="19678" y="3174"/>
                  </a:moveTo>
                  <a:cubicBezTo>
                    <a:pt x="17758" y="2037"/>
                    <a:pt x="15838" y="900"/>
                    <a:pt x="13678" y="331"/>
                  </a:cubicBezTo>
                  <a:cubicBezTo>
                    <a:pt x="11518" y="-237"/>
                    <a:pt x="9118" y="-237"/>
                    <a:pt x="6718" y="1658"/>
                  </a:cubicBezTo>
                  <a:cubicBezTo>
                    <a:pt x="4318" y="3552"/>
                    <a:pt x="1918" y="7342"/>
                    <a:pt x="718" y="10752"/>
                  </a:cubicBezTo>
                  <a:cubicBezTo>
                    <a:pt x="-482" y="14163"/>
                    <a:pt x="-482" y="17195"/>
                    <a:pt x="3118" y="18900"/>
                  </a:cubicBezTo>
                  <a:cubicBezTo>
                    <a:pt x="6718" y="20605"/>
                    <a:pt x="13918" y="20984"/>
                    <a:pt x="21118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1645120" y="5797550"/>
              <a:ext cx="43980" cy="305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43" fill="norm" stroke="1" extrusionOk="0">
                  <a:moveTo>
                    <a:pt x="9028" y="0"/>
                  </a:moveTo>
                  <a:cubicBezTo>
                    <a:pt x="6971" y="3995"/>
                    <a:pt x="4914" y="7989"/>
                    <a:pt x="3371" y="11022"/>
                  </a:cubicBezTo>
                  <a:cubicBezTo>
                    <a:pt x="1828" y="14055"/>
                    <a:pt x="800" y="16126"/>
                    <a:pt x="285" y="17827"/>
                  </a:cubicBezTo>
                  <a:cubicBezTo>
                    <a:pt x="-229" y="19529"/>
                    <a:pt x="-229" y="20860"/>
                    <a:pt x="1828" y="21230"/>
                  </a:cubicBezTo>
                  <a:cubicBezTo>
                    <a:pt x="3885" y="21600"/>
                    <a:pt x="8000" y="21008"/>
                    <a:pt x="11600" y="20268"/>
                  </a:cubicBezTo>
                  <a:cubicBezTo>
                    <a:pt x="15200" y="19529"/>
                    <a:pt x="18285" y="18641"/>
                    <a:pt x="21371" y="17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1639950" y="5983353"/>
              <a:ext cx="80900" cy="106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0860" fill="norm" stroke="1" extrusionOk="0">
                  <a:moveTo>
                    <a:pt x="21168" y="922"/>
                  </a:moveTo>
                  <a:cubicBezTo>
                    <a:pt x="18399" y="91"/>
                    <a:pt x="15630" y="-740"/>
                    <a:pt x="12030" y="1129"/>
                  </a:cubicBezTo>
                  <a:cubicBezTo>
                    <a:pt x="8430" y="2998"/>
                    <a:pt x="3999" y="7568"/>
                    <a:pt x="1783" y="10891"/>
                  </a:cubicBezTo>
                  <a:cubicBezTo>
                    <a:pt x="-432" y="14214"/>
                    <a:pt x="-432" y="16291"/>
                    <a:pt x="953" y="17745"/>
                  </a:cubicBezTo>
                  <a:cubicBezTo>
                    <a:pt x="2337" y="19198"/>
                    <a:pt x="5106" y="20029"/>
                    <a:pt x="8706" y="20445"/>
                  </a:cubicBezTo>
                  <a:cubicBezTo>
                    <a:pt x="12306" y="20860"/>
                    <a:pt x="16737" y="20860"/>
                    <a:pt x="21168" y="20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2266949" y="6026150"/>
              <a:ext cx="31246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0" y="0"/>
                  </a:moveTo>
                  <a:cubicBezTo>
                    <a:pt x="7200" y="600"/>
                    <a:pt x="14400" y="1200"/>
                    <a:pt x="18000" y="3300"/>
                  </a:cubicBezTo>
                  <a:cubicBezTo>
                    <a:pt x="21600" y="5400"/>
                    <a:pt x="21600" y="9000"/>
                    <a:pt x="20880" y="12300"/>
                  </a:cubicBezTo>
                  <a:cubicBezTo>
                    <a:pt x="20160" y="15600"/>
                    <a:pt x="18720" y="18600"/>
                    <a:pt x="172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2305049" y="5896887"/>
              <a:ext cx="508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1800" y="12793"/>
                    <a:pt x="3600" y="5170"/>
                    <a:pt x="7200" y="1993"/>
                  </a:cubicBezTo>
                  <a:cubicBezTo>
                    <a:pt x="10800" y="-1183"/>
                    <a:pt x="162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2345031" y="5792098"/>
              <a:ext cx="169569" cy="328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75" fill="norm" stroke="1" extrusionOk="0">
                  <a:moveTo>
                    <a:pt x="14163" y="772"/>
                  </a:moveTo>
                  <a:cubicBezTo>
                    <a:pt x="12830" y="495"/>
                    <a:pt x="11496" y="218"/>
                    <a:pt x="10030" y="79"/>
                  </a:cubicBezTo>
                  <a:cubicBezTo>
                    <a:pt x="8563" y="-59"/>
                    <a:pt x="6963" y="-59"/>
                    <a:pt x="5763" y="426"/>
                  </a:cubicBezTo>
                  <a:cubicBezTo>
                    <a:pt x="4563" y="910"/>
                    <a:pt x="3763" y="1879"/>
                    <a:pt x="3763" y="3887"/>
                  </a:cubicBezTo>
                  <a:cubicBezTo>
                    <a:pt x="3763" y="5895"/>
                    <a:pt x="4563" y="8941"/>
                    <a:pt x="6030" y="11710"/>
                  </a:cubicBezTo>
                  <a:cubicBezTo>
                    <a:pt x="7496" y="14479"/>
                    <a:pt x="9630" y="16972"/>
                    <a:pt x="10563" y="18564"/>
                  </a:cubicBezTo>
                  <a:cubicBezTo>
                    <a:pt x="11496" y="20156"/>
                    <a:pt x="11230" y="20849"/>
                    <a:pt x="10296" y="21195"/>
                  </a:cubicBezTo>
                  <a:cubicBezTo>
                    <a:pt x="9363" y="21541"/>
                    <a:pt x="7763" y="21541"/>
                    <a:pt x="6430" y="21333"/>
                  </a:cubicBezTo>
                  <a:cubicBezTo>
                    <a:pt x="5096" y="21126"/>
                    <a:pt x="4030" y="20710"/>
                    <a:pt x="2963" y="20295"/>
                  </a:cubicBezTo>
                  <a:cubicBezTo>
                    <a:pt x="1896" y="19879"/>
                    <a:pt x="830" y="19464"/>
                    <a:pt x="296" y="18910"/>
                  </a:cubicBezTo>
                  <a:cubicBezTo>
                    <a:pt x="-237" y="18356"/>
                    <a:pt x="-237" y="17664"/>
                    <a:pt x="1896" y="17041"/>
                  </a:cubicBezTo>
                  <a:cubicBezTo>
                    <a:pt x="4030" y="16418"/>
                    <a:pt x="8296" y="15864"/>
                    <a:pt x="11896" y="15587"/>
                  </a:cubicBezTo>
                  <a:cubicBezTo>
                    <a:pt x="15496" y="15310"/>
                    <a:pt x="18430" y="15310"/>
                    <a:pt x="21363" y="15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2984499" y="5676900"/>
              <a:ext cx="40218" cy="647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0"/>
                  </a:moveTo>
                  <a:cubicBezTo>
                    <a:pt x="5684" y="2814"/>
                    <a:pt x="11368" y="5629"/>
                    <a:pt x="15347" y="8091"/>
                  </a:cubicBezTo>
                  <a:cubicBezTo>
                    <a:pt x="19326" y="10554"/>
                    <a:pt x="21600" y="12664"/>
                    <a:pt x="21600" y="14740"/>
                  </a:cubicBezTo>
                  <a:cubicBezTo>
                    <a:pt x="21600" y="16816"/>
                    <a:pt x="19326" y="18856"/>
                    <a:pt x="17621" y="20052"/>
                  </a:cubicBezTo>
                  <a:cubicBezTo>
                    <a:pt x="15916" y="21248"/>
                    <a:pt x="14779" y="21600"/>
                    <a:pt x="15347" y="21530"/>
                  </a:cubicBezTo>
                  <a:cubicBezTo>
                    <a:pt x="15916" y="21459"/>
                    <a:pt x="18189" y="20967"/>
                    <a:pt x="20463" y="20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3151895" y="5801412"/>
              <a:ext cx="125212" cy="178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0919" fill="norm" stroke="1" extrusionOk="0">
                  <a:moveTo>
                    <a:pt x="17390" y="292"/>
                  </a:moveTo>
                  <a:cubicBezTo>
                    <a:pt x="15648" y="43"/>
                    <a:pt x="13906" y="-205"/>
                    <a:pt x="10771" y="1905"/>
                  </a:cubicBezTo>
                  <a:cubicBezTo>
                    <a:pt x="7635" y="4016"/>
                    <a:pt x="3106" y="8485"/>
                    <a:pt x="1190" y="11961"/>
                  </a:cubicBezTo>
                  <a:cubicBezTo>
                    <a:pt x="-726" y="15436"/>
                    <a:pt x="-29" y="17919"/>
                    <a:pt x="1190" y="19409"/>
                  </a:cubicBezTo>
                  <a:cubicBezTo>
                    <a:pt x="2409" y="20898"/>
                    <a:pt x="4151" y="21395"/>
                    <a:pt x="7287" y="20402"/>
                  </a:cubicBezTo>
                  <a:cubicBezTo>
                    <a:pt x="10422" y="19409"/>
                    <a:pt x="14951" y="16926"/>
                    <a:pt x="17564" y="13698"/>
                  </a:cubicBezTo>
                  <a:cubicBezTo>
                    <a:pt x="20177" y="10471"/>
                    <a:pt x="20874" y="6498"/>
                    <a:pt x="20526" y="4016"/>
                  </a:cubicBezTo>
                  <a:cubicBezTo>
                    <a:pt x="20177" y="1533"/>
                    <a:pt x="18784" y="540"/>
                    <a:pt x="17216" y="167"/>
                  </a:cubicBezTo>
                  <a:cubicBezTo>
                    <a:pt x="15648" y="-205"/>
                    <a:pt x="13906" y="43"/>
                    <a:pt x="12861" y="912"/>
                  </a:cubicBezTo>
                  <a:cubicBezTo>
                    <a:pt x="11816" y="1781"/>
                    <a:pt x="11468" y="3271"/>
                    <a:pt x="11119" y="4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3352799" y="591820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3505199" y="5765800"/>
              <a:ext cx="63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3594534" y="5791200"/>
              <a:ext cx="88466" cy="157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434" fill="norm" stroke="1" extrusionOk="0">
                  <a:moveTo>
                    <a:pt x="8938" y="0"/>
                  </a:moveTo>
                  <a:cubicBezTo>
                    <a:pt x="6427" y="4896"/>
                    <a:pt x="3915" y="9792"/>
                    <a:pt x="2157" y="13392"/>
                  </a:cubicBezTo>
                  <a:cubicBezTo>
                    <a:pt x="399" y="16992"/>
                    <a:pt x="-606" y="19296"/>
                    <a:pt x="399" y="20448"/>
                  </a:cubicBezTo>
                  <a:cubicBezTo>
                    <a:pt x="1403" y="21600"/>
                    <a:pt x="4417" y="21600"/>
                    <a:pt x="8185" y="21168"/>
                  </a:cubicBezTo>
                  <a:cubicBezTo>
                    <a:pt x="11952" y="20736"/>
                    <a:pt x="16473" y="19872"/>
                    <a:pt x="20994" y="19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3657599" y="5886450"/>
              <a:ext cx="31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3187699" y="6083300"/>
              <a:ext cx="914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50" y="19680"/>
                    <a:pt x="3500" y="17760"/>
                    <a:pt x="5275" y="15600"/>
                  </a:cubicBezTo>
                  <a:cubicBezTo>
                    <a:pt x="7050" y="13440"/>
                    <a:pt x="8850" y="11040"/>
                    <a:pt x="10725" y="8880"/>
                  </a:cubicBezTo>
                  <a:cubicBezTo>
                    <a:pt x="12600" y="6720"/>
                    <a:pt x="14550" y="4800"/>
                    <a:pt x="16375" y="3360"/>
                  </a:cubicBezTo>
                  <a:cubicBezTo>
                    <a:pt x="18200" y="1920"/>
                    <a:pt x="19900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3282949" y="6287558"/>
              <a:ext cx="82551" cy="153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21600" y="3403"/>
                  </a:moveTo>
                  <a:cubicBezTo>
                    <a:pt x="19938" y="2219"/>
                    <a:pt x="18277" y="1036"/>
                    <a:pt x="15785" y="444"/>
                  </a:cubicBezTo>
                  <a:cubicBezTo>
                    <a:pt x="13292" y="-148"/>
                    <a:pt x="9969" y="-148"/>
                    <a:pt x="6646" y="444"/>
                  </a:cubicBezTo>
                  <a:cubicBezTo>
                    <a:pt x="3323" y="1036"/>
                    <a:pt x="0" y="2219"/>
                    <a:pt x="0" y="4290"/>
                  </a:cubicBezTo>
                  <a:cubicBezTo>
                    <a:pt x="0" y="6362"/>
                    <a:pt x="3323" y="9320"/>
                    <a:pt x="5815" y="11392"/>
                  </a:cubicBezTo>
                  <a:cubicBezTo>
                    <a:pt x="8308" y="13463"/>
                    <a:pt x="9969" y="14647"/>
                    <a:pt x="11631" y="15978"/>
                  </a:cubicBezTo>
                  <a:cubicBezTo>
                    <a:pt x="13292" y="17310"/>
                    <a:pt x="14954" y="18789"/>
                    <a:pt x="14400" y="19825"/>
                  </a:cubicBezTo>
                  <a:cubicBezTo>
                    <a:pt x="13846" y="20860"/>
                    <a:pt x="11077" y="21452"/>
                    <a:pt x="8308" y="21452"/>
                  </a:cubicBezTo>
                  <a:cubicBezTo>
                    <a:pt x="5538" y="21452"/>
                    <a:pt x="2769" y="20860"/>
                    <a:pt x="0" y="20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3396715" y="6314016"/>
              <a:ext cx="133886" cy="15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300" fill="norm" stroke="1" extrusionOk="0">
                  <a:moveTo>
                    <a:pt x="1098" y="7800"/>
                  </a:moveTo>
                  <a:cubicBezTo>
                    <a:pt x="2785" y="7800"/>
                    <a:pt x="4473" y="7800"/>
                    <a:pt x="6161" y="7650"/>
                  </a:cubicBezTo>
                  <a:cubicBezTo>
                    <a:pt x="7848" y="7500"/>
                    <a:pt x="9535" y="7200"/>
                    <a:pt x="10885" y="5850"/>
                  </a:cubicBezTo>
                  <a:cubicBezTo>
                    <a:pt x="12236" y="4500"/>
                    <a:pt x="13248" y="2100"/>
                    <a:pt x="12742" y="900"/>
                  </a:cubicBezTo>
                  <a:cubicBezTo>
                    <a:pt x="12236" y="-300"/>
                    <a:pt x="10211" y="-300"/>
                    <a:pt x="8017" y="900"/>
                  </a:cubicBezTo>
                  <a:cubicBezTo>
                    <a:pt x="5823" y="2100"/>
                    <a:pt x="3460" y="4500"/>
                    <a:pt x="1942" y="7500"/>
                  </a:cubicBezTo>
                  <a:cubicBezTo>
                    <a:pt x="423" y="10500"/>
                    <a:pt x="-252" y="14100"/>
                    <a:pt x="85" y="16350"/>
                  </a:cubicBezTo>
                  <a:cubicBezTo>
                    <a:pt x="423" y="18600"/>
                    <a:pt x="1773" y="19500"/>
                    <a:pt x="5485" y="20100"/>
                  </a:cubicBezTo>
                  <a:cubicBezTo>
                    <a:pt x="9198" y="20700"/>
                    <a:pt x="15273" y="21000"/>
                    <a:pt x="21348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3596422" y="6260748"/>
              <a:ext cx="124678" cy="247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030" fill="norm" stroke="1" extrusionOk="0">
                  <a:moveTo>
                    <a:pt x="20857" y="2730"/>
                  </a:moveTo>
                  <a:cubicBezTo>
                    <a:pt x="20149" y="1830"/>
                    <a:pt x="19441" y="930"/>
                    <a:pt x="18201" y="390"/>
                  </a:cubicBezTo>
                  <a:cubicBezTo>
                    <a:pt x="16962" y="-150"/>
                    <a:pt x="15191" y="-330"/>
                    <a:pt x="12182" y="1200"/>
                  </a:cubicBezTo>
                  <a:cubicBezTo>
                    <a:pt x="9172" y="2730"/>
                    <a:pt x="4923" y="5970"/>
                    <a:pt x="2444" y="9030"/>
                  </a:cubicBezTo>
                  <a:cubicBezTo>
                    <a:pt x="-35" y="12090"/>
                    <a:pt x="-743" y="14970"/>
                    <a:pt x="850" y="17040"/>
                  </a:cubicBezTo>
                  <a:cubicBezTo>
                    <a:pt x="2444" y="19110"/>
                    <a:pt x="6339" y="20370"/>
                    <a:pt x="9172" y="20820"/>
                  </a:cubicBezTo>
                  <a:cubicBezTo>
                    <a:pt x="12005" y="21270"/>
                    <a:pt x="13775" y="20910"/>
                    <a:pt x="15546" y="20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3721894" y="6349203"/>
              <a:ext cx="120401" cy="314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366" fill="norm" stroke="1" extrusionOk="0">
                  <a:moveTo>
                    <a:pt x="5446" y="7830"/>
                  </a:moveTo>
                  <a:cubicBezTo>
                    <a:pt x="3584" y="11862"/>
                    <a:pt x="1722" y="15894"/>
                    <a:pt x="791" y="18270"/>
                  </a:cubicBezTo>
                  <a:cubicBezTo>
                    <a:pt x="-140" y="20646"/>
                    <a:pt x="-140" y="21366"/>
                    <a:pt x="232" y="21366"/>
                  </a:cubicBezTo>
                  <a:cubicBezTo>
                    <a:pt x="605" y="21366"/>
                    <a:pt x="1350" y="20646"/>
                    <a:pt x="2653" y="18054"/>
                  </a:cubicBezTo>
                  <a:cubicBezTo>
                    <a:pt x="3957" y="15462"/>
                    <a:pt x="5819" y="10998"/>
                    <a:pt x="7308" y="7974"/>
                  </a:cubicBezTo>
                  <a:cubicBezTo>
                    <a:pt x="8798" y="4950"/>
                    <a:pt x="9915" y="3366"/>
                    <a:pt x="11032" y="2286"/>
                  </a:cubicBezTo>
                  <a:cubicBezTo>
                    <a:pt x="12150" y="1206"/>
                    <a:pt x="13267" y="630"/>
                    <a:pt x="14757" y="270"/>
                  </a:cubicBezTo>
                  <a:cubicBezTo>
                    <a:pt x="16246" y="-90"/>
                    <a:pt x="18108" y="-234"/>
                    <a:pt x="19412" y="774"/>
                  </a:cubicBezTo>
                  <a:cubicBezTo>
                    <a:pt x="20715" y="1782"/>
                    <a:pt x="21460" y="3942"/>
                    <a:pt x="21088" y="5382"/>
                  </a:cubicBezTo>
                  <a:cubicBezTo>
                    <a:pt x="20715" y="6822"/>
                    <a:pt x="19226" y="7542"/>
                    <a:pt x="16246" y="7830"/>
                  </a:cubicBezTo>
                  <a:cubicBezTo>
                    <a:pt x="13267" y="8118"/>
                    <a:pt x="8798" y="7974"/>
                    <a:pt x="4329" y="7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3778249" y="6236872"/>
              <a:ext cx="88901" cy="75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3" fill="norm" stroke="1" extrusionOk="0">
                  <a:moveTo>
                    <a:pt x="0" y="18942"/>
                  </a:moveTo>
                  <a:cubicBezTo>
                    <a:pt x="3600" y="14271"/>
                    <a:pt x="7200" y="9601"/>
                    <a:pt x="10800" y="5807"/>
                  </a:cubicBezTo>
                  <a:cubicBezTo>
                    <a:pt x="14400" y="2012"/>
                    <a:pt x="18000" y="-907"/>
                    <a:pt x="19800" y="261"/>
                  </a:cubicBezTo>
                  <a:cubicBezTo>
                    <a:pt x="21600" y="1428"/>
                    <a:pt x="21600" y="6682"/>
                    <a:pt x="21600" y="10769"/>
                  </a:cubicBezTo>
                  <a:cubicBezTo>
                    <a:pt x="21600" y="14855"/>
                    <a:pt x="21600" y="17774"/>
                    <a:pt x="21600" y="20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3924299" y="6305550"/>
              <a:ext cx="77348" cy="183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273" fill="norm" stroke="1" extrusionOk="0">
                  <a:moveTo>
                    <a:pt x="3411" y="0"/>
                  </a:moveTo>
                  <a:cubicBezTo>
                    <a:pt x="9095" y="3191"/>
                    <a:pt x="14779" y="6382"/>
                    <a:pt x="17905" y="9205"/>
                  </a:cubicBezTo>
                  <a:cubicBezTo>
                    <a:pt x="21032" y="12027"/>
                    <a:pt x="21600" y="14482"/>
                    <a:pt x="19611" y="16568"/>
                  </a:cubicBezTo>
                  <a:cubicBezTo>
                    <a:pt x="17621" y="18655"/>
                    <a:pt x="13074" y="20373"/>
                    <a:pt x="9379" y="20986"/>
                  </a:cubicBezTo>
                  <a:cubicBezTo>
                    <a:pt x="5684" y="21600"/>
                    <a:pt x="2842" y="21109"/>
                    <a:pt x="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4260849" y="5791200"/>
              <a:ext cx="24931" cy="69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16200" y="0"/>
                  </a:moveTo>
                  <a:cubicBezTo>
                    <a:pt x="18000" y="2684"/>
                    <a:pt x="19800" y="5367"/>
                    <a:pt x="20700" y="7920"/>
                  </a:cubicBezTo>
                  <a:cubicBezTo>
                    <a:pt x="21600" y="10473"/>
                    <a:pt x="21600" y="12895"/>
                    <a:pt x="18000" y="15153"/>
                  </a:cubicBezTo>
                  <a:cubicBezTo>
                    <a:pt x="14400" y="17411"/>
                    <a:pt x="7200" y="195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4737099" y="5981700"/>
              <a:ext cx="28971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600" fill="norm" stroke="1" extrusionOk="0">
                  <a:moveTo>
                    <a:pt x="0" y="0"/>
                  </a:moveTo>
                  <a:cubicBezTo>
                    <a:pt x="2035" y="1523"/>
                    <a:pt x="4070" y="3046"/>
                    <a:pt x="6809" y="4223"/>
                  </a:cubicBezTo>
                  <a:cubicBezTo>
                    <a:pt x="9548" y="5400"/>
                    <a:pt x="12991" y="6231"/>
                    <a:pt x="15183" y="6715"/>
                  </a:cubicBezTo>
                  <a:cubicBezTo>
                    <a:pt x="17374" y="7200"/>
                    <a:pt x="18313" y="7338"/>
                    <a:pt x="19174" y="7546"/>
                  </a:cubicBezTo>
                  <a:cubicBezTo>
                    <a:pt x="20035" y="7754"/>
                    <a:pt x="20817" y="8031"/>
                    <a:pt x="21209" y="8515"/>
                  </a:cubicBezTo>
                  <a:cubicBezTo>
                    <a:pt x="21600" y="9000"/>
                    <a:pt x="21600" y="9692"/>
                    <a:pt x="19957" y="10800"/>
                  </a:cubicBezTo>
                  <a:cubicBezTo>
                    <a:pt x="18313" y="11908"/>
                    <a:pt x="15026" y="13431"/>
                    <a:pt x="11661" y="14954"/>
                  </a:cubicBezTo>
                  <a:cubicBezTo>
                    <a:pt x="8296" y="16477"/>
                    <a:pt x="4852" y="18000"/>
                    <a:pt x="2817" y="18969"/>
                  </a:cubicBezTo>
                  <a:cubicBezTo>
                    <a:pt x="783" y="19938"/>
                    <a:pt x="157" y="20354"/>
                    <a:pt x="470" y="20700"/>
                  </a:cubicBezTo>
                  <a:cubicBezTo>
                    <a:pt x="783" y="21046"/>
                    <a:pt x="2035" y="21323"/>
                    <a:pt x="32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5518149" y="5956300"/>
              <a:ext cx="38101" cy="29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0"/>
                  </a:moveTo>
                  <a:cubicBezTo>
                    <a:pt x="6000" y="3263"/>
                    <a:pt x="12000" y="6527"/>
                    <a:pt x="12600" y="9868"/>
                  </a:cubicBezTo>
                  <a:cubicBezTo>
                    <a:pt x="13200" y="13209"/>
                    <a:pt x="8400" y="16627"/>
                    <a:pt x="6000" y="18725"/>
                  </a:cubicBezTo>
                  <a:cubicBezTo>
                    <a:pt x="3600" y="20823"/>
                    <a:pt x="3600" y="21600"/>
                    <a:pt x="6600" y="21522"/>
                  </a:cubicBezTo>
                  <a:cubicBezTo>
                    <a:pt x="9600" y="21445"/>
                    <a:pt x="15600" y="20512"/>
                    <a:pt x="21600" y="19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5607049" y="6147742"/>
              <a:ext cx="508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3600" y="10932"/>
                    <a:pt x="7200" y="1332"/>
                    <a:pt x="10800" y="132"/>
                  </a:cubicBezTo>
                  <a:cubicBezTo>
                    <a:pt x="14400" y="-1068"/>
                    <a:pt x="1800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5724772" y="5964096"/>
              <a:ext cx="104528" cy="284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91" fill="norm" stroke="1" extrusionOk="0">
                  <a:moveTo>
                    <a:pt x="14854" y="7571"/>
                  </a:moveTo>
                  <a:cubicBezTo>
                    <a:pt x="14854" y="5971"/>
                    <a:pt x="14854" y="4371"/>
                    <a:pt x="14638" y="3091"/>
                  </a:cubicBezTo>
                  <a:cubicBezTo>
                    <a:pt x="14422" y="1811"/>
                    <a:pt x="13990" y="851"/>
                    <a:pt x="12478" y="371"/>
                  </a:cubicBezTo>
                  <a:cubicBezTo>
                    <a:pt x="10966" y="-109"/>
                    <a:pt x="8374" y="-109"/>
                    <a:pt x="6214" y="291"/>
                  </a:cubicBezTo>
                  <a:cubicBezTo>
                    <a:pt x="4054" y="691"/>
                    <a:pt x="2326" y="1491"/>
                    <a:pt x="1246" y="2451"/>
                  </a:cubicBezTo>
                  <a:cubicBezTo>
                    <a:pt x="166" y="3411"/>
                    <a:pt x="-266" y="4531"/>
                    <a:pt x="166" y="5411"/>
                  </a:cubicBezTo>
                  <a:cubicBezTo>
                    <a:pt x="598" y="6291"/>
                    <a:pt x="1894" y="6931"/>
                    <a:pt x="3622" y="7171"/>
                  </a:cubicBezTo>
                  <a:cubicBezTo>
                    <a:pt x="5350" y="7411"/>
                    <a:pt x="7510" y="7251"/>
                    <a:pt x="10318" y="6771"/>
                  </a:cubicBezTo>
                  <a:cubicBezTo>
                    <a:pt x="13126" y="6291"/>
                    <a:pt x="16582" y="5491"/>
                    <a:pt x="18310" y="5571"/>
                  </a:cubicBezTo>
                  <a:cubicBezTo>
                    <a:pt x="20038" y="5651"/>
                    <a:pt x="20038" y="6611"/>
                    <a:pt x="20038" y="8451"/>
                  </a:cubicBezTo>
                  <a:cubicBezTo>
                    <a:pt x="20038" y="10291"/>
                    <a:pt x="20038" y="13011"/>
                    <a:pt x="20254" y="15331"/>
                  </a:cubicBezTo>
                  <a:cubicBezTo>
                    <a:pt x="20470" y="17651"/>
                    <a:pt x="20902" y="19571"/>
                    <a:pt x="21334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5919476" y="5992506"/>
              <a:ext cx="138424" cy="280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83" fill="norm" stroke="1" extrusionOk="0">
                  <a:moveTo>
                    <a:pt x="21403" y="144"/>
                  </a:moveTo>
                  <a:cubicBezTo>
                    <a:pt x="19767" y="-17"/>
                    <a:pt x="18130" y="-178"/>
                    <a:pt x="16003" y="467"/>
                  </a:cubicBezTo>
                  <a:cubicBezTo>
                    <a:pt x="13876" y="1112"/>
                    <a:pt x="11258" y="2562"/>
                    <a:pt x="8476" y="5222"/>
                  </a:cubicBezTo>
                  <a:cubicBezTo>
                    <a:pt x="5694" y="7882"/>
                    <a:pt x="2748" y="11750"/>
                    <a:pt x="1276" y="14249"/>
                  </a:cubicBezTo>
                  <a:cubicBezTo>
                    <a:pt x="-197" y="16747"/>
                    <a:pt x="-197" y="17876"/>
                    <a:pt x="294" y="18843"/>
                  </a:cubicBezTo>
                  <a:cubicBezTo>
                    <a:pt x="785" y="19810"/>
                    <a:pt x="1767" y="20616"/>
                    <a:pt x="3239" y="21019"/>
                  </a:cubicBezTo>
                  <a:cubicBezTo>
                    <a:pt x="4712" y="21422"/>
                    <a:pt x="6676" y="21422"/>
                    <a:pt x="8476" y="21341"/>
                  </a:cubicBezTo>
                  <a:cubicBezTo>
                    <a:pt x="10276" y="21261"/>
                    <a:pt x="11912" y="21100"/>
                    <a:pt x="13385" y="20697"/>
                  </a:cubicBezTo>
                  <a:cubicBezTo>
                    <a:pt x="14858" y="20294"/>
                    <a:pt x="16167" y="19649"/>
                    <a:pt x="16985" y="18923"/>
                  </a:cubicBezTo>
                  <a:cubicBezTo>
                    <a:pt x="17803" y="18198"/>
                    <a:pt x="18130" y="17392"/>
                    <a:pt x="15348" y="16667"/>
                  </a:cubicBezTo>
                  <a:cubicBezTo>
                    <a:pt x="12567" y="15941"/>
                    <a:pt x="6676" y="15297"/>
                    <a:pt x="785" y="14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4838699" y="5548753"/>
              <a:ext cx="148503" cy="261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348" fill="norm" stroke="1" extrusionOk="0">
                  <a:moveTo>
                    <a:pt x="0" y="5278"/>
                  </a:moveTo>
                  <a:cubicBezTo>
                    <a:pt x="1500" y="3550"/>
                    <a:pt x="3000" y="1822"/>
                    <a:pt x="5400" y="871"/>
                  </a:cubicBezTo>
                  <a:cubicBezTo>
                    <a:pt x="7800" y="-79"/>
                    <a:pt x="11100" y="-252"/>
                    <a:pt x="14100" y="353"/>
                  </a:cubicBezTo>
                  <a:cubicBezTo>
                    <a:pt x="17100" y="958"/>
                    <a:pt x="19800" y="2340"/>
                    <a:pt x="20700" y="4414"/>
                  </a:cubicBezTo>
                  <a:cubicBezTo>
                    <a:pt x="21600" y="6487"/>
                    <a:pt x="20700" y="9252"/>
                    <a:pt x="18600" y="11585"/>
                  </a:cubicBezTo>
                  <a:cubicBezTo>
                    <a:pt x="16500" y="13918"/>
                    <a:pt x="13200" y="15818"/>
                    <a:pt x="11850" y="17374"/>
                  </a:cubicBezTo>
                  <a:cubicBezTo>
                    <a:pt x="10500" y="18929"/>
                    <a:pt x="11100" y="20138"/>
                    <a:pt x="11700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4965699" y="594995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9" name="Drawing"/>
          <p:cNvGrpSpPr/>
          <p:nvPr/>
        </p:nvGrpSpPr>
        <p:grpSpPr>
          <a:xfrm>
            <a:off x="685799" y="1793071"/>
            <a:ext cx="12013256" cy="7687479"/>
            <a:chOff x="0" y="0"/>
            <a:chExt cx="12013254" cy="7687478"/>
          </a:xfrm>
        </p:grpSpPr>
        <p:sp>
          <p:nvSpPr>
            <p:cNvPr id="1378" name="Line"/>
            <p:cNvSpPr/>
            <p:nvPr/>
          </p:nvSpPr>
          <p:spPr>
            <a:xfrm>
              <a:off x="584199" y="239004"/>
              <a:ext cx="182624" cy="567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369" fill="norm" stroke="1" extrusionOk="0">
                  <a:moveTo>
                    <a:pt x="8100" y="5258"/>
                  </a:moveTo>
                  <a:cubicBezTo>
                    <a:pt x="8345" y="7569"/>
                    <a:pt x="8591" y="9881"/>
                    <a:pt x="8959" y="12392"/>
                  </a:cubicBezTo>
                  <a:cubicBezTo>
                    <a:pt x="9327" y="14902"/>
                    <a:pt x="9818" y="17612"/>
                    <a:pt x="10064" y="19206"/>
                  </a:cubicBezTo>
                  <a:cubicBezTo>
                    <a:pt x="10309" y="20800"/>
                    <a:pt x="10309" y="21279"/>
                    <a:pt x="9941" y="21358"/>
                  </a:cubicBezTo>
                  <a:cubicBezTo>
                    <a:pt x="9573" y="21438"/>
                    <a:pt x="8836" y="21119"/>
                    <a:pt x="7732" y="19764"/>
                  </a:cubicBezTo>
                  <a:cubicBezTo>
                    <a:pt x="6627" y="18409"/>
                    <a:pt x="5155" y="16018"/>
                    <a:pt x="4295" y="13348"/>
                  </a:cubicBezTo>
                  <a:cubicBezTo>
                    <a:pt x="3436" y="10678"/>
                    <a:pt x="3191" y="7729"/>
                    <a:pt x="3927" y="5537"/>
                  </a:cubicBezTo>
                  <a:cubicBezTo>
                    <a:pt x="4664" y="3345"/>
                    <a:pt x="6382" y="1910"/>
                    <a:pt x="8591" y="1034"/>
                  </a:cubicBezTo>
                  <a:cubicBezTo>
                    <a:pt x="10800" y="157"/>
                    <a:pt x="13500" y="-162"/>
                    <a:pt x="15832" y="77"/>
                  </a:cubicBezTo>
                  <a:cubicBezTo>
                    <a:pt x="18164" y="316"/>
                    <a:pt x="20127" y="1113"/>
                    <a:pt x="20864" y="2428"/>
                  </a:cubicBezTo>
                  <a:cubicBezTo>
                    <a:pt x="21600" y="3744"/>
                    <a:pt x="21109" y="5577"/>
                    <a:pt x="18655" y="7091"/>
                  </a:cubicBezTo>
                  <a:cubicBezTo>
                    <a:pt x="16200" y="8606"/>
                    <a:pt x="11782" y="9801"/>
                    <a:pt x="8836" y="10399"/>
                  </a:cubicBezTo>
                  <a:cubicBezTo>
                    <a:pt x="5891" y="10997"/>
                    <a:pt x="4418" y="10997"/>
                    <a:pt x="3191" y="10598"/>
                  </a:cubicBezTo>
                  <a:cubicBezTo>
                    <a:pt x="1964" y="10200"/>
                    <a:pt x="982" y="9403"/>
                    <a:pt x="0" y="8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596900" y="0"/>
              <a:ext cx="139700" cy="207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21356"/>
                  </a:moveTo>
                  <a:cubicBezTo>
                    <a:pt x="2291" y="16774"/>
                    <a:pt x="4582" y="12192"/>
                    <a:pt x="6218" y="8811"/>
                  </a:cubicBezTo>
                  <a:cubicBezTo>
                    <a:pt x="7855" y="5429"/>
                    <a:pt x="8836" y="3247"/>
                    <a:pt x="9982" y="1829"/>
                  </a:cubicBezTo>
                  <a:cubicBezTo>
                    <a:pt x="11127" y="411"/>
                    <a:pt x="12436" y="-244"/>
                    <a:pt x="13418" y="83"/>
                  </a:cubicBezTo>
                  <a:cubicBezTo>
                    <a:pt x="14400" y="411"/>
                    <a:pt x="15055" y="1720"/>
                    <a:pt x="16364" y="4883"/>
                  </a:cubicBezTo>
                  <a:cubicBezTo>
                    <a:pt x="17673" y="8047"/>
                    <a:pt x="19636" y="13065"/>
                    <a:pt x="21600" y="18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800100" y="430425"/>
              <a:ext cx="158750" cy="214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21500"/>
                  </a:moveTo>
                  <a:cubicBezTo>
                    <a:pt x="576" y="16841"/>
                    <a:pt x="1152" y="12182"/>
                    <a:pt x="1584" y="9006"/>
                  </a:cubicBezTo>
                  <a:cubicBezTo>
                    <a:pt x="2016" y="5829"/>
                    <a:pt x="2304" y="4135"/>
                    <a:pt x="2736" y="2653"/>
                  </a:cubicBezTo>
                  <a:cubicBezTo>
                    <a:pt x="3168" y="1171"/>
                    <a:pt x="3744" y="-100"/>
                    <a:pt x="4464" y="6"/>
                  </a:cubicBezTo>
                  <a:cubicBezTo>
                    <a:pt x="5184" y="112"/>
                    <a:pt x="6048" y="1594"/>
                    <a:pt x="6768" y="3394"/>
                  </a:cubicBezTo>
                  <a:cubicBezTo>
                    <a:pt x="7488" y="5194"/>
                    <a:pt x="8064" y="7312"/>
                    <a:pt x="8784" y="8794"/>
                  </a:cubicBezTo>
                  <a:cubicBezTo>
                    <a:pt x="9504" y="10276"/>
                    <a:pt x="10368" y="11124"/>
                    <a:pt x="11232" y="10912"/>
                  </a:cubicBezTo>
                  <a:cubicBezTo>
                    <a:pt x="12096" y="10700"/>
                    <a:pt x="12960" y="9429"/>
                    <a:pt x="13536" y="8159"/>
                  </a:cubicBezTo>
                  <a:cubicBezTo>
                    <a:pt x="14112" y="6888"/>
                    <a:pt x="14400" y="5618"/>
                    <a:pt x="14832" y="4347"/>
                  </a:cubicBezTo>
                  <a:cubicBezTo>
                    <a:pt x="15264" y="3076"/>
                    <a:pt x="15840" y="1806"/>
                    <a:pt x="16416" y="1806"/>
                  </a:cubicBezTo>
                  <a:cubicBezTo>
                    <a:pt x="16992" y="1806"/>
                    <a:pt x="17568" y="3076"/>
                    <a:pt x="18432" y="6359"/>
                  </a:cubicBezTo>
                  <a:cubicBezTo>
                    <a:pt x="19296" y="9641"/>
                    <a:pt x="20448" y="14935"/>
                    <a:pt x="21600" y="20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995068" y="416728"/>
              <a:ext cx="84433" cy="193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511" fill="norm" stroke="1" extrusionOk="0">
                  <a:moveTo>
                    <a:pt x="9952" y="0"/>
                  </a:moveTo>
                  <a:cubicBezTo>
                    <a:pt x="6791" y="5400"/>
                    <a:pt x="3630" y="10800"/>
                    <a:pt x="1786" y="14322"/>
                  </a:cubicBezTo>
                  <a:cubicBezTo>
                    <a:pt x="-58" y="17843"/>
                    <a:pt x="-585" y="19487"/>
                    <a:pt x="732" y="20426"/>
                  </a:cubicBezTo>
                  <a:cubicBezTo>
                    <a:pt x="2049" y="21365"/>
                    <a:pt x="5210" y="21600"/>
                    <a:pt x="8898" y="21483"/>
                  </a:cubicBezTo>
                  <a:cubicBezTo>
                    <a:pt x="12586" y="21365"/>
                    <a:pt x="16800" y="20896"/>
                    <a:pt x="21015" y="20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1133279" y="408485"/>
              <a:ext cx="111322" cy="215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0942" fill="norm" stroke="1" extrusionOk="0">
                  <a:moveTo>
                    <a:pt x="21037" y="184"/>
                  </a:moveTo>
                  <a:cubicBezTo>
                    <a:pt x="19037" y="-21"/>
                    <a:pt x="17037" y="-227"/>
                    <a:pt x="14637" y="596"/>
                  </a:cubicBezTo>
                  <a:cubicBezTo>
                    <a:pt x="12237" y="1419"/>
                    <a:pt x="9437" y="3270"/>
                    <a:pt x="6637" y="5944"/>
                  </a:cubicBezTo>
                  <a:cubicBezTo>
                    <a:pt x="3837" y="8619"/>
                    <a:pt x="1037" y="12116"/>
                    <a:pt x="237" y="14996"/>
                  </a:cubicBezTo>
                  <a:cubicBezTo>
                    <a:pt x="-563" y="17876"/>
                    <a:pt x="637" y="20139"/>
                    <a:pt x="4237" y="20756"/>
                  </a:cubicBezTo>
                  <a:cubicBezTo>
                    <a:pt x="7837" y="21373"/>
                    <a:pt x="13837" y="20344"/>
                    <a:pt x="19837" y="19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1181100" y="511978"/>
              <a:ext cx="101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1524000" y="340528"/>
              <a:ext cx="762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1479550" y="454828"/>
              <a:ext cx="2222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2040715" y="162728"/>
              <a:ext cx="277036" cy="3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96" fill="norm" stroke="1" extrusionOk="0">
                  <a:moveTo>
                    <a:pt x="21417" y="0"/>
                  </a:moveTo>
                  <a:cubicBezTo>
                    <a:pt x="17162" y="2077"/>
                    <a:pt x="12908" y="4154"/>
                    <a:pt x="9799" y="5746"/>
                  </a:cubicBezTo>
                  <a:cubicBezTo>
                    <a:pt x="6690" y="7338"/>
                    <a:pt x="4726" y="8446"/>
                    <a:pt x="3417" y="9208"/>
                  </a:cubicBezTo>
                  <a:cubicBezTo>
                    <a:pt x="2108" y="9969"/>
                    <a:pt x="1453" y="10385"/>
                    <a:pt x="1535" y="10731"/>
                  </a:cubicBezTo>
                  <a:cubicBezTo>
                    <a:pt x="1617" y="11077"/>
                    <a:pt x="2435" y="11354"/>
                    <a:pt x="3744" y="11562"/>
                  </a:cubicBezTo>
                  <a:cubicBezTo>
                    <a:pt x="5053" y="11769"/>
                    <a:pt x="6853" y="11908"/>
                    <a:pt x="8244" y="12115"/>
                  </a:cubicBezTo>
                  <a:cubicBezTo>
                    <a:pt x="9635" y="12323"/>
                    <a:pt x="10617" y="12600"/>
                    <a:pt x="10944" y="13085"/>
                  </a:cubicBezTo>
                  <a:cubicBezTo>
                    <a:pt x="11272" y="13569"/>
                    <a:pt x="10944" y="14262"/>
                    <a:pt x="9881" y="15092"/>
                  </a:cubicBezTo>
                  <a:cubicBezTo>
                    <a:pt x="8817" y="15923"/>
                    <a:pt x="7017" y="16892"/>
                    <a:pt x="5381" y="17723"/>
                  </a:cubicBezTo>
                  <a:cubicBezTo>
                    <a:pt x="3744" y="18554"/>
                    <a:pt x="2272" y="19246"/>
                    <a:pt x="1290" y="19869"/>
                  </a:cubicBezTo>
                  <a:cubicBezTo>
                    <a:pt x="308" y="20492"/>
                    <a:pt x="-183" y="21046"/>
                    <a:pt x="62" y="21323"/>
                  </a:cubicBezTo>
                  <a:cubicBezTo>
                    <a:pt x="308" y="21600"/>
                    <a:pt x="1290" y="21600"/>
                    <a:pt x="4562" y="20908"/>
                  </a:cubicBezTo>
                  <a:cubicBezTo>
                    <a:pt x="7835" y="20215"/>
                    <a:pt x="13399" y="18831"/>
                    <a:pt x="18962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2374900" y="245278"/>
              <a:ext cx="2476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31" y="3709"/>
                    <a:pt x="8862" y="7418"/>
                    <a:pt x="12462" y="11018"/>
                  </a:cubicBezTo>
                  <a:cubicBezTo>
                    <a:pt x="16062" y="14618"/>
                    <a:pt x="18831" y="181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2438400" y="150028"/>
              <a:ext cx="18415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126"/>
                    <a:pt x="19117" y="253"/>
                    <a:pt x="17503" y="1895"/>
                  </a:cubicBezTo>
                  <a:cubicBezTo>
                    <a:pt x="15890" y="3537"/>
                    <a:pt x="13903" y="6695"/>
                    <a:pt x="11545" y="10042"/>
                  </a:cubicBezTo>
                  <a:cubicBezTo>
                    <a:pt x="9186" y="13389"/>
                    <a:pt x="6455" y="16926"/>
                    <a:pt x="4469" y="18884"/>
                  </a:cubicBezTo>
                  <a:cubicBezTo>
                    <a:pt x="2483" y="20842"/>
                    <a:pt x="1241" y="212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2686050" y="404028"/>
              <a:ext cx="63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2679700" y="313909"/>
              <a:ext cx="81554" cy="52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234" fill="norm" stroke="1" extrusionOk="0">
                  <a:moveTo>
                    <a:pt x="14954" y="5682"/>
                  </a:moveTo>
                  <a:cubicBezTo>
                    <a:pt x="12738" y="3090"/>
                    <a:pt x="10523" y="498"/>
                    <a:pt x="8031" y="66"/>
                  </a:cubicBezTo>
                  <a:cubicBezTo>
                    <a:pt x="5538" y="-366"/>
                    <a:pt x="2769" y="1362"/>
                    <a:pt x="2215" y="4386"/>
                  </a:cubicBezTo>
                  <a:cubicBezTo>
                    <a:pt x="1662" y="7410"/>
                    <a:pt x="3323" y="11730"/>
                    <a:pt x="5815" y="13890"/>
                  </a:cubicBezTo>
                  <a:cubicBezTo>
                    <a:pt x="8308" y="16050"/>
                    <a:pt x="11631" y="16050"/>
                    <a:pt x="14954" y="13458"/>
                  </a:cubicBezTo>
                  <a:cubicBezTo>
                    <a:pt x="18277" y="10866"/>
                    <a:pt x="21600" y="5682"/>
                    <a:pt x="21323" y="3522"/>
                  </a:cubicBezTo>
                  <a:cubicBezTo>
                    <a:pt x="21046" y="1362"/>
                    <a:pt x="17169" y="2226"/>
                    <a:pt x="13015" y="5682"/>
                  </a:cubicBezTo>
                  <a:cubicBezTo>
                    <a:pt x="8862" y="9138"/>
                    <a:pt x="4431" y="15186"/>
                    <a:pt x="0" y="21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2127250" y="613578"/>
              <a:ext cx="6604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31" y="17600"/>
                    <a:pt x="5262" y="13600"/>
                    <a:pt x="7858" y="10400"/>
                  </a:cubicBezTo>
                  <a:cubicBezTo>
                    <a:pt x="10454" y="7200"/>
                    <a:pt x="13015" y="4800"/>
                    <a:pt x="15300" y="3200"/>
                  </a:cubicBezTo>
                  <a:cubicBezTo>
                    <a:pt x="17585" y="1600"/>
                    <a:pt x="19592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2372068" y="763663"/>
              <a:ext cx="211440" cy="236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337" fill="norm" stroke="1" extrusionOk="0">
                  <a:moveTo>
                    <a:pt x="286" y="4223"/>
                  </a:moveTo>
                  <a:cubicBezTo>
                    <a:pt x="927" y="7091"/>
                    <a:pt x="1569" y="9958"/>
                    <a:pt x="1783" y="12347"/>
                  </a:cubicBezTo>
                  <a:cubicBezTo>
                    <a:pt x="1997" y="14737"/>
                    <a:pt x="1783" y="16648"/>
                    <a:pt x="1355" y="18273"/>
                  </a:cubicBezTo>
                  <a:cubicBezTo>
                    <a:pt x="927" y="19898"/>
                    <a:pt x="286" y="21236"/>
                    <a:pt x="72" y="21331"/>
                  </a:cubicBezTo>
                  <a:cubicBezTo>
                    <a:pt x="-142" y="21427"/>
                    <a:pt x="72" y="20280"/>
                    <a:pt x="1355" y="17126"/>
                  </a:cubicBezTo>
                  <a:cubicBezTo>
                    <a:pt x="2638" y="13972"/>
                    <a:pt x="4991" y="8811"/>
                    <a:pt x="7022" y="5370"/>
                  </a:cubicBezTo>
                  <a:cubicBezTo>
                    <a:pt x="9054" y="1930"/>
                    <a:pt x="10765" y="209"/>
                    <a:pt x="12797" y="18"/>
                  </a:cubicBezTo>
                  <a:cubicBezTo>
                    <a:pt x="14828" y="-173"/>
                    <a:pt x="17181" y="1165"/>
                    <a:pt x="18785" y="3841"/>
                  </a:cubicBezTo>
                  <a:cubicBezTo>
                    <a:pt x="20389" y="6517"/>
                    <a:pt x="21244" y="10531"/>
                    <a:pt x="21351" y="13208"/>
                  </a:cubicBezTo>
                  <a:cubicBezTo>
                    <a:pt x="21458" y="15884"/>
                    <a:pt x="20816" y="17222"/>
                    <a:pt x="20175" y="18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548216" y="1894234"/>
              <a:ext cx="143934" cy="29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21600" y="1973"/>
                  </a:moveTo>
                  <a:cubicBezTo>
                    <a:pt x="18424" y="1212"/>
                    <a:pt x="15247" y="451"/>
                    <a:pt x="12071" y="147"/>
                  </a:cubicBezTo>
                  <a:cubicBezTo>
                    <a:pt x="8894" y="-157"/>
                    <a:pt x="5718" y="-5"/>
                    <a:pt x="3494" y="756"/>
                  </a:cubicBezTo>
                  <a:cubicBezTo>
                    <a:pt x="1271" y="1516"/>
                    <a:pt x="0" y="2885"/>
                    <a:pt x="0" y="4635"/>
                  </a:cubicBezTo>
                  <a:cubicBezTo>
                    <a:pt x="0" y="6384"/>
                    <a:pt x="1271" y="8513"/>
                    <a:pt x="4129" y="10795"/>
                  </a:cubicBezTo>
                  <a:cubicBezTo>
                    <a:pt x="6988" y="13077"/>
                    <a:pt x="11435" y="15511"/>
                    <a:pt x="13659" y="17260"/>
                  </a:cubicBezTo>
                  <a:cubicBezTo>
                    <a:pt x="15882" y="19009"/>
                    <a:pt x="15882" y="20074"/>
                    <a:pt x="14453" y="20682"/>
                  </a:cubicBezTo>
                  <a:cubicBezTo>
                    <a:pt x="13024" y="21291"/>
                    <a:pt x="10165" y="21443"/>
                    <a:pt x="7941" y="21367"/>
                  </a:cubicBezTo>
                  <a:cubicBezTo>
                    <a:pt x="5718" y="21291"/>
                    <a:pt x="4129" y="20987"/>
                    <a:pt x="3812" y="20530"/>
                  </a:cubicBezTo>
                  <a:cubicBezTo>
                    <a:pt x="3494" y="20074"/>
                    <a:pt x="4447" y="19466"/>
                    <a:pt x="5559" y="18933"/>
                  </a:cubicBezTo>
                  <a:cubicBezTo>
                    <a:pt x="6671" y="18401"/>
                    <a:pt x="7941" y="17944"/>
                    <a:pt x="9212" y="17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746334" y="1952395"/>
              <a:ext cx="97208" cy="2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4" h="21311" fill="norm" stroke="1" extrusionOk="0">
                  <a:moveTo>
                    <a:pt x="617" y="10415"/>
                  </a:moveTo>
                  <a:cubicBezTo>
                    <a:pt x="5907" y="9077"/>
                    <a:pt x="11197" y="7739"/>
                    <a:pt x="14503" y="6592"/>
                  </a:cubicBezTo>
                  <a:cubicBezTo>
                    <a:pt x="17809" y="5446"/>
                    <a:pt x="19132" y="4490"/>
                    <a:pt x="19793" y="3343"/>
                  </a:cubicBezTo>
                  <a:cubicBezTo>
                    <a:pt x="20454" y="2196"/>
                    <a:pt x="20454" y="858"/>
                    <a:pt x="19352" y="284"/>
                  </a:cubicBezTo>
                  <a:cubicBezTo>
                    <a:pt x="18250" y="-289"/>
                    <a:pt x="16046" y="-98"/>
                    <a:pt x="12078" y="1814"/>
                  </a:cubicBezTo>
                  <a:cubicBezTo>
                    <a:pt x="8111" y="3725"/>
                    <a:pt x="2381" y="7357"/>
                    <a:pt x="617" y="10798"/>
                  </a:cubicBezTo>
                  <a:cubicBezTo>
                    <a:pt x="-1146" y="14238"/>
                    <a:pt x="1058" y="17488"/>
                    <a:pt x="4805" y="19208"/>
                  </a:cubicBezTo>
                  <a:cubicBezTo>
                    <a:pt x="8552" y="20929"/>
                    <a:pt x="13842" y="21120"/>
                    <a:pt x="19132" y="21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1055070" y="1864819"/>
              <a:ext cx="164130" cy="425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268" fill="norm" stroke="1" extrusionOk="0">
                  <a:moveTo>
                    <a:pt x="21201" y="939"/>
                  </a:moveTo>
                  <a:cubicBezTo>
                    <a:pt x="17373" y="303"/>
                    <a:pt x="13545" y="-332"/>
                    <a:pt x="10128" y="197"/>
                  </a:cubicBezTo>
                  <a:cubicBezTo>
                    <a:pt x="6710" y="727"/>
                    <a:pt x="3702" y="2421"/>
                    <a:pt x="1925" y="4962"/>
                  </a:cubicBezTo>
                  <a:cubicBezTo>
                    <a:pt x="148" y="7503"/>
                    <a:pt x="-399" y="10892"/>
                    <a:pt x="285" y="13486"/>
                  </a:cubicBezTo>
                  <a:cubicBezTo>
                    <a:pt x="968" y="16080"/>
                    <a:pt x="2882" y="17880"/>
                    <a:pt x="5753" y="19044"/>
                  </a:cubicBezTo>
                  <a:cubicBezTo>
                    <a:pt x="8624" y="20209"/>
                    <a:pt x="12452" y="20739"/>
                    <a:pt x="16279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1214966" y="1967412"/>
              <a:ext cx="97368" cy="28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6" fill="norm" stroke="1" extrusionOk="0">
                  <a:moveTo>
                    <a:pt x="6574" y="16452"/>
                  </a:moveTo>
                  <a:cubicBezTo>
                    <a:pt x="5165" y="18290"/>
                    <a:pt x="3757" y="20128"/>
                    <a:pt x="2817" y="20741"/>
                  </a:cubicBezTo>
                  <a:cubicBezTo>
                    <a:pt x="1878" y="21354"/>
                    <a:pt x="1409" y="20741"/>
                    <a:pt x="939" y="17831"/>
                  </a:cubicBezTo>
                  <a:cubicBezTo>
                    <a:pt x="470" y="14920"/>
                    <a:pt x="0" y="9711"/>
                    <a:pt x="0" y="6418"/>
                  </a:cubicBezTo>
                  <a:cubicBezTo>
                    <a:pt x="0" y="3124"/>
                    <a:pt x="470" y="1745"/>
                    <a:pt x="1878" y="903"/>
                  </a:cubicBezTo>
                  <a:cubicBezTo>
                    <a:pt x="3287" y="60"/>
                    <a:pt x="5635" y="-246"/>
                    <a:pt x="8452" y="214"/>
                  </a:cubicBezTo>
                  <a:cubicBezTo>
                    <a:pt x="11270" y="673"/>
                    <a:pt x="14557" y="1899"/>
                    <a:pt x="17139" y="3967"/>
                  </a:cubicBezTo>
                  <a:cubicBezTo>
                    <a:pt x="19722" y="6035"/>
                    <a:pt x="21600" y="8945"/>
                    <a:pt x="21600" y="10707"/>
                  </a:cubicBezTo>
                  <a:cubicBezTo>
                    <a:pt x="21600" y="12469"/>
                    <a:pt x="19722" y="13082"/>
                    <a:pt x="17374" y="13311"/>
                  </a:cubicBezTo>
                  <a:cubicBezTo>
                    <a:pt x="15026" y="13541"/>
                    <a:pt x="12209" y="13388"/>
                    <a:pt x="9391" y="13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1225550" y="1779862"/>
              <a:ext cx="107950" cy="17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739"/>
                  </a:moveTo>
                  <a:cubicBezTo>
                    <a:pt x="1271" y="11944"/>
                    <a:pt x="2541" y="9148"/>
                    <a:pt x="3600" y="7115"/>
                  </a:cubicBezTo>
                  <a:cubicBezTo>
                    <a:pt x="4659" y="5082"/>
                    <a:pt x="5506" y="3812"/>
                    <a:pt x="6776" y="2541"/>
                  </a:cubicBezTo>
                  <a:cubicBezTo>
                    <a:pt x="8047" y="1271"/>
                    <a:pt x="9741" y="0"/>
                    <a:pt x="11224" y="0"/>
                  </a:cubicBezTo>
                  <a:cubicBezTo>
                    <a:pt x="12706" y="0"/>
                    <a:pt x="13976" y="1271"/>
                    <a:pt x="15671" y="5082"/>
                  </a:cubicBezTo>
                  <a:cubicBezTo>
                    <a:pt x="17365" y="8894"/>
                    <a:pt x="19482" y="152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1225550" y="2143928"/>
              <a:ext cx="190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867"/>
                    <a:pt x="9600" y="11733"/>
                    <a:pt x="13200" y="15333"/>
                  </a:cubicBezTo>
                  <a:cubicBezTo>
                    <a:pt x="16800" y="18933"/>
                    <a:pt x="19200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1333500" y="2198962"/>
              <a:ext cx="120650" cy="122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5641"/>
                    <a:pt x="2274" y="9683"/>
                    <a:pt x="3221" y="5772"/>
                  </a:cubicBezTo>
                  <a:cubicBezTo>
                    <a:pt x="4168" y="1862"/>
                    <a:pt x="4926" y="0"/>
                    <a:pt x="5874" y="0"/>
                  </a:cubicBezTo>
                  <a:cubicBezTo>
                    <a:pt x="6821" y="0"/>
                    <a:pt x="7958" y="1862"/>
                    <a:pt x="8716" y="3724"/>
                  </a:cubicBezTo>
                  <a:cubicBezTo>
                    <a:pt x="9474" y="5586"/>
                    <a:pt x="9853" y="7448"/>
                    <a:pt x="10989" y="7821"/>
                  </a:cubicBezTo>
                  <a:cubicBezTo>
                    <a:pt x="12126" y="8193"/>
                    <a:pt x="14021" y="7076"/>
                    <a:pt x="15726" y="5959"/>
                  </a:cubicBezTo>
                  <a:cubicBezTo>
                    <a:pt x="17432" y="4841"/>
                    <a:pt x="18947" y="3724"/>
                    <a:pt x="19895" y="4097"/>
                  </a:cubicBezTo>
                  <a:cubicBezTo>
                    <a:pt x="20842" y="4469"/>
                    <a:pt x="21221" y="6331"/>
                    <a:pt x="21411" y="9497"/>
                  </a:cubicBezTo>
                  <a:cubicBezTo>
                    <a:pt x="21600" y="12662"/>
                    <a:pt x="21600" y="171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1492199" y="2213778"/>
              <a:ext cx="95301" cy="131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260" fill="norm" stroke="1" extrusionOk="0">
                  <a:moveTo>
                    <a:pt x="4238" y="0"/>
                  </a:moveTo>
                  <a:cubicBezTo>
                    <a:pt x="3299" y="3429"/>
                    <a:pt x="2359" y="6857"/>
                    <a:pt x="1420" y="10457"/>
                  </a:cubicBezTo>
                  <a:cubicBezTo>
                    <a:pt x="481" y="14057"/>
                    <a:pt x="-458" y="17829"/>
                    <a:pt x="246" y="19714"/>
                  </a:cubicBezTo>
                  <a:cubicBezTo>
                    <a:pt x="951" y="21600"/>
                    <a:pt x="3299" y="21600"/>
                    <a:pt x="7055" y="20571"/>
                  </a:cubicBezTo>
                  <a:cubicBezTo>
                    <a:pt x="10812" y="19543"/>
                    <a:pt x="15977" y="17486"/>
                    <a:pt x="21142" y="15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1627716" y="2231606"/>
              <a:ext cx="80435" cy="93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65" fill="norm" stroke="1" extrusionOk="0">
                  <a:moveTo>
                    <a:pt x="19895" y="1680"/>
                  </a:moveTo>
                  <a:cubicBezTo>
                    <a:pt x="17053" y="741"/>
                    <a:pt x="14211" y="-198"/>
                    <a:pt x="11653" y="37"/>
                  </a:cubicBezTo>
                  <a:cubicBezTo>
                    <a:pt x="9095" y="272"/>
                    <a:pt x="6821" y="1680"/>
                    <a:pt x="4547" y="3793"/>
                  </a:cubicBezTo>
                  <a:cubicBezTo>
                    <a:pt x="2274" y="5906"/>
                    <a:pt x="0" y="8724"/>
                    <a:pt x="0" y="12011"/>
                  </a:cubicBezTo>
                  <a:cubicBezTo>
                    <a:pt x="0" y="15298"/>
                    <a:pt x="2274" y="19054"/>
                    <a:pt x="6253" y="20228"/>
                  </a:cubicBezTo>
                  <a:cubicBezTo>
                    <a:pt x="10232" y="21402"/>
                    <a:pt x="15916" y="19993"/>
                    <a:pt x="21600" y="18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1651000" y="2270928"/>
              <a:ext cx="107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1809750" y="1889928"/>
              <a:ext cx="127012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600" fill="norm" stroke="1" extrusionOk="0">
                  <a:moveTo>
                    <a:pt x="0" y="0"/>
                  </a:moveTo>
                  <a:cubicBezTo>
                    <a:pt x="5574" y="2435"/>
                    <a:pt x="11148" y="4871"/>
                    <a:pt x="15155" y="7518"/>
                  </a:cubicBezTo>
                  <a:cubicBezTo>
                    <a:pt x="19161" y="10165"/>
                    <a:pt x="21600" y="13024"/>
                    <a:pt x="20729" y="15406"/>
                  </a:cubicBezTo>
                  <a:cubicBezTo>
                    <a:pt x="19858" y="17788"/>
                    <a:pt x="15677" y="19694"/>
                    <a:pt x="114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2673349" y="2067678"/>
              <a:ext cx="1905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760" y="11670"/>
                    <a:pt x="11520" y="3363"/>
                    <a:pt x="15120" y="870"/>
                  </a:cubicBezTo>
                  <a:cubicBezTo>
                    <a:pt x="18720" y="-1622"/>
                    <a:pt x="2016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2743200" y="2251878"/>
              <a:ext cx="1587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3702050" y="1720595"/>
              <a:ext cx="1647095" cy="741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71" fill="norm" stroke="1" extrusionOk="0">
                  <a:moveTo>
                    <a:pt x="0" y="15262"/>
                  </a:moveTo>
                  <a:cubicBezTo>
                    <a:pt x="222" y="16862"/>
                    <a:pt x="444" y="18462"/>
                    <a:pt x="582" y="19415"/>
                  </a:cubicBezTo>
                  <a:cubicBezTo>
                    <a:pt x="721" y="20369"/>
                    <a:pt x="776" y="20677"/>
                    <a:pt x="846" y="20985"/>
                  </a:cubicBezTo>
                  <a:cubicBezTo>
                    <a:pt x="915" y="21292"/>
                    <a:pt x="998" y="21600"/>
                    <a:pt x="1081" y="21569"/>
                  </a:cubicBezTo>
                  <a:cubicBezTo>
                    <a:pt x="1165" y="21538"/>
                    <a:pt x="1248" y="21169"/>
                    <a:pt x="1331" y="19846"/>
                  </a:cubicBezTo>
                  <a:cubicBezTo>
                    <a:pt x="1414" y="18523"/>
                    <a:pt x="1497" y="16246"/>
                    <a:pt x="1497" y="13908"/>
                  </a:cubicBezTo>
                  <a:cubicBezTo>
                    <a:pt x="1497" y="11569"/>
                    <a:pt x="1414" y="9169"/>
                    <a:pt x="1331" y="7662"/>
                  </a:cubicBezTo>
                  <a:cubicBezTo>
                    <a:pt x="1248" y="6154"/>
                    <a:pt x="1165" y="5538"/>
                    <a:pt x="1081" y="4892"/>
                  </a:cubicBezTo>
                  <a:cubicBezTo>
                    <a:pt x="998" y="4246"/>
                    <a:pt x="915" y="3569"/>
                    <a:pt x="860" y="3077"/>
                  </a:cubicBezTo>
                  <a:cubicBezTo>
                    <a:pt x="804" y="2585"/>
                    <a:pt x="776" y="2277"/>
                    <a:pt x="873" y="2092"/>
                  </a:cubicBezTo>
                  <a:cubicBezTo>
                    <a:pt x="970" y="1908"/>
                    <a:pt x="1192" y="1846"/>
                    <a:pt x="1747" y="1754"/>
                  </a:cubicBezTo>
                  <a:cubicBezTo>
                    <a:pt x="2301" y="1662"/>
                    <a:pt x="3189" y="1538"/>
                    <a:pt x="4131" y="1354"/>
                  </a:cubicBezTo>
                  <a:cubicBezTo>
                    <a:pt x="5074" y="1169"/>
                    <a:pt x="6072" y="923"/>
                    <a:pt x="7098" y="708"/>
                  </a:cubicBezTo>
                  <a:cubicBezTo>
                    <a:pt x="8124" y="492"/>
                    <a:pt x="9178" y="308"/>
                    <a:pt x="10204" y="185"/>
                  </a:cubicBezTo>
                  <a:cubicBezTo>
                    <a:pt x="11230" y="62"/>
                    <a:pt x="12228" y="0"/>
                    <a:pt x="13240" y="0"/>
                  </a:cubicBezTo>
                  <a:cubicBezTo>
                    <a:pt x="14252" y="0"/>
                    <a:pt x="15278" y="62"/>
                    <a:pt x="16415" y="92"/>
                  </a:cubicBezTo>
                  <a:cubicBezTo>
                    <a:pt x="17552" y="123"/>
                    <a:pt x="18799" y="123"/>
                    <a:pt x="19617" y="154"/>
                  </a:cubicBezTo>
                  <a:cubicBezTo>
                    <a:pt x="20435" y="185"/>
                    <a:pt x="20824" y="246"/>
                    <a:pt x="21087" y="308"/>
                  </a:cubicBezTo>
                  <a:cubicBezTo>
                    <a:pt x="21350" y="369"/>
                    <a:pt x="21489" y="431"/>
                    <a:pt x="21545" y="615"/>
                  </a:cubicBezTo>
                  <a:cubicBezTo>
                    <a:pt x="21600" y="800"/>
                    <a:pt x="21572" y="1108"/>
                    <a:pt x="21545" y="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3975100" y="2029145"/>
              <a:ext cx="247650" cy="369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394"/>
                  </a:moveTo>
                  <a:cubicBezTo>
                    <a:pt x="1846" y="3201"/>
                    <a:pt x="3692" y="6008"/>
                    <a:pt x="5169" y="9181"/>
                  </a:cubicBezTo>
                  <a:cubicBezTo>
                    <a:pt x="6646" y="12353"/>
                    <a:pt x="7754" y="15892"/>
                    <a:pt x="8400" y="18150"/>
                  </a:cubicBezTo>
                  <a:cubicBezTo>
                    <a:pt x="9046" y="20408"/>
                    <a:pt x="9231" y="21384"/>
                    <a:pt x="9692" y="21323"/>
                  </a:cubicBezTo>
                  <a:cubicBezTo>
                    <a:pt x="10154" y="21262"/>
                    <a:pt x="10892" y="20164"/>
                    <a:pt x="12092" y="17479"/>
                  </a:cubicBezTo>
                  <a:cubicBezTo>
                    <a:pt x="13292" y="14794"/>
                    <a:pt x="14954" y="10523"/>
                    <a:pt x="16154" y="7472"/>
                  </a:cubicBezTo>
                  <a:cubicBezTo>
                    <a:pt x="17354" y="4421"/>
                    <a:pt x="18092" y="2591"/>
                    <a:pt x="18738" y="1431"/>
                  </a:cubicBezTo>
                  <a:cubicBezTo>
                    <a:pt x="19385" y="272"/>
                    <a:pt x="19938" y="-216"/>
                    <a:pt x="20400" y="89"/>
                  </a:cubicBezTo>
                  <a:cubicBezTo>
                    <a:pt x="20862" y="394"/>
                    <a:pt x="21231" y="1492"/>
                    <a:pt x="21600" y="2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4193910" y="2264578"/>
              <a:ext cx="10504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12366" y="10800"/>
                  </a:moveTo>
                  <a:cubicBezTo>
                    <a:pt x="12366" y="8229"/>
                    <a:pt x="12366" y="5657"/>
                    <a:pt x="11502" y="3600"/>
                  </a:cubicBezTo>
                  <a:cubicBezTo>
                    <a:pt x="10638" y="1543"/>
                    <a:pt x="8910" y="0"/>
                    <a:pt x="7182" y="0"/>
                  </a:cubicBezTo>
                  <a:cubicBezTo>
                    <a:pt x="5454" y="0"/>
                    <a:pt x="3726" y="1543"/>
                    <a:pt x="2430" y="3857"/>
                  </a:cubicBezTo>
                  <a:cubicBezTo>
                    <a:pt x="1134" y="6171"/>
                    <a:pt x="270" y="9257"/>
                    <a:pt x="54" y="12086"/>
                  </a:cubicBezTo>
                  <a:cubicBezTo>
                    <a:pt x="-162" y="14914"/>
                    <a:pt x="270" y="17486"/>
                    <a:pt x="1350" y="17486"/>
                  </a:cubicBezTo>
                  <a:cubicBezTo>
                    <a:pt x="2430" y="17486"/>
                    <a:pt x="4158" y="14914"/>
                    <a:pt x="6534" y="15171"/>
                  </a:cubicBezTo>
                  <a:cubicBezTo>
                    <a:pt x="8910" y="15429"/>
                    <a:pt x="11934" y="18514"/>
                    <a:pt x="14526" y="20057"/>
                  </a:cubicBezTo>
                  <a:cubicBezTo>
                    <a:pt x="17118" y="21600"/>
                    <a:pt x="19278" y="21600"/>
                    <a:pt x="214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4318000" y="2194728"/>
              <a:ext cx="120650" cy="18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7281"/>
                  </a:moveTo>
                  <a:cubicBezTo>
                    <a:pt x="1516" y="6553"/>
                    <a:pt x="3032" y="5825"/>
                    <a:pt x="4547" y="5946"/>
                  </a:cubicBezTo>
                  <a:cubicBezTo>
                    <a:pt x="6063" y="6067"/>
                    <a:pt x="7579" y="7038"/>
                    <a:pt x="9663" y="9344"/>
                  </a:cubicBezTo>
                  <a:cubicBezTo>
                    <a:pt x="11747" y="11649"/>
                    <a:pt x="14400" y="15290"/>
                    <a:pt x="15726" y="17717"/>
                  </a:cubicBezTo>
                  <a:cubicBezTo>
                    <a:pt x="17053" y="20144"/>
                    <a:pt x="17053" y="21357"/>
                    <a:pt x="16105" y="21479"/>
                  </a:cubicBezTo>
                  <a:cubicBezTo>
                    <a:pt x="15158" y="21600"/>
                    <a:pt x="13263" y="20629"/>
                    <a:pt x="12316" y="18324"/>
                  </a:cubicBezTo>
                  <a:cubicBezTo>
                    <a:pt x="11368" y="16018"/>
                    <a:pt x="11368" y="12378"/>
                    <a:pt x="13074" y="9101"/>
                  </a:cubicBezTo>
                  <a:cubicBezTo>
                    <a:pt x="14779" y="5825"/>
                    <a:pt x="18189" y="29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4661445" y="1992688"/>
              <a:ext cx="189955" cy="422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361" fill="norm" stroke="1" extrusionOk="0">
                  <a:moveTo>
                    <a:pt x="21301" y="903"/>
                  </a:moveTo>
                  <a:cubicBezTo>
                    <a:pt x="20352" y="583"/>
                    <a:pt x="19402" y="262"/>
                    <a:pt x="18215" y="101"/>
                  </a:cubicBezTo>
                  <a:cubicBezTo>
                    <a:pt x="17028" y="-59"/>
                    <a:pt x="15604" y="-59"/>
                    <a:pt x="13943" y="315"/>
                  </a:cubicBezTo>
                  <a:cubicBezTo>
                    <a:pt x="12281" y="690"/>
                    <a:pt x="10382" y="1438"/>
                    <a:pt x="8127" y="3363"/>
                  </a:cubicBezTo>
                  <a:cubicBezTo>
                    <a:pt x="5872" y="5288"/>
                    <a:pt x="3261" y="8389"/>
                    <a:pt x="1719" y="11115"/>
                  </a:cubicBezTo>
                  <a:cubicBezTo>
                    <a:pt x="176" y="13842"/>
                    <a:pt x="-299" y="16194"/>
                    <a:pt x="176" y="17905"/>
                  </a:cubicBezTo>
                  <a:cubicBezTo>
                    <a:pt x="650" y="19616"/>
                    <a:pt x="2075" y="20686"/>
                    <a:pt x="4330" y="21113"/>
                  </a:cubicBezTo>
                  <a:cubicBezTo>
                    <a:pt x="6585" y="21541"/>
                    <a:pt x="9670" y="21327"/>
                    <a:pt x="12756" y="21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4917845" y="1966128"/>
              <a:ext cx="219305" cy="189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486" fill="norm" stroke="1" extrusionOk="0">
                  <a:moveTo>
                    <a:pt x="21314" y="0"/>
                  </a:moveTo>
                  <a:cubicBezTo>
                    <a:pt x="16788" y="2400"/>
                    <a:pt x="12263" y="4800"/>
                    <a:pt x="9280" y="6600"/>
                  </a:cubicBezTo>
                  <a:cubicBezTo>
                    <a:pt x="6297" y="8400"/>
                    <a:pt x="4857" y="9600"/>
                    <a:pt x="4651" y="10200"/>
                  </a:cubicBezTo>
                  <a:cubicBezTo>
                    <a:pt x="4445" y="10800"/>
                    <a:pt x="5474" y="10800"/>
                    <a:pt x="6503" y="10800"/>
                  </a:cubicBezTo>
                  <a:cubicBezTo>
                    <a:pt x="7531" y="10800"/>
                    <a:pt x="8560" y="10800"/>
                    <a:pt x="8765" y="11400"/>
                  </a:cubicBezTo>
                  <a:cubicBezTo>
                    <a:pt x="8971" y="12000"/>
                    <a:pt x="8354" y="13200"/>
                    <a:pt x="6914" y="14400"/>
                  </a:cubicBezTo>
                  <a:cubicBezTo>
                    <a:pt x="5474" y="15600"/>
                    <a:pt x="3211" y="16800"/>
                    <a:pt x="1771" y="18000"/>
                  </a:cubicBezTo>
                  <a:cubicBezTo>
                    <a:pt x="331" y="19200"/>
                    <a:pt x="-286" y="20400"/>
                    <a:pt x="125" y="21000"/>
                  </a:cubicBezTo>
                  <a:cubicBezTo>
                    <a:pt x="537" y="21600"/>
                    <a:pt x="1977" y="21600"/>
                    <a:pt x="4343" y="21240"/>
                  </a:cubicBezTo>
                  <a:cubicBezTo>
                    <a:pt x="6708" y="20880"/>
                    <a:pt x="10000" y="20160"/>
                    <a:pt x="13291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5156199" y="1959778"/>
              <a:ext cx="146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35" y="5175"/>
                    <a:pt x="11270" y="10350"/>
                    <a:pt x="14870" y="13950"/>
                  </a:cubicBezTo>
                  <a:cubicBezTo>
                    <a:pt x="18470" y="17550"/>
                    <a:pt x="20035" y="195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5168899" y="1908978"/>
              <a:ext cx="1397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45" y="2259"/>
                    <a:pt x="13091" y="4518"/>
                    <a:pt x="9491" y="7271"/>
                  </a:cubicBezTo>
                  <a:cubicBezTo>
                    <a:pt x="5891" y="10024"/>
                    <a:pt x="2945" y="13271"/>
                    <a:pt x="1473" y="15741"/>
                  </a:cubicBezTo>
                  <a:cubicBezTo>
                    <a:pt x="0" y="18212"/>
                    <a:pt x="0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5340350" y="2080428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5353484" y="1983062"/>
              <a:ext cx="63066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19636" fill="norm" stroke="1" extrusionOk="0">
                  <a:moveTo>
                    <a:pt x="12399" y="982"/>
                  </a:moveTo>
                  <a:cubicBezTo>
                    <a:pt x="8915" y="0"/>
                    <a:pt x="5431" y="-982"/>
                    <a:pt x="2992" y="1963"/>
                  </a:cubicBezTo>
                  <a:cubicBezTo>
                    <a:pt x="554" y="4909"/>
                    <a:pt x="-840" y="11782"/>
                    <a:pt x="554" y="15709"/>
                  </a:cubicBezTo>
                  <a:cubicBezTo>
                    <a:pt x="1947" y="19636"/>
                    <a:pt x="6128" y="20618"/>
                    <a:pt x="9960" y="18654"/>
                  </a:cubicBezTo>
                  <a:cubicBezTo>
                    <a:pt x="13792" y="16691"/>
                    <a:pt x="17276" y="11782"/>
                    <a:pt x="20760" y="6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4933950" y="2229384"/>
              <a:ext cx="476250" cy="22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8" fill="norm" stroke="1" extrusionOk="0">
                  <a:moveTo>
                    <a:pt x="0" y="20868"/>
                  </a:moveTo>
                  <a:cubicBezTo>
                    <a:pt x="3168" y="14977"/>
                    <a:pt x="6336" y="9086"/>
                    <a:pt x="9648" y="5159"/>
                  </a:cubicBezTo>
                  <a:cubicBezTo>
                    <a:pt x="12960" y="1232"/>
                    <a:pt x="16416" y="-732"/>
                    <a:pt x="18432" y="250"/>
                  </a:cubicBezTo>
                  <a:cubicBezTo>
                    <a:pt x="20448" y="1232"/>
                    <a:pt x="21024" y="5159"/>
                    <a:pt x="21600" y="9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5181963" y="2297546"/>
              <a:ext cx="171087" cy="132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0744" fill="norm" stroke="1" extrusionOk="0">
                  <a:moveTo>
                    <a:pt x="1554" y="1802"/>
                  </a:moveTo>
                  <a:cubicBezTo>
                    <a:pt x="1021" y="6787"/>
                    <a:pt x="487" y="11772"/>
                    <a:pt x="221" y="15261"/>
                  </a:cubicBezTo>
                  <a:cubicBezTo>
                    <a:pt x="-46" y="18750"/>
                    <a:pt x="-46" y="20744"/>
                    <a:pt x="87" y="20744"/>
                  </a:cubicBezTo>
                  <a:cubicBezTo>
                    <a:pt x="221" y="20744"/>
                    <a:pt x="487" y="18750"/>
                    <a:pt x="2221" y="14929"/>
                  </a:cubicBezTo>
                  <a:cubicBezTo>
                    <a:pt x="3954" y="11107"/>
                    <a:pt x="7154" y="5458"/>
                    <a:pt x="9554" y="2467"/>
                  </a:cubicBezTo>
                  <a:cubicBezTo>
                    <a:pt x="11954" y="-524"/>
                    <a:pt x="13554" y="-856"/>
                    <a:pt x="15421" y="1802"/>
                  </a:cubicBezTo>
                  <a:cubicBezTo>
                    <a:pt x="17287" y="4461"/>
                    <a:pt x="19421" y="10110"/>
                    <a:pt x="20487" y="13766"/>
                  </a:cubicBezTo>
                  <a:cubicBezTo>
                    <a:pt x="21554" y="17421"/>
                    <a:pt x="21554" y="19082"/>
                    <a:pt x="21554" y="20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5524500" y="1959778"/>
              <a:ext cx="70385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2" h="21600" fill="norm" stroke="1" extrusionOk="0">
                  <a:moveTo>
                    <a:pt x="0" y="0"/>
                  </a:moveTo>
                  <a:cubicBezTo>
                    <a:pt x="5554" y="2509"/>
                    <a:pt x="11109" y="5018"/>
                    <a:pt x="15120" y="7909"/>
                  </a:cubicBezTo>
                  <a:cubicBezTo>
                    <a:pt x="19131" y="10800"/>
                    <a:pt x="21600" y="14073"/>
                    <a:pt x="20057" y="16418"/>
                  </a:cubicBezTo>
                  <a:cubicBezTo>
                    <a:pt x="18514" y="18764"/>
                    <a:pt x="12960" y="20182"/>
                    <a:pt x="74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6299200" y="2163341"/>
              <a:ext cx="19685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806" y="11918"/>
                    <a:pt x="11613" y="3818"/>
                    <a:pt x="15213" y="1118"/>
                  </a:cubicBezTo>
                  <a:cubicBezTo>
                    <a:pt x="18813" y="-1582"/>
                    <a:pt x="2020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6330950" y="2334428"/>
              <a:ext cx="139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6985000" y="1724828"/>
              <a:ext cx="1339850" cy="862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5" fill="norm" stroke="1" extrusionOk="0">
                  <a:moveTo>
                    <a:pt x="0" y="15565"/>
                  </a:moveTo>
                  <a:cubicBezTo>
                    <a:pt x="205" y="17100"/>
                    <a:pt x="409" y="18635"/>
                    <a:pt x="529" y="19535"/>
                  </a:cubicBezTo>
                  <a:cubicBezTo>
                    <a:pt x="648" y="20435"/>
                    <a:pt x="682" y="20700"/>
                    <a:pt x="751" y="20991"/>
                  </a:cubicBezTo>
                  <a:cubicBezTo>
                    <a:pt x="819" y="21282"/>
                    <a:pt x="921" y="21600"/>
                    <a:pt x="990" y="21574"/>
                  </a:cubicBezTo>
                  <a:cubicBezTo>
                    <a:pt x="1058" y="21547"/>
                    <a:pt x="1092" y="21176"/>
                    <a:pt x="1092" y="19985"/>
                  </a:cubicBezTo>
                  <a:cubicBezTo>
                    <a:pt x="1092" y="18794"/>
                    <a:pt x="1058" y="16782"/>
                    <a:pt x="1058" y="14744"/>
                  </a:cubicBezTo>
                  <a:cubicBezTo>
                    <a:pt x="1058" y="12706"/>
                    <a:pt x="1092" y="10641"/>
                    <a:pt x="1109" y="8868"/>
                  </a:cubicBezTo>
                  <a:cubicBezTo>
                    <a:pt x="1126" y="7094"/>
                    <a:pt x="1126" y="5612"/>
                    <a:pt x="1160" y="4659"/>
                  </a:cubicBezTo>
                  <a:cubicBezTo>
                    <a:pt x="1194" y="3706"/>
                    <a:pt x="1263" y="3282"/>
                    <a:pt x="1382" y="3044"/>
                  </a:cubicBezTo>
                  <a:cubicBezTo>
                    <a:pt x="1501" y="2806"/>
                    <a:pt x="1672" y="2753"/>
                    <a:pt x="2372" y="2753"/>
                  </a:cubicBezTo>
                  <a:cubicBezTo>
                    <a:pt x="3071" y="2753"/>
                    <a:pt x="4300" y="2806"/>
                    <a:pt x="5630" y="2674"/>
                  </a:cubicBezTo>
                  <a:cubicBezTo>
                    <a:pt x="6961" y="2541"/>
                    <a:pt x="8394" y="2224"/>
                    <a:pt x="9725" y="1959"/>
                  </a:cubicBezTo>
                  <a:cubicBezTo>
                    <a:pt x="11056" y="1694"/>
                    <a:pt x="12284" y="1482"/>
                    <a:pt x="13513" y="1271"/>
                  </a:cubicBezTo>
                  <a:cubicBezTo>
                    <a:pt x="14741" y="1059"/>
                    <a:pt x="15970" y="847"/>
                    <a:pt x="17318" y="635"/>
                  </a:cubicBezTo>
                  <a:cubicBezTo>
                    <a:pt x="18665" y="424"/>
                    <a:pt x="20133" y="2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7264400" y="1904362"/>
              <a:ext cx="241300" cy="339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0" y="3866"/>
                  </a:moveTo>
                  <a:cubicBezTo>
                    <a:pt x="2084" y="5854"/>
                    <a:pt x="4168" y="7842"/>
                    <a:pt x="5684" y="10293"/>
                  </a:cubicBezTo>
                  <a:cubicBezTo>
                    <a:pt x="7200" y="12745"/>
                    <a:pt x="8147" y="15660"/>
                    <a:pt x="8905" y="17714"/>
                  </a:cubicBezTo>
                  <a:cubicBezTo>
                    <a:pt x="9663" y="19768"/>
                    <a:pt x="10232" y="20961"/>
                    <a:pt x="10516" y="21226"/>
                  </a:cubicBezTo>
                  <a:cubicBezTo>
                    <a:pt x="10800" y="21491"/>
                    <a:pt x="10800" y="20828"/>
                    <a:pt x="11179" y="18443"/>
                  </a:cubicBezTo>
                  <a:cubicBezTo>
                    <a:pt x="11558" y="16058"/>
                    <a:pt x="12316" y="11950"/>
                    <a:pt x="13263" y="8703"/>
                  </a:cubicBezTo>
                  <a:cubicBezTo>
                    <a:pt x="14211" y="5457"/>
                    <a:pt x="15347" y="3071"/>
                    <a:pt x="16389" y="1680"/>
                  </a:cubicBezTo>
                  <a:cubicBezTo>
                    <a:pt x="17432" y="289"/>
                    <a:pt x="18379" y="-109"/>
                    <a:pt x="19232" y="24"/>
                  </a:cubicBezTo>
                  <a:cubicBezTo>
                    <a:pt x="20084" y="156"/>
                    <a:pt x="20842" y="819"/>
                    <a:pt x="21600" y="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7509122" y="2057145"/>
              <a:ext cx="142628" cy="168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80" fill="norm" stroke="1" extrusionOk="0">
                  <a:moveTo>
                    <a:pt x="16639" y="2160"/>
                  </a:moveTo>
                  <a:cubicBezTo>
                    <a:pt x="15369" y="1080"/>
                    <a:pt x="14098" y="0"/>
                    <a:pt x="11716" y="0"/>
                  </a:cubicBezTo>
                  <a:cubicBezTo>
                    <a:pt x="9333" y="0"/>
                    <a:pt x="5839" y="1080"/>
                    <a:pt x="3616" y="3915"/>
                  </a:cubicBezTo>
                  <a:cubicBezTo>
                    <a:pt x="1392" y="6750"/>
                    <a:pt x="439" y="11340"/>
                    <a:pt x="122" y="14310"/>
                  </a:cubicBezTo>
                  <a:cubicBezTo>
                    <a:pt x="-196" y="17280"/>
                    <a:pt x="122" y="18630"/>
                    <a:pt x="916" y="19710"/>
                  </a:cubicBezTo>
                  <a:cubicBezTo>
                    <a:pt x="1710" y="20790"/>
                    <a:pt x="2980" y="21600"/>
                    <a:pt x="4092" y="21465"/>
                  </a:cubicBezTo>
                  <a:cubicBezTo>
                    <a:pt x="5204" y="21330"/>
                    <a:pt x="6157" y="20250"/>
                    <a:pt x="7269" y="17685"/>
                  </a:cubicBezTo>
                  <a:cubicBezTo>
                    <a:pt x="8380" y="15120"/>
                    <a:pt x="9651" y="11070"/>
                    <a:pt x="10604" y="8370"/>
                  </a:cubicBezTo>
                  <a:cubicBezTo>
                    <a:pt x="11557" y="5670"/>
                    <a:pt x="12192" y="4320"/>
                    <a:pt x="12510" y="4320"/>
                  </a:cubicBezTo>
                  <a:cubicBezTo>
                    <a:pt x="12828" y="4320"/>
                    <a:pt x="12828" y="5670"/>
                    <a:pt x="14257" y="7560"/>
                  </a:cubicBezTo>
                  <a:cubicBezTo>
                    <a:pt x="15686" y="9450"/>
                    <a:pt x="18545" y="11880"/>
                    <a:pt x="21404" y="14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7670800" y="2004228"/>
              <a:ext cx="152400" cy="234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8679"/>
                  </a:moveTo>
                  <a:cubicBezTo>
                    <a:pt x="600" y="7329"/>
                    <a:pt x="1200" y="5979"/>
                    <a:pt x="2250" y="5593"/>
                  </a:cubicBezTo>
                  <a:cubicBezTo>
                    <a:pt x="3300" y="5207"/>
                    <a:pt x="4800" y="5786"/>
                    <a:pt x="6900" y="7425"/>
                  </a:cubicBezTo>
                  <a:cubicBezTo>
                    <a:pt x="9000" y="9064"/>
                    <a:pt x="11700" y="11764"/>
                    <a:pt x="12900" y="14175"/>
                  </a:cubicBezTo>
                  <a:cubicBezTo>
                    <a:pt x="14100" y="16586"/>
                    <a:pt x="13800" y="18707"/>
                    <a:pt x="12900" y="19961"/>
                  </a:cubicBezTo>
                  <a:cubicBezTo>
                    <a:pt x="12000" y="21214"/>
                    <a:pt x="10500" y="21600"/>
                    <a:pt x="9450" y="21311"/>
                  </a:cubicBezTo>
                  <a:cubicBezTo>
                    <a:pt x="8400" y="21021"/>
                    <a:pt x="7800" y="20057"/>
                    <a:pt x="7950" y="17454"/>
                  </a:cubicBezTo>
                  <a:cubicBezTo>
                    <a:pt x="8100" y="14850"/>
                    <a:pt x="9000" y="10607"/>
                    <a:pt x="11400" y="7425"/>
                  </a:cubicBezTo>
                  <a:cubicBezTo>
                    <a:pt x="13800" y="4243"/>
                    <a:pt x="17700" y="212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7912615" y="1951145"/>
              <a:ext cx="145536" cy="307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1464" fill="norm" stroke="1" extrusionOk="0">
                  <a:moveTo>
                    <a:pt x="20918" y="1491"/>
                  </a:moveTo>
                  <a:cubicBezTo>
                    <a:pt x="19397" y="900"/>
                    <a:pt x="17876" y="308"/>
                    <a:pt x="16203" y="86"/>
                  </a:cubicBezTo>
                  <a:cubicBezTo>
                    <a:pt x="14529" y="-136"/>
                    <a:pt x="12704" y="12"/>
                    <a:pt x="9966" y="1269"/>
                  </a:cubicBezTo>
                  <a:cubicBezTo>
                    <a:pt x="7228" y="2527"/>
                    <a:pt x="3577" y="4894"/>
                    <a:pt x="1600" y="7335"/>
                  </a:cubicBezTo>
                  <a:cubicBezTo>
                    <a:pt x="-378" y="9776"/>
                    <a:pt x="-682" y="12291"/>
                    <a:pt x="1600" y="14659"/>
                  </a:cubicBezTo>
                  <a:cubicBezTo>
                    <a:pt x="3881" y="17026"/>
                    <a:pt x="8749" y="19245"/>
                    <a:pt x="13617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8096250" y="2004228"/>
              <a:ext cx="1333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9" y="3176"/>
                    <a:pt x="6857" y="6353"/>
                    <a:pt x="10457" y="9953"/>
                  </a:cubicBezTo>
                  <a:cubicBezTo>
                    <a:pt x="14057" y="13553"/>
                    <a:pt x="17829" y="175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8134350" y="2010578"/>
              <a:ext cx="1333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180"/>
                    <a:pt x="18171" y="360"/>
                    <a:pt x="14571" y="3960"/>
                  </a:cubicBezTo>
                  <a:cubicBezTo>
                    <a:pt x="10971" y="7560"/>
                    <a:pt x="5486" y="145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8274050" y="1928028"/>
              <a:ext cx="97549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600" fill="norm" stroke="1" extrusionOk="0">
                  <a:moveTo>
                    <a:pt x="9651" y="0"/>
                  </a:moveTo>
                  <a:cubicBezTo>
                    <a:pt x="11949" y="120"/>
                    <a:pt x="14247" y="240"/>
                    <a:pt x="16315" y="1200"/>
                  </a:cubicBezTo>
                  <a:cubicBezTo>
                    <a:pt x="18383" y="2160"/>
                    <a:pt x="20221" y="3960"/>
                    <a:pt x="20911" y="6540"/>
                  </a:cubicBezTo>
                  <a:cubicBezTo>
                    <a:pt x="21600" y="9120"/>
                    <a:pt x="21140" y="12480"/>
                    <a:pt x="17464" y="15120"/>
                  </a:cubicBezTo>
                  <a:cubicBezTo>
                    <a:pt x="13787" y="17760"/>
                    <a:pt x="6894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7308850" y="2321728"/>
              <a:ext cx="9207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39" y="19938"/>
                    <a:pt x="3079" y="18277"/>
                    <a:pt x="4841" y="15785"/>
                  </a:cubicBezTo>
                  <a:cubicBezTo>
                    <a:pt x="6604" y="13292"/>
                    <a:pt x="8590" y="9969"/>
                    <a:pt x="10527" y="7477"/>
                  </a:cubicBezTo>
                  <a:cubicBezTo>
                    <a:pt x="12463" y="4985"/>
                    <a:pt x="14350" y="3323"/>
                    <a:pt x="16188" y="2215"/>
                  </a:cubicBezTo>
                  <a:cubicBezTo>
                    <a:pt x="18025" y="1108"/>
                    <a:pt x="19812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7798526" y="2493178"/>
              <a:ext cx="165357" cy="16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473" fill="norm" stroke="1" extrusionOk="0">
                  <a:moveTo>
                    <a:pt x="1508" y="0"/>
                  </a:moveTo>
                  <a:cubicBezTo>
                    <a:pt x="1508" y="6289"/>
                    <a:pt x="1508" y="12577"/>
                    <a:pt x="1241" y="16405"/>
                  </a:cubicBezTo>
                  <a:cubicBezTo>
                    <a:pt x="975" y="20233"/>
                    <a:pt x="441" y="21600"/>
                    <a:pt x="175" y="21463"/>
                  </a:cubicBezTo>
                  <a:cubicBezTo>
                    <a:pt x="-92" y="21327"/>
                    <a:pt x="-92" y="19686"/>
                    <a:pt x="441" y="16542"/>
                  </a:cubicBezTo>
                  <a:cubicBezTo>
                    <a:pt x="975" y="13397"/>
                    <a:pt x="2041" y="8749"/>
                    <a:pt x="3775" y="5468"/>
                  </a:cubicBezTo>
                  <a:cubicBezTo>
                    <a:pt x="5508" y="2187"/>
                    <a:pt x="7908" y="273"/>
                    <a:pt x="11108" y="1367"/>
                  </a:cubicBezTo>
                  <a:cubicBezTo>
                    <a:pt x="14308" y="2461"/>
                    <a:pt x="18308" y="6562"/>
                    <a:pt x="19908" y="10253"/>
                  </a:cubicBezTo>
                  <a:cubicBezTo>
                    <a:pt x="21508" y="13944"/>
                    <a:pt x="20708" y="17225"/>
                    <a:pt x="19908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9118599" y="2289978"/>
              <a:ext cx="152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9086850" y="2480478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9702799" y="1864954"/>
              <a:ext cx="1209766" cy="902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66" fill="norm" stroke="1" extrusionOk="0">
                  <a:moveTo>
                    <a:pt x="0" y="16380"/>
                  </a:moveTo>
                  <a:cubicBezTo>
                    <a:pt x="340" y="17493"/>
                    <a:pt x="680" y="18605"/>
                    <a:pt x="887" y="19390"/>
                  </a:cubicBezTo>
                  <a:cubicBezTo>
                    <a:pt x="1095" y="20174"/>
                    <a:pt x="1171" y="20629"/>
                    <a:pt x="1208" y="20983"/>
                  </a:cubicBezTo>
                  <a:cubicBezTo>
                    <a:pt x="1246" y="21337"/>
                    <a:pt x="1246" y="21590"/>
                    <a:pt x="1265" y="21565"/>
                  </a:cubicBezTo>
                  <a:cubicBezTo>
                    <a:pt x="1284" y="21539"/>
                    <a:pt x="1322" y="21236"/>
                    <a:pt x="1359" y="20174"/>
                  </a:cubicBezTo>
                  <a:cubicBezTo>
                    <a:pt x="1397" y="19111"/>
                    <a:pt x="1435" y="17290"/>
                    <a:pt x="1473" y="15419"/>
                  </a:cubicBezTo>
                  <a:cubicBezTo>
                    <a:pt x="1510" y="13547"/>
                    <a:pt x="1548" y="11625"/>
                    <a:pt x="1586" y="9854"/>
                  </a:cubicBezTo>
                  <a:cubicBezTo>
                    <a:pt x="1624" y="8084"/>
                    <a:pt x="1662" y="6465"/>
                    <a:pt x="1643" y="5276"/>
                  </a:cubicBezTo>
                  <a:cubicBezTo>
                    <a:pt x="1624" y="4087"/>
                    <a:pt x="1548" y="3329"/>
                    <a:pt x="1567" y="2848"/>
                  </a:cubicBezTo>
                  <a:cubicBezTo>
                    <a:pt x="1586" y="2368"/>
                    <a:pt x="1699" y="2165"/>
                    <a:pt x="2228" y="1988"/>
                  </a:cubicBezTo>
                  <a:cubicBezTo>
                    <a:pt x="2757" y="1811"/>
                    <a:pt x="3701" y="1659"/>
                    <a:pt x="4852" y="1482"/>
                  </a:cubicBezTo>
                  <a:cubicBezTo>
                    <a:pt x="6004" y="1305"/>
                    <a:pt x="7364" y="1103"/>
                    <a:pt x="8799" y="926"/>
                  </a:cubicBezTo>
                  <a:cubicBezTo>
                    <a:pt x="10234" y="749"/>
                    <a:pt x="11744" y="597"/>
                    <a:pt x="13292" y="445"/>
                  </a:cubicBezTo>
                  <a:cubicBezTo>
                    <a:pt x="14841" y="294"/>
                    <a:pt x="16427" y="142"/>
                    <a:pt x="17748" y="66"/>
                  </a:cubicBezTo>
                  <a:cubicBezTo>
                    <a:pt x="19070" y="-10"/>
                    <a:pt x="20127" y="-10"/>
                    <a:pt x="20750" y="15"/>
                  </a:cubicBezTo>
                  <a:cubicBezTo>
                    <a:pt x="21373" y="41"/>
                    <a:pt x="21562" y="91"/>
                    <a:pt x="21581" y="319"/>
                  </a:cubicBezTo>
                  <a:cubicBezTo>
                    <a:pt x="21600" y="546"/>
                    <a:pt x="21449" y="951"/>
                    <a:pt x="21298" y="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9956799" y="2102901"/>
              <a:ext cx="138511" cy="351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233" fill="norm" stroke="1" extrusionOk="0">
                  <a:moveTo>
                    <a:pt x="0" y="8995"/>
                  </a:moveTo>
                  <a:cubicBezTo>
                    <a:pt x="967" y="12318"/>
                    <a:pt x="1934" y="15642"/>
                    <a:pt x="2740" y="17814"/>
                  </a:cubicBezTo>
                  <a:cubicBezTo>
                    <a:pt x="3546" y="19987"/>
                    <a:pt x="4191" y="21010"/>
                    <a:pt x="4513" y="21201"/>
                  </a:cubicBezTo>
                  <a:cubicBezTo>
                    <a:pt x="4836" y="21393"/>
                    <a:pt x="4836" y="20754"/>
                    <a:pt x="4675" y="18198"/>
                  </a:cubicBezTo>
                  <a:cubicBezTo>
                    <a:pt x="4513" y="15642"/>
                    <a:pt x="4191" y="11168"/>
                    <a:pt x="4191" y="8037"/>
                  </a:cubicBezTo>
                  <a:cubicBezTo>
                    <a:pt x="4191" y="4905"/>
                    <a:pt x="4513" y="3116"/>
                    <a:pt x="6287" y="1838"/>
                  </a:cubicBezTo>
                  <a:cubicBezTo>
                    <a:pt x="8060" y="560"/>
                    <a:pt x="11284" y="-207"/>
                    <a:pt x="14346" y="49"/>
                  </a:cubicBezTo>
                  <a:cubicBezTo>
                    <a:pt x="17409" y="304"/>
                    <a:pt x="20310" y="1582"/>
                    <a:pt x="20955" y="3308"/>
                  </a:cubicBezTo>
                  <a:cubicBezTo>
                    <a:pt x="21600" y="5033"/>
                    <a:pt x="19988" y="7206"/>
                    <a:pt x="17087" y="8484"/>
                  </a:cubicBezTo>
                  <a:cubicBezTo>
                    <a:pt x="14185" y="9762"/>
                    <a:pt x="9994" y="10146"/>
                    <a:pt x="6931" y="10273"/>
                  </a:cubicBezTo>
                  <a:cubicBezTo>
                    <a:pt x="3869" y="10401"/>
                    <a:pt x="1934" y="10273"/>
                    <a:pt x="967" y="9890"/>
                  </a:cubicBezTo>
                  <a:cubicBezTo>
                    <a:pt x="0" y="9507"/>
                    <a:pt x="0" y="8868"/>
                    <a:pt x="0" y="8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10169283" y="2038095"/>
              <a:ext cx="101345" cy="232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600" fill="norm" stroke="1" extrusionOk="0">
                  <a:moveTo>
                    <a:pt x="20137" y="4516"/>
                  </a:moveTo>
                  <a:cubicBezTo>
                    <a:pt x="20569" y="3535"/>
                    <a:pt x="21001" y="2553"/>
                    <a:pt x="20353" y="1669"/>
                  </a:cubicBezTo>
                  <a:cubicBezTo>
                    <a:pt x="19705" y="785"/>
                    <a:pt x="17977" y="0"/>
                    <a:pt x="16249" y="0"/>
                  </a:cubicBezTo>
                  <a:cubicBezTo>
                    <a:pt x="14521" y="0"/>
                    <a:pt x="12793" y="785"/>
                    <a:pt x="9985" y="3338"/>
                  </a:cubicBezTo>
                  <a:cubicBezTo>
                    <a:pt x="7177" y="5891"/>
                    <a:pt x="3289" y="10211"/>
                    <a:pt x="1345" y="13058"/>
                  </a:cubicBezTo>
                  <a:cubicBezTo>
                    <a:pt x="-599" y="15905"/>
                    <a:pt x="-599" y="17280"/>
                    <a:pt x="2425" y="18458"/>
                  </a:cubicBezTo>
                  <a:cubicBezTo>
                    <a:pt x="5449" y="19636"/>
                    <a:pt x="11497" y="20618"/>
                    <a:pt x="175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10347043" y="2093128"/>
              <a:ext cx="9808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657"/>
                    <a:pt x="-1585" y="11314"/>
                    <a:pt x="575" y="14914"/>
                  </a:cubicBezTo>
                  <a:cubicBezTo>
                    <a:pt x="2735" y="18514"/>
                    <a:pt x="11375" y="20057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10426700" y="2179351"/>
              <a:ext cx="1206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305" y="12302"/>
                    <a:pt x="10611" y="4448"/>
                    <a:pt x="14211" y="1502"/>
                  </a:cubicBezTo>
                  <a:cubicBezTo>
                    <a:pt x="17811" y="-1443"/>
                    <a:pt x="19705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10564235" y="2101595"/>
              <a:ext cx="140327" cy="333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430" fill="norm" stroke="1" extrusionOk="0">
                  <a:moveTo>
                    <a:pt x="5016" y="5162"/>
                  </a:moveTo>
                  <a:cubicBezTo>
                    <a:pt x="4390" y="8287"/>
                    <a:pt x="3764" y="11411"/>
                    <a:pt x="3294" y="13721"/>
                  </a:cubicBezTo>
                  <a:cubicBezTo>
                    <a:pt x="2824" y="16030"/>
                    <a:pt x="2511" y="17525"/>
                    <a:pt x="2042" y="18815"/>
                  </a:cubicBezTo>
                  <a:cubicBezTo>
                    <a:pt x="1572" y="20106"/>
                    <a:pt x="946" y="21192"/>
                    <a:pt x="477" y="21396"/>
                  </a:cubicBezTo>
                  <a:cubicBezTo>
                    <a:pt x="7" y="21600"/>
                    <a:pt x="-306" y="20921"/>
                    <a:pt x="477" y="18272"/>
                  </a:cubicBezTo>
                  <a:cubicBezTo>
                    <a:pt x="1259" y="15623"/>
                    <a:pt x="3137" y="11004"/>
                    <a:pt x="4859" y="7811"/>
                  </a:cubicBezTo>
                  <a:cubicBezTo>
                    <a:pt x="6581" y="4619"/>
                    <a:pt x="8146" y="2853"/>
                    <a:pt x="10181" y="1698"/>
                  </a:cubicBezTo>
                  <a:cubicBezTo>
                    <a:pt x="12216" y="543"/>
                    <a:pt x="14720" y="0"/>
                    <a:pt x="16442" y="0"/>
                  </a:cubicBezTo>
                  <a:cubicBezTo>
                    <a:pt x="18164" y="0"/>
                    <a:pt x="19103" y="543"/>
                    <a:pt x="19885" y="1698"/>
                  </a:cubicBezTo>
                  <a:cubicBezTo>
                    <a:pt x="20668" y="2853"/>
                    <a:pt x="21294" y="4619"/>
                    <a:pt x="20042" y="6045"/>
                  </a:cubicBezTo>
                  <a:cubicBezTo>
                    <a:pt x="18790" y="7472"/>
                    <a:pt x="15659" y="8558"/>
                    <a:pt x="12685" y="9102"/>
                  </a:cubicBezTo>
                  <a:cubicBezTo>
                    <a:pt x="9711" y="9645"/>
                    <a:pt x="6894" y="9645"/>
                    <a:pt x="5172" y="9170"/>
                  </a:cubicBezTo>
                  <a:cubicBezTo>
                    <a:pt x="3451" y="8694"/>
                    <a:pt x="2824" y="7743"/>
                    <a:pt x="2198" y="6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10687049" y="2023278"/>
              <a:ext cx="11330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10800" y="0"/>
                  </a:moveTo>
                  <a:cubicBezTo>
                    <a:pt x="12800" y="0"/>
                    <a:pt x="14800" y="0"/>
                    <a:pt x="17000" y="900"/>
                  </a:cubicBezTo>
                  <a:cubicBezTo>
                    <a:pt x="19200" y="1800"/>
                    <a:pt x="21600" y="3600"/>
                    <a:pt x="21400" y="6364"/>
                  </a:cubicBezTo>
                  <a:cubicBezTo>
                    <a:pt x="21200" y="9129"/>
                    <a:pt x="18400" y="12857"/>
                    <a:pt x="14400" y="15557"/>
                  </a:cubicBezTo>
                  <a:cubicBezTo>
                    <a:pt x="10400" y="18257"/>
                    <a:pt x="5200" y="199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10007600" y="2466556"/>
              <a:ext cx="755650" cy="77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21353"/>
                  </a:moveTo>
                  <a:cubicBezTo>
                    <a:pt x="968" y="18434"/>
                    <a:pt x="1936" y="15515"/>
                    <a:pt x="3661" y="12596"/>
                  </a:cubicBezTo>
                  <a:cubicBezTo>
                    <a:pt x="5385" y="9677"/>
                    <a:pt x="7866" y="6758"/>
                    <a:pt x="10316" y="4423"/>
                  </a:cubicBezTo>
                  <a:cubicBezTo>
                    <a:pt x="12766" y="2088"/>
                    <a:pt x="15187" y="337"/>
                    <a:pt x="17062" y="45"/>
                  </a:cubicBezTo>
                  <a:cubicBezTo>
                    <a:pt x="18938" y="-247"/>
                    <a:pt x="20269" y="921"/>
                    <a:pt x="21600" y="2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10319864" y="2638026"/>
              <a:ext cx="185344" cy="204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504" fill="norm" stroke="1" extrusionOk="0">
                  <a:moveTo>
                    <a:pt x="1328" y="4135"/>
                  </a:moveTo>
                  <a:cubicBezTo>
                    <a:pt x="1328" y="8811"/>
                    <a:pt x="1328" y="13488"/>
                    <a:pt x="1085" y="16382"/>
                  </a:cubicBezTo>
                  <a:cubicBezTo>
                    <a:pt x="843" y="19277"/>
                    <a:pt x="357" y="20391"/>
                    <a:pt x="115" y="20391"/>
                  </a:cubicBezTo>
                  <a:cubicBezTo>
                    <a:pt x="-128" y="20391"/>
                    <a:pt x="-128" y="19277"/>
                    <a:pt x="1571" y="15937"/>
                  </a:cubicBezTo>
                  <a:cubicBezTo>
                    <a:pt x="3270" y="12597"/>
                    <a:pt x="6668" y="7030"/>
                    <a:pt x="9701" y="3912"/>
                  </a:cubicBezTo>
                  <a:cubicBezTo>
                    <a:pt x="12735" y="795"/>
                    <a:pt x="15405" y="127"/>
                    <a:pt x="17346" y="15"/>
                  </a:cubicBezTo>
                  <a:cubicBezTo>
                    <a:pt x="19288" y="-96"/>
                    <a:pt x="20501" y="349"/>
                    <a:pt x="20987" y="3356"/>
                  </a:cubicBezTo>
                  <a:cubicBezTo>
                    <a:pt x="21472" y="6362"/>
                    <a:pt x="21229" y="11929"/>
                    <a:pt x="20744" y="15380"/>
                  </a:cubicBezTo>
                  <a:cubicBezTo>
                    <a:pt x="20259" y="18832"/>
                    <a:pt x="19530" y="20168"/>
                    <a:pt x="18802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1080289" y="3842465"/>
              <a:ext cx="155027" cy="356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5" h="21541" fill="norm" stroke="1" extrusionOk="0">
                  <a:moveTo>
                    <a:pt x="19251" y="6332"/>
                  </a:moveTo>
                  <a:cubicBezTo>
                    <a:pt x="18971" y="4670"/>
                    <a:pt x="18690" y="3008"/>
                    <a:pt x="17288" y="1858"/>
                  </a:cubicBezTo>
                  <a:cubicBezTo>
                    <a:pt x="15885" y="708"/>
                    <a:pt x="13360" y="69"/>
                    <a:pt x="10696" y="5"/>
                  </a:cubicBezTo>
                  <a:cubicBezTo>
                    <a:pt x="8031" y="-59"/>
                    <a:pt x="5225" y="452"/>
                    <a:pt x="2981" y="1347"/>
                  </a:cubicBezTo>
                  <a:cubicBezTo>
                    <a:pt x="737" y="2242"/>
                    <a:pt x="-946" y="3520"/>
                    <a:pt x="597" y="5437"/>
                  </a:cubicBezTo>
                  <a:cubicBezTo>
                    <a:pt x="2140" y="7354"/>
                    <a:pt x="6909" y="9910"/>
                    <a:pt x="10555" y="11636"/>
                  </a:cubicBezTo>
                  <a:cubicBezTo>
                    <a:pt x="14202" y="13361"/>
                    <a:pt x="16727" y="14256"/>
                    <a:pt x="18270" y="15087"/>
                  </a:cubicBezTo>
                  <a:cubicBezTo>
                    <a:pt x="19812" y="15917"/>
                    <a:pt x="20373" y="16684"/>
                    <a:pt x="20514" y="17387"/>
                  </a:cubicBezTo>
                  <a:cubicBezTo>
                    <a:pt x="20654" y="18090"/>
                    <a:pt x="20373" y="18729"/>
                    <a:pt x="18831" y="19368"/>
                  </a:cubicBezTo>
                  <a:cubicBezTo>
                    <a:pt x="17288" y="20007"/>
                    <a:pt x="14483" y="20646"/>
                    <a:pt x="12238" y="21030"/>
                  </a:cubicBezTo>
                  <a:cubicBezTo>
                    <a:pt x="9994" y="21413"/>
                    <a:pt x="8311" y="21541"/>
                    <a:pt x="6768" y="21541"/>
                  </a:cubicBezTo>
                  <a:cubicBezTo>
                    <a:pt x="5225" y="21541"/>
                    <a:pt x="3823" y="21413"/>
                    <a:pt x="3262" y="21094"/>
                  </a:cubicBezTo>
                  <a:cubicBezTo>
                    <a:pt x="2701" y="20774"/>
                    <a:pt x="2981" y="20263"/>
                    <a:pt x="3262" y="19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1320360" y="3890666"/>
              <a:ext cx="203641" cy="276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064" fill="norm" stroke="1" extrusionOk="0">
                  <a:moveTo>
                    <a:pt x="5336" y="10118"/>
                  </a:moveTo>
                  <a:cubicBezTo>
                    <a:pt x="4234" y="9957"/>
                    <a:pt x="3132" y="9796"/>
                    <a:pt x="3352" y="9715"/>
                  </a:cubicBezTo>
                  <a:cubicBezTo>
                    <a:pt x="3572" y="9635"/>
                    <a:pt x="5115" y="9635"/>
                    <a:pt x="7099" y="8748"/>
                  </a:cubicBezTo>
                  <a:cubicBezTo>
                    <a:pt x="9083" y="7862"/>
                    <a:pt x="11507" y="6089"/>
                    <a:pt x="12940" y="4718"/>
                  </a:cubicBezTo>
                  <a:cubicBezTo>
                    <a:pt x="14372" y="3348"/>
                    <a:pt x="14813" y="2381"/>
                    <a:pt x="14703" y="1495"/>
                  </a:cubicBezTo>
                  <a:cubicBezTo>
                    <a:pt x="14593" y="608"/>
                    <a:pt x="13932" y="-198"/>
                    <a:pt x="12168" y="44"/>
                  </a:cubicBezTo>
                  <a:cubicBezTo>
                    <a:pt x="10405" y="286"/>
                    <a:pt x="7540" y="1575"/>
                    <a:pt x="5115" y="4235"/>
                  </a:cubicBezTo>
                  <a:cubicBezTo>
                    <a:pt x="2691" y="6895"/>
                    <a:pt x="707" y="10924"/>
                    <a:pt x="156" y="13906"/>
                  </a:cubicBezTo>
                  <a:cubicBezTo>
                    <a:pt x="-395" y="16889"/>
                    <a:pt x="487" y="18823"/>
                    <a:pt x="3242" y="19951"/>
                  </a:cubicBezTo>
                  <a:cubicBezTo>
                    <a:pt x="5997" y="21080"/>
                    <a:pt x="10625" y="21402"/>
                    <a:pt x="13932" y="20677"/>
                  </a:cubicBezTo>
                  <a:cubicBezTo>
                    <a:pt x="17238" y="19951"/>
                    <a:pt x="19221" y="18178"/>
                    <a:pt x="21205" y="16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1168400" y="3493214"/>
              <a:ext cx="203200" cy="212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21502"/>
                  </a:moveTo>
                  <a:cubicBezTo>
                    <a:pt x="2475" y="15942"/>
                    <a:pt x="4950" y="10381"/>
                    <a:pt x="6412" y="7066"/>
                  </a:cubicBezTo>
                  <a:cubicBezTo>
                    <a:pt x="7875" y="3752"/>
                    <a:pt x="8325" y="2682"/>
                    <a:pt x="9000" y="1720"/>
                  </a:cubicBezTo>
                  <a:cubicBezTo>
                    <a:pt x="9675" y="757"/>
                    <a:pt x="10575" y="-98"/>
                    <a:pt x="11475" y="9"/>
                  </a:cubicBezTo>
                  <a:cubicBezTo>
                    <a:pt x="12375" y="116"/>
                    <a:pt x="13275" y="1185"/>
                    <a:pt x="14962" y="4072"/>
                  </a:cubicBezTo>
                  <a:cubicBezTo>
                    <a:pt x="16650" y="6959"/>
                    <a:pt x="19125" y="11664"/>
                    <a:pt x="21600" y="16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1685014" y="3704831"/>
              <a:ext cx="137437" cy="553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482" fill="norm" stroke="1" extrusionOk="0">
                  <a:moveTo>
                    <a:pt x="20933" y="2757"/>
                  </a:moveTo>
                  <a:cubicBezTo>
                    <a:pt x="20933" y="2264"/>
                    <a:pt x="20933" y="1771"/>
                    <a:pt x="20611" y="1319"/>
                  </a:cubicBezTo>
                  <a:cubicBezTo>
                    <a:pt x="20288" y="868"/>
                    <a:pt x="19643" y="457"/>
                    <a:pt x="18515" y="211"/>
                  </a:cubicBezTo>
                  <a:cubicBezTo>
                    <a:pt x="17387" y="-36"/>
                    <a:pt x="15775" y="-118"/>
                    <a:pt x="13840" y="252"/>
                  </a:cubicBezTo>
                  <a:cubicBezTo>
                    <a:pt x="11906" y="621"/>
                    <a:pt x="9649" y="1442"/>
                    <a:pt x="7393" y="3126"/>
                  </a:cubicBezTo>
                  <a:cubicBezTo>
                    <a:pt x="5136" y="4810"/>
                    <a:pt x="2879" y="7356"/>
                    <a:pt x="1429" y="9902"/>
                  </a:cubicBezTo>
                  <a:cubicBezTo>
                    <a:pt x="-22" y="12448"/>
                    <a:pt x="-667" y="14994"/>
                    <a:pt x="945" y="16924"/>
                  </a:cubicBezTo>
                  <a:cubicBezTo>
                    <a:pt x="2557" y="18854"/>
                    <a:pt x="6426" y="20168"/>
                    <a:pt x="9166" y="20825"/>
                  </a:cubicBezTo>
                  <a:cubicBezTo>
                    <a:pt x="11906" y="21482"/>
                    <a:pt x="13518" y="21482"/>
                    <a:pt x="1513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1860499" y="3909372"/>
              <a:ext cx="174736" cy="484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0668" fill="norm" stroke="1" extrusionOk="0">
                  <a:moveTo>
                    <a:pt x="3774" y="12195"/>
                  </a:moveTo>
                  <a:cubicBezTo>
                    <a:pt x="3271" y="15900"/>
                    <a:pt x="2769" y="19606"/>
                    <a:pt x="2267" y="20464"/>
                  </a:cubicBezTo>
                  <a:cubicBezTo>
                    <a:pt x="1764" y="21323"/>
                    <a:pt x="1262" y="19335"/>
                    <a:pt x="760" y="16940"/>
                  </a:cubicBezTo>
                  <a:cubicBezTo>
                    <a:pt x="257" y="14545"/>
                    <a:pt x="-245" y="11743"/>
                    <a:pt x="132" y="8987"/>
                  </a:cubicBezTo>
                  <a:cubicBezTo>
                    <a:pt x="508" y="6230"/>
                    <a:pt x="1764" y="3519"/>
                    <a:pt x="4025" y="1892"/>
                  </a:cubicBezTo>
                  <a:cubicBezTo>
                    <a:pt x="6285" y="265"/>
                    <a:pt x="9550" y="-277"/>
                    <a:pt x="12439" y="130"/>
                  </a:cubicBezTo>
                  <a:cubicBezTo>
                    <a:pt x="15327" y="536"/>
                    <a:pt x="17839" y="1892"/>
                    <a:pt x="19346" y="3248"/>
                  </a:cubicBezTo>
                  <a:cubicBezTo>
                    <a:pt x="20853" y="4603"/>
                    <a:pt x="21355" y="5959"/>
                    <a:pt x="19722" y="7134"/>
                  </a:cubicBezTo>
                  <a:cubicBezTo>
                    <a:pt x="18090" y="8309"/>
                    <a:pt x="14322" y="9303"/>
                    <a:pt x="11183" y="9619"/>
                  </a:cubicBezTo>
                  <a:cubicBezTo>
                    <a:pt x="8043" y="9936"/>
                    <a:pt x="5532" y="9574"/>
                    <a:pt x="3020" y="9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1900827" y="3672886"/>
              <a:ext cx="169274" cy="179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263" fill="norm" stroke="1" extrusionOk="0">
                  <a:moveTo>
                    <a:pt x="3726" y="21263"/>
                  </a:moveTo>
                  <a:cubicBezTo>
                    <a:pt x="2393" y="20510"/>
                    <a:pt x="1059" y="19756"/>
                    <a:pt x="393" y="18626"/>
                  </a:cubicBezTo>
                  <a:cubicBezTo>
                    <a:pt x="-274" y="17496"/>
                    <a:pt x="-274" y="15989"/>
                    <a:pt x="1859" y="12849"/>
                  </a:cubicBezTo>
                  <a:cubicBezTo>
                    <a:pt x="3993" y="9710"/>
                    <a:pt x="8259" y="4937"/>
                    <a:pt x="11059" y="2426"/>
                  </a:cubicBezTo>
                  <a:cubicBezTo>
                    <a:pt x="13859" y="-86"/>
                    <a:pt x="15193" y="-337"/>
                    <a:pt x="16259" y="291"/>
                  </a:cubicBezTo>
                  <a:cubicBezTo>
                    <a:pt x="17326" y="919"/>
                    <a:pt x="18126" y="2426"/>
                    <a:pt x="18926" y="5816"/>
                  </a:cubicBezTo>
                  <a:cubicBezTo>
                    <a:pt x="19726" y="9207"/>
                    <a:pt x="20526" y="14482"/>
                    <a:pt x="21326" y="19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2095500" y="4026618"/>
              <a:ext cx="184150" cy="187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21488"/>
                  </a:moveTo>
                  <a:cubicBezTo>
                    <a:pt x="2234" y="14935"/>
                    <a:pt x="4469" y="8382"/>
                    <a:pt x="5959" y="4621"/>
                  </a:cubicBezTo>
                  <a:cubicBezTo>
                    <a:pt x="7448" y="859"/>
                    <a:pt x="8193" y="-112"/>
                    <a:pt x="8690" y="9"/>
                  </a:cubicBezTo>
                  <a:cubicBezTo>
                    <a:pt x="9186" y="131"/>
                    <a:pt x="9434" y="1344"/>
                    <a:pt x="9683" y="2558"/>
                  </a:cubicBezTo>
                  <a:cubicBezTo>
                    <a:pt x="9931" y="3771"/>
                    <a:pt x="10179" y="4985"/>
                    <a:pt x="10676" y="6198"/>
                  </a:cubicBezTo>
                  <a:cubicBezTo>
                    <a:pt x="11172" y="7412"/>
                    <a:pt x="11917" y="8625"/>
                    <a:pt x="12786" y="8868"/>
                  </a:cubicBezTo>
                  <a:cubicBezTo>
                    <a:pt x="13655" y="9110"/>
                    <a:pt x="14648" y="8382"/>
                    <a:pt x="15517" y="7533"/>
                  </a:cubicBezTo>
                  <a:cubicBezTo>
                    <a:pt x="16386" y="6684"/>
                    <a:pt x="17131" y="5713"/>
                    <a:pt x="17752" y="6198"/>
                  </a:cubicBezTo>
                  <a:cubicBezTo>
                    <a:pt x="18372" y="6684"/>
                    <a:pt x="18869" y="8625"/>
                    <a:pt x="19490" y="11295"/>
                  </a:cubicBezTo>
                  <a:cubicBezTo>
                    <a:pt x="20110" y="13964"/>
                    <a:pt x="20855" y="17362"/>
                    <a:pt x="21600" y="20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2333919" y="4036228"/>
              <a:ext cx="104481" cy="211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419" fill="norm" stroke="1" extrusionOk="0">
                  <a:moveTo>
                    <a:pt x="9660" y="0"/>
                  </a:moveTo>
                  <a:cubicBezTo>
                    <a:pt x="6636" y="5347"/>
                    <a:pt x="3612" y="10693"/>
                    <a:pt x="1884" y="14008"/>
                  </a:cubicBezTo>
                  <a:cubicBezTo>
                    <a:pt x="156" y="17323"/>
                    <a:pt x="-276" y="18606"/>
                    <a:pt x="156" y="19675"/>
                  </a:cubicBezTo>
                  <a:cubicBezTo>
                    <a:pt x="588" y="20745"/>
                    <a:pt x="1884" y="21600"/>
                    <a:pt x="5556" y="21386"/>
                  </a:cubicBezTo>
                  <a:cubicBezTo>
                    <a:pt x="9228" y="21172"/>
                    <a:pt x="15276" y="19889"/>
                    <a:pt x="21324" y="18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2476500" y="4085300"/>
              <a:ext cx="101600" cy="164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18900" y="223"/>
                  </a:moveTo>
                  <a:cubicBezTo>
                    <a:pt x="16650" y="-51"/>
                    <a:pt x="14400" y="-324"/>
                    <a:pt x="11700" y="1043"/>
                  </a:cubicBezTo>
                  <a:cubicBezTo>
                    <a:pt x="9000" y="2410"/>
                    <a:pt x="5850" y="5418"/>
                    <a:pt x="3600" y="8699"/>
                  </a:cubicBezTo>
                  <a:cubicBezTo>
                    <a:pt x="1350" y="11980"/>
                    <a:pt x="0" y="15534"/>
                    <a:pt x="0" y="17858"/>
                  </a:cubicBezTo>
                  <a:cubicBezTo>
                    <a:pt x="0" y="20182"/>
                    <a:pt x="1350" y="21276"/>
                    <a:pt x="4725" y="21276"/>
                  </a:cubicBezTo>
                  <a:cubicBezTo>
                    <a:pt x="8100" y="21276"/>
                    <a:pt x="13500" y="20182"/>
                    <a:pt x="16650" y="18952"/>
                  </a:cubicBezTo>
                  <a:cubicBezTo>
                    <a:pt x="19800" y="17722"/>
                    <a:pt x="20700" y="16354"/>
                    <a:pt x="21600" y="14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2527300" y="4156878"/>
              <a:ext cx="101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2730500" y="3699678"/>
              <a:ext cx="120924" cy="523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536" fill="norm" stroke="1" extrusionOk="0">
                  <a:moveTo>
                    <a:pt x="0" y="0"/>
                  </a:moveTo>
                  <a:cubicBezTo>
                    <a:pt x="5214" y="2177"/>
                    <a:pt x="10428" y="4355"/>
                    <a:pt x="14338" y="6968"/>
                  </a:cubicBezTo>
                  <a:cubicBezTo>
                    <a:pt x="18248" y="9581"/>
                    <a:pt x="20855" y="12629"/>
                    <a:pt x="21228" y="14981"/>
                  </a:cubicBezTo>
                  <a:cubicBezTo>
                    <a:pt x="21600" y="17332"/>
                    <a:pt x="19738" y="18987"/>
                    <a:pt x="18248" y="19989"/>
                  </a:cubicBezTo>
                  <a:cubicBezTo>
                    <a:pt x="16759" y="20990"/>
                    <a:pt x="15641" y="21339"/>
                    <a:pt x="14152" y="21469"/>
                  </a:cubicBezTo>
                  <a:cubicBezTo>
                    <a:pt x="12662" y="21600"/>
                    <a:pt x="10800" y="21513"/>
                    <a:pt x="8938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3155950" y="3928278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3111500" y="4112428"/>
              <a:ext cx="3111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20" y="17486"/>
                    <a:pt x="7641" y="13371"/>
                    <a:pt x="11241" y="9771"/>
                  </a:cubicBezTo>
                  <a:cubicBezTo>
                    <a:pt x="14841" y="6171"/>
                    <a:pt x="1822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3879850" y="3382973"/>
              <a:ext cx="1968500" cy="1026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17547"/>
                  </a:moveTo>
                  <a:cubicBezTo>
                    <a:pt x="209" y="18611"/>
                    <a:pt x="418" y="19676"/>
                    <a:pt x="604" y="20363"/>
                  </a:cubicBezTo>
                  <a:cubicBezTo>
                    <a:pt x="790" y="21051"/>
                    <a:pt x="952" y="21361"/>
                    <a:pt x="1092" y="21472"/>
                  </a:cubicBezTo>
                  <a:cubicBezTo>
                    <a:pt x="1231" y="21583"/>
                    <a:pt x="1347" y="21494"/>
                    <a:pt x="1463" y="20873"/>
                  </a:cubicBezTo>
                  <a:cubicBezTo>
                    <a:pt x="1579" y="20252"/>
                    <a:pt x="1695" y="19099"/>
                    <a:pt x="1754" y="17680"/>
                  </a:cubicBezTo>
                  <a:cubicBezTo>
                    <a:pt x="1812" y="16261"/>
                    <a:pt x="1812" y="14575"/>
                    <a:pt x="1788" y="12934"/>
                  </a:cubicBezTo>
                  <a:cubicBezTo>
                    <a:pt x="1765" y="11293"/>
                    <a:pt x="1719" y="9696"/>
                    <a:pt x="1672" y="8299"/>
                  </a:cubicBezTo>
                  <a:cubicBezTo>
                    <a:pt x="1626" y="6902"/>
                    <a:pt x="1579" y="5705"/>
                    <a:pt x="1556" y="4951"/>
                  </a:cubicBezTo>
                  <a:cubicBezTo>
                    <a:pt x="1533" y="4197"/>
                    <a:pt x="1533" y="3886"/>
                    <a:pt x="1661" y="3620"/>
                  </a:cubicBezTo>
                  <a:cubicBezTo>
                    <a:pt x="1788" y="3354"/>
                    <a:pt x="2044" y="3132"/>
                    <a:pt x="2590" y="2866"/>
                  </a:cubicBezTo>
                  <a:cubicBezTo>
                    <a:pt x="3135" y="2600"/>
                    <a:pt x="3972" y="2289"/>
                    <a:pt x="4866" y="2023"/>
                  </a:cubicBezTo>
                  <a:cubicBezTo>
                    <a:pt x="5760" y="1757"/>
                    <a:pt x="6712" y="1535"/>
                    <a:pt x="7665" y="1358"/>
                  </a:cubicBezTo>
                  <a:cubicBezTo>
                    <a:pt x="8617" y="1181"/>
                    <a:pt x="9569" y="1047"/>
                    <a:pt x="10405" y="937"/>
                  </a:cubicBezTo>
                  <a:cubicBezTo>
                    <a:pt x="11241" y="826"/>
                    <a:pt x="11961" y="737"/>
                    <a:pt x="12925" y="670"/>
                  </a:cubicBezTo>
                  <a:cubicBezTo>
                    <a:pt x="13889" y="604"/>
                    <a:pt x="15097" y="560"/>
                    <a:pt x="16165" y="493"/>
                  </a:cubicBezTo>
                  <a:cubicBezTo>
                    <a:pt x="17234" y="427"/>
                    <a:pt x="18163" y="338"/>
                    <a:pt x="18964" y="249"/>
                  </a:cubicBezTo>
                  <a:cubicBezTo>
                    <a:pt x="19765" y="160"/>
                    <a:pt x="20439" y="72"/>
                    <a:pt x="20845" y="27"/>
                  </a:cubicBezTo>
                  <a:cubicBezTo>
                    <a:pt x="21252" y="-17"/>
                    <a:pt x="21391" y="-17"/>
                    <a:pt x="21472" y="94"/>
                  </a:cubicBezTo>
                  <a:cubicBezTo>
                    <a:pt x="21554" y="205"/>
                    <a:pt x="21577" y="427"/>
                    <a:pt x="21600" y="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4394200" y="3654601"/>
              <a:ext cx="153126" cy="339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373" fill="norm" stroke="1" extrusionOk="0">
                  <a:moveTo>
                    <a:pt x="0" y="8440"/>
                  </a:moveTo>
                  <a:cubicBezTo>
                    <a:pt x="584" y="12306"/>
                    <a:pt x="1168" y="16173"/>
                    <a:pt x="1459" y="18440"/>
                  </a:cubicBezTo>
                  <a:cubicBezTo>
                    <a:pt x="1751" y="20706"/>
                    <a:pt x="1751" y="21373"/>
                    <a:pt x="1459" y="21373"/>
                  </a:cubicBezTo>
                  <a:cubicBezTo>
                    <a:pt x="1168" y="21373"/>
                    <a:pt x="584" y="20706"/>
                    <a:pt x="584" y="17773"/>
                  </a:cubicBezTo>
                  <a:cubicBezTo>
                    <a:pt x="584" y="14840"/>
                    <a:pt x="1168" y="9640"/>
                    <a:pt x="2335" y="6306"/>
                  </a:cubicBezTo>
                  <a:cubicBezTo>
                    <a:pt x="3503" y="2973"/>
                    <a:pt x="5254" y="1506"/>
                    <a:pt x="7881" y="706"/>
                  </a:cubicBezTo>
                  <a:cubicBezTo>
                    <a:pt x="10508" y="-94"/>
                    <a:pt x="14011" y="-227"/>
                    <a:pt x="16784" y="373"/>
                  </a:cubicBezTo>
                  <a:cubicBezTo>
                    <a:pt x="19557" y="973"/>
                    <a:pt x="21600" y="2306"/>
                    <a:pt x="21016" y="4173"/>
                  </a:cubicBezTo>
                  <a:cubicBezTo>
                    <a:pt x="20432" y="6040"/>
                    <a:pt x="17222" y="8440"/>
                    <a:pt x="14741" y="9773"/>
                  </a:cubicBezTo>
                  <a:cubicBezTo>
                    <a:pt x="12259" y="11106"/>
                    <a:pt x="10508" y="11373"/>
                    <a:pt x="9049" y="11306"/>
                  </a:cubicBezTo>
                  <a:cubicBezTo>
                    <a:pt x="7589" y="11240"/>
                    <a:pt x="6422" y="10840"/>
                    <a:pt x="5254" y="10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4343400" y="3519003"/>
              <a:ext cx="158750" cy="123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9" fill="norm" stroke="1" extrusionOk="0">
                  <a:moveTo>
                    <a:pt x="0" y="21009"/>
                  </a:moveTo>
                  <a:cubicBezTo>
                    <a:pt x="0" y="19209"/>
                    <a:pt x="0" y="17409"/>
                    <a:pt x="1728" y="14169"/>
                  </a:cubicBezTo>
                  <a:cubicBezTo>
                    <a:pt x="3456" y="10929"/>
                    <a:pt x="6912" y="6249"/>
                    <a:pt x="9216" y="3369"/>
                  </a:cubicBezTo>
                  <a:cubicBezTo>
                    <a:pt x="11520" y="489"/>
                    <a:pt x="12672" y="-591"/>
                    <a:pt x="13680" y="309"/>
                  </a:cubicBezTo>
                  <a:cubicBezTo>
                    <a:pt x="14688" y="1209"/>
                    <a:pt x="15552" y="4089"/>
                    <a:pt x="16848" y="6789"/>
                  </a:cubicBezTo>
                  <a:cubicBezTo>
                    <a:pt x="18144" y="9489"/>
                    <a:pt x="19872" y="12009"/>
                    <a:pt x="21600" y="14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4603749" y="3813970"/>
              <a:ext cx="127001" cy="184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21356"/>
                  </a:moveTo>
                  <a:cubicBezTo>
                    <a:pt x="0" y="15711"/>
                    <a:pt x="0" y="10065"/>
                    <a:pt x="540" y="6629"/>
                  </a:cubicBezTo>
                  <a:cubicBezTo>
                    <a:pt x="1080" y="3192"/>
                    <a:pt x="2160" y="1965"/>
                    <a:pt x="3600" y="1106"/>
                  </a:cubicBezTo>
                  <a:cubicBezTo>
                    <a:pt x="5040" y="247"/>
                    <a:pt x="6840" y="-244"/>
                    <a:pt x="8100" y="124"/>
                  </a:cubicBezTo>
                  <a:cubicBezTo>
                    <a:pt x="9360" y="492"/>
                    <a:pt x="10080" y="1720"/>
                    <a:pt x="10620" y="2947"/>
                  </a:cubicBezTo>
                  <a:cubicBezTo>
                    <a:pt x="11160" y="4174"/>
                    <a:pt x="11520" y="5401"/>
                    <a:pt x="12420" y="5647"/>
                  </a:cubicBezTo>
                  <a:cubicBezTo>
                    <a:pt x="13320" y="5892"/>
                    <a:pt x="14760" y="5156"/>
                    <a:pt x="15840" y="5524"/>
                  </a:cubicBezTo>
                  <a:cubicBezTo>
                    <a:pt x="16920" y="5892"/>
                    <a:pt x="17640" y="7365"/>
                    <a:pt x="18540" y="9206"/>
                  </a:cubicBezTo>
                  <a:cubicBezTo>
                    <a:pt x="19440" y="11047"/>
                    <a:pt x="20520" y="13256"/>
                    <a:pt x="21600" y="15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4792753" y="3839378"/>
              <a:ext cx="90398" cy="123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0967" fill="norm" stroke="1" extrusionOk="0">
                  <a:moveTo>
                    <a:pt x="1820" y="0"/>
                  </a:moveTo>
                  <a:cubicBezTo>
                    <a:pt x="1329" y="4320"/>
                    <a:pt x="838" y="8640"/>
                    <a:pt x="347" y="12420"/>
                  </a:cubicBezTo>
                  <a:cubicBezTo>
                    <a:pt x="-144" y="16200"/>
                    <a:pt x="-635" y="19440"/>
                    <a:pt x="2801" y="20520"/>
                  </a:cubicBezTo>
                  <a:cubicBezTo>
                    <a:pt x="6238" y="21600"/>
                    <a:pt x="13601" y="20520"/>
                    <a:pt x="20965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4922951" y="3831483"/>
              <a:ext cx="112599" cy="138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0843" fill="norm" stroke="1" extrusionOk="0">
                  <a:moveTo>
                    <a:pt x="20078" y="232"/>
                  </a:moveTo>
                  <a:cubicBezTo>
                    <a:pt x="18078" y="-85"/>
                    <a:pt x="16078" y="-403"/>
                    <a:pt x="12678" y="1662"/>
                  </a:cubicBezTo>
                  <a:cubicBezTo>
                    <a:pt x="9278" y="3726"/>
                    <a:pt x="4478" y="8173"/>
                    <a:pt x="2078" y="11509"/>
                  </a:cubicBezTo>
                  <a:cubicBezTo>
                    <a:pt x="-322" y="14844"/>
                    <a:pt x="-322" y="17068"/>
                    <a:pt x="478" y="18656"/>
                  </a:cubicBezTo>
                  <a:cubicBezTo>
                    <a:pt x="1278" y="20244"/>
                    <a:pt x="2878" y="21197"/>
                    <a:pt x="6478" y="20721"/>
                  </a:cubicBezTo>
                  <a:cubicBezTo>
                    <a:pt x="10078" y="20244"/>
                    <a:pt x="15678" y="18338"/>
                    <a:pt x="21278" y="16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4984750" y="3864778"/>
              <a:ext cx="127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5165671" y="3544909"/>
              <a:ext cx="136580" cy="351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86" fill="norm" stroke="1" extrusionOk="0">
                  <a:moveTo>
                    <a:pt x="21442" y="1309"/>
                  </a:moveTo>
                  <a:cubicBezTo>
                    <a:pt x="20445" y="791"/>
                    <a:pt x="19448" y="274"/>
                    <a:pt x="18119" y="80"/>
                  </a:cubicBezTo>
                  <a:cubicBezTo>
                    <a:pt x="16790" y="-114"/>
                    <a:pt x="15128" y="15"/>
                    <a:pt x="12968" y="791"/>
                  </a:cubicBezTo>
                  <a:cubicBezTo>
                    <a:pt x="10808" y="1567"/>
                    <a:pt x="8150" y="2990"/>
                    <a:pt x="5491" y="5900"/>
                  </a:cubicBezTo>
                  <a:cubicBezTo>
                    <a:pt x="2833" y="8811"/>
                    <a:pt x="174" y="13208"/>
                    <a:pt x="8" y="16054"/>
                  </a:cubicBezTo>
                  <a:cubicBezTo>
                    <a:pt x="-158" y="18899"/>
                    <a:pt x="2168" y="20193"/>
                    <a:pt x="4494" y="20839"/>
                  </a:cubicBezTo>
                  <a:cubicBezTo>
                    <a:pt x="6820" y="21486"/>
                    <a:pt x="9147" y="21486"/>
                    <a:pt x="11473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5400393" y="3604428"/>
              <a:ext cx="980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741"/>
                    <a:pt x="2735" y="9483"/>
                    <a:pt x="575" y="13083"/>
                  </a:cubicBezTo>
                  <a:cubicBezTo>
                    <a:pt x="-1585" y="16683"/>
                    <a:pt x="2735" y="19141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5467350" y="3737778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7" y="14400"/>
                    <a:pt x="8533" y="7200"/>
                    <a:pt x="12133" y="3600"/>
                  </a:cubicBezTo>
                  <a:cubicBezTo>
                    <a:pt x="15733" y="0"/>
                    <a:pt x="186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5750422" y="3573622"/>
              <a:ext cx="150972" cy="482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514" fill="norm" stroke="1" extrusionOk="0">
                  <a:moveTo>
                    <a:pt x="6499" y="10145"/>
                  </a:moveTo>
                  <a:cubicBezTo>
                    <a:pt x="5331" y="12786"/>
                    <a:pt x="4163" y="15427"/>
                    <a:pt x="3288" y="17125"/>
                  </a:cubicBezTo>
                  <a:cubicBezTo>
                    <a:pt x="2412" y="18823"/>
                    <a:pt x="1828" y="19577"/>
                    <a:pt x="1390" y="20237"/>
                  </a:cubicBezTo>
                  <a:cubicBezTo>
                    <a:pt x="953" y="20898"/>
                    <a:pt x="661" y="21464"/>
                    <a:pt x="369" y="21511"/>
                  </a:cubicBezTo>
                  <a:cubicBezTo>
                    <a:pt x="77" y="21558"/>
                    <a:pt x="-215" y="21086"/>
                    <a:pt x="223" y="19294"/>
                  </a:cubicBezTo>
                  <a:cubicBezTo>
                    <a:pt x="661" y="17502"/>
                    <a:pt x="1828" y="14389"/>
                    <a:pt x="3580" y="11324"/>
                  </a:cubicBezTo>
                  <a:cubicBezTo>
                    <a:pt x="5331" y="8258"/>
                    <a:pt x="7666" y="5240"/>
                    <a:pt x="9271" y="3448"/>
                  </a:cubicBezTo>
                  <a:cubicBezTo>
                    <a:pt x="10877" y="1656"/>
                    <a:pt x="11753" y="1090"/>
                    <a:pt x="12774" y="665"/>
                  </a:cubicBezTo>
                  <a:cubicBezTo>
                    <a:pt x="13796" y="241"/>
                    <a:pt x="14963" y="-42"/>
                    <a:pt x="16131" y="5"/>
                  </a:cubicBezTo>
                  <a:cubicBezTo>
                    <a:pt x="17299" y="52"/>
                    <a:pt x="18466" y="430"/>
                    <a:pt x="19488" y="1090"/>
                  </a:cubicBezTo>
                  <a:cubicBezTo>
                    <a:pt x="20509" y="1750"/>
                    <a:pt x="21385" y="2693"/>
                    <a:pt x="20363" y="3872"/>
                  </a:cubicBezTo>
                  <a:cubicBezTo>
                    <a:pt x="19342" y="5051"/>
                    <a:pt x="16423" y="6466"/>
                    <a:pt x="14380" y="7362"/>
                  </a:cubicBezTo>
                  <a:cubicBezTo>
                    <a:pt x="12336" y="8258"/>
                    <a:pt x="11169" y="8636"/>
                    <a:pt x="10001" y="9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5873750" y="3781965"/>
              <a:ext cx="142628" cy="165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361" fill="norm" stroke="1" extrusionOk="0">
                  <a:moveTo>
                    <a:pt x="0" y="18080"/>
                  </a:moveTo>
                  <a:cubicBezTo>
                    <a:pt x="2541" y="12885"/>
                    <a:pt x="5082" y="7690"/>
                    <a:pt x="6988" y="4409"/>
                  </a:cubicBezTo>
                  <a:cubicBezTo>
                    <a:pt x="8894" y="1128"/>
                    <a:pt x="10165" y="-239"/>
                    <a:pt x="10800" y="34"/>
                  </a:cubicBezTo>
                  <a:cubicBezTo>
                    <a:pt x="11435" y="308"/>
                    <a:pt x="11435" y="2222"/>
                    <a:pt x="11435" y="3862"/>
                  </a:cubicBezTo>
                  <a:cubicBezTo>
                    <a:pt x="11435" y="5503"/>
                    <a:pt x="11435" y="6870"/>
                    <a:pt x="12229" y="7417"/>
                  </a:cubicBezTo>
                  <a:cubicBezTo>
                    <a:pt x="13024" y="7964"/>
                    <a:pt x="14612" y="7690"/>
                    <a:pt x="15882" y="6870"/>
                  </a:cubicBezTo>
                  <a:cubicBezTo>
                    <a:pt x="17153" y="6050"/>
                    <a:pt x="18106" y="4683"/>
                    <a:pt x="19059" y="3315"/>
                  </a:cubicBezTo>
                  <a:cubicBezTo>
                    <a:pt x="20012" y="1948"/>
                    <a:pt x="20965" y="581"/>
                    <a:pt x="21282" y="718"/>
                  </a:cubicBezTo>
                  <a:cubicBezTo>
                    <a:pt x="21600" y="855"/>
                    <a:pt x="21282" y="2495"/>
                    <a:pt x="20488" y="6186"/>
                  </a:cubicBezTo>
                  <a:cubicBezTo>
                    <a:pt x="19694" y="9877"/>
                    <a:pt x="18424" y="15619"/>
                    <a:pt x="17153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6042997" y="3839378"/>
              <a:ext cx="9110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304" fill="norm" stroke="1" extrusionOk="0">
                  <a:moveTo>
                    <a:pt x="13765" y="0"/>
                  </a:moveTo>
                  <a:cubicBezTo>
                    <a:pt x="11802" y="2663"/>
                    <a:pt x="9838" y="5326"/>
                    <a:pt x="7629" y="8137"/>
                  </a:cubicBezTo>
                  <a:cubicBezTo>
                    <a:pt x="5420" y="10948"/>
                    <a:pt x="2965" y="13907"/>
                    <a:pt x="1493" y="16274"/>
                  </a:cubicBezTo>
                  <a:cubicBezTo>
                    <a:pt x="20" y="18641"/>
                    <a:pt x="-471" y="20416"/>
                    <a:pt x="511" y="21008"/>
                  </a:cubicBezTo>
                  <a:cubicBezTo>
                    <a:pt x="1493" y="21600"/>
                    <a:pt x="3947" y="21008"/>
                    <a:pt x="7629" y="20860"/>
                  </a:cubicBezTo>
                  <a:cubicBezTo>
                    <a:pt x="11311" y="20712"/>
                    <a:pt x="16220" y="21008"/>
                    <a:pt x="21129" y="21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6157063" y="3883828"/>
              <a:ext cx="116738" cy="135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233" fill="norm" stroke="1" extrusionOk="0">
                  <a:moveTo>
                    <a:pt x="21273" y="1994"/>
                  </a:moveTo>
                  <a:cubicBezTo>
                    <a:pt x="19730" y="997"/>
                    <a:pt x="18187" y="0"/>
                    <a:pt x="15487" y="0"/>
                  </a:cubicBezTo>
                  <a:cubicBezTo>
                    <a:pt x="12787" y="0"/>
                    <a:pt x="8930" y="997"/>
                    <a:pt x="5844" y="3323"/>
                  </a:cubicBezTo>
                  <a:cubicBezTo>
                    <a:pt x="2759" y="5649"/>
                    <a:pt x="444" y="9305"/>
                    <a:pt x="59" y="12628"/>
                  </a:cubicBezTo>
                  <a:cubicBezTo>
                    <a:pt x="-327" y="15951"/>
                    <a:pt x="1216" y="18942"/>
                    <a:pt x="4302" y="20271"/>
                  </a:cubicBezTo>
                  <a:cubicBezTo>
                    <a:pt x="7387" y="21600"/>
                    <a:pt x="12016" y="21268"/>
                    <a:pt x="16644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6197600" y="3940978"/>
              <a:ext cx="133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6343650" y="3642528"/>
              <a:ext cx="132405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7" h="21600" fill="norm" stroke="1" extrusionOk="0">
                  <a:moveTo>
                    <a:pt x="10966" y="0"/>
                  </a:moveTo>
                  <a:cubicBezTo>
                    <a:pt x="14289" y="1862"/>
                    <a:pt x="17612" y="3724"/>
                    <a:pt x="19440" y="6269"/>
                  </a:cubicBezTo>
                  <a:cubicBezTo>
                    <a:pt x="21268" y="8814"/>
                    <a:pt x="21600" y="12041"/>
                    <a:pt x="18111" y="14710"/>
                  </a:cubicBezTo>
                  <a:cubicBezTo>
                    <a:pt x="14622" y="17379"/>
                    <a:pt x="7311" y="194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5928783" y="3436890"/>
              <a:ext cx="116418" cy="110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254" fill="norm" stroke="1" extrusionOk="0">
                  <a:moveTo>
                    <a:pt x="385" y="21254"/>
                  </a:moveTo>
                  <a:cubicBezTo>
                    <a:pt x="0" y="19216"/>
                    <a:pt x="-386" y="17179"/>
                    <a:pt x="771" y="14122"/>
                  </a:cubicBezTo>
                  <a:cubicBezTo>
                    <a:pt x="1928" y="11065"/>
                    <a:pt x="4628" y="6990"/>
                    <a:pt x="7328" y="4137"/>
                  </a:cubicBezTo>
                  <a:cubicBezTo>
                    <a:pt x="10028" y="1284"/>
                    <a:pt x="12728" y="-346"/>
                    <a:pt x="14464" y="62"/>
                  </a:cubicBezTo>
                  <a:cubicBezTo>
                    <a:pt x="16200" y="469"/>
                    <a:pt x="16971" y="2914"/>
                    <a:pt x="17935" y="6786"/>
                  </a:cubicBezTo>
                  <a:cubicBezTo>
                    <a:pt x="18900" y="10658"/>
                    <a:pt x="20057" y="15956"/>
                    <a:pt x="21214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4438650" y="4099728"/>
              <a:ext cx="1492250" cy="58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18514"/>
                  </a:moveTo>
                  <a:cubicBezTo>
                    <a:pt x="1011" y="20057"/>
                    <a:pt x="2022" y="21600"/>
                    <a:pt x="2987" y="21214"/>
                  </a:cubicBezTo>
                  <a:cubicBezTo>
                    <a:pt x="3952" y="20829"/>
                    <a:pt x="4871" y="18514"/>
                    <a:pt x="5775" y="16586"/>
                  </a:cubicBezTo>
                  <a:cubicBezTo>
                    <a:pt x="6679" y="14657"/>
                    <a:pt x="7568" y="13114"/>
                    <a:pt x="8502" y="11957"/>
                  </a:cubicBezTo>
                  <a:cubicBezTo>
                    <a:pt x="9437" y="10800"/>
                    <a:pt x="10417" y="10029"/>
                    <a:pt x="11443" y="9257"/>
                  </a:cubicBezTo>
                  <a:cubicBezTo>
                    <a:pt x="12470" y="8486"/>
                    <a:pt x="13542" y="7714"/>
                    <a:pt x="14737" y="7329"/>
                  </a:cubicBezTo>
                  <a:cubicBezTo>
                    <a:pt x="15932" y="6943"/>
                    <a:pt x="17249" y="6943"/>
                    <a:pt x="18337" y="6943"/>
                  </a:cubicBezTo>
                  <a:cubicBezTo>
                    <a:pt x="19425" y="6943"/>
                    <a:pt x="20283" y="6943"/>
                    <a:pt x="20788" y="5786"/>
                  </a:cubicBezTo>
                  <a:cubicBezTo>
                    <a:pt x="21294" y="4629"/>
                    <a:pt x="21447" y="23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5060949" y="4387233"/>
              <a:ext cx="196851" cy="214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1394" y="7448"/>
                  </a:moveTo>
                  <a:cubicBezTo>
                    <a:pt x="929" y="9777"/>
                    <a:pt x="465" y="12106"/>
                    <a:pt x="232" y="14436"/>
                  </a:cubicBezTo>
                  <a:cubicBezTo>
                    <a:pt x="0" y="16765"/>
                    <a:pt x="0" y="19095"/>
                    <a:pt x="0" y="19730"/>
                  </a:cubicBezTo>
                  <a:cubicBezTo>
                    <a:pt x="0" y="20365"/>
                    <a:pt x="0" y="19306"/>
                    <a:pt x="1510" y="16130"/>
                  </a:cubicBezTo>
                  <a:cubicBezTo>
                    <a:pt x="3019" y="12953"/>
                    <a:pt x="6039" y="7659"/>
                    <a:pt x="8710" y="4483"/>
                  </a:cubicBezTo>
                  <a:cubicBezTo>
                    <a:pt x="11381" y="1306"/>
                    <a:pt x="13703" y="248"/>
                    <a:pt x="15329" y="36"/>
                  </a:cubicBezTo>
                  <a:cubicBezTo>
                    <a:pt x="16955" y="-176"/>
                    <a:pt x="17884" y="459"/>
                    <a:pt x="18813" y="4165"/>
                  </a:cubicBezTo>
                  <a:cubicBezTo>
                    <a:pt x="19742" y="7871"/>
                    <a:pt x="20671" y="14648"/>
                    <a:pt x="2160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3930394" y="4842943"/>
              <a:ext cx="3115403" cy="171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567" fill="norm" stroke="1" extrusionOk="0">
                  <a:moveTo>
                    <a:pt x="529" y="15967"/>
                  </a:moveTo>
                  <a:cubicBezTo>
                    <a:pt x="1086" y="14900"/>
                    <a:pt x="1643" y="13834"/>
                    <a:pt x="2222" y="12767"/>
                  </a:cubicBezTo>
                  <a:cubicBezTo>
                    <a:pt x="2801" y="11700"/>
                    <a:pt x="3401" y="10634"/>
                    <a:pt x="3988" y="9700"/>
                  </a:cubicBezTo>
                  <a:cubicBezTo>
                    <a:pt x="4574" y="8767"/>
                    <a:pt x="5145" y="7967"/>
                    <a:pt x="5643" y="7434"/>
                  </a:cubicBezTo>
                  <a:cubicBezTo>
                    <a:pt x="6142" y="6900"/>
                    <a:pt x="6567" y="6634"/>
                    <a:pt x="7116" y="6367"/>
                  </a:cubicBezTo>
                  <a:cubicBezTo>
                    <a:pt x="7666" y="6100"/>
                    <a:pt x="8340" y="5834"/>
                    <a:pt x="8919" y="5567"/>
                  </a:cubicBezTo>
                  <a:cubicBezTo>
                    <a:pt x="9497" y="5300"/>
                    <a:pt x="9981" y="5034"/>
                    <a:pt x="10465" y="4900"/>
                  </a:cubicBezTo>
                  <a:cubicBezTo>
                    <a:pt x="10948" y="4767"/>
                    <a:pt x="11432" y="4767"/>
                    <a:pt x="11974" y="4767"/>
                  </a:cubicBezTo>
                  <a:cubicBezTo>
                    <a:pt x="12516" y="4767"/>
                    <a:pt x="13117" y="4767"/>
                    <a:pt x="13740" y="4900"/>
                  </a:cubicBezTo>
                  <a:cubicBezTo>
                    <a:pt x="14363" y="5034"/>
                    <a:pt x="15007" y="5300"/>
                    <a:pt x="15608" y="5834"/>
                  </a:cubicBezTo>
                  <a:cubicBezTo>
                    <a:pt x="16209" y="6367"/>
                    <a:pt x="16766" y="7167"/>
                    <a:pt x="17096" y="7567"/>
                  </a:cubicBezTo>
                  <a:cubicBezTo>
                    <a:pt x="17425" y="7967"/>
                    <a:pt x="17528" y="7967"/>
                    <a:pt x="17528" y="7967"/>
                  </a:cubicBezTo>
                  <a:cubicBezTo>
                    <a:pt x="17528" y="7967"/>
                    <a:pt x="17425" y="7967"/>
                    <a:pt x="17140" y="7434"/>
                  </a:cubicBezTo>
                  <a:cubicBezTo>
                    <a:pt x="16854" y="6900"/>
                    <a:pt x="16385" y="5834"/>
                    <a:pt x="15865" y="4900"/>
                  </a:cubicBezTo>
                  <a:cubicBezTo>
                    <a:pt x="15344" y="3967"/>
                    <a:pt x="14773" y="3167"/>
                    <a:pt x="14245" y="2500"/>
                  </a:cubicBezTo>
                  <a:cubicBezTo>
                    <a:pt x="13718" y="1834"/>
                    <a:pt x="13234" y="1300"/>
                    <a:pt x="12714" y="900"/>
                  </a:cubicBezTo>
                  <a:cubicBezTo>
                    <a:pt x="12194" y="500"/>
                    <a:pt x="11637" y="234"/>
                    <a:pt x="11073" y="100"/>
                  </a:cubicBezTo>
                  <a:cubicBezTo>
                    <a:pt x="10509" y="-33"/>
                    <a:pt x="9937" y="-33"/>
                    <a:pt x="9336" y="100"/>
                  </a:cubicBezTo>
                  <a:cubicBezTo>
                    <a:pt x="8735" y="234"/>
                    <a:pt x="8105" y="500"/>
                    <a:pt x="7468" y="1034"/>
                  </a:cubicBezTo>
                  <a:cubicBezTo>
                    <a:pt x="6830" y="1567"/>
                    <a:pt x="6186" y="2367"/>
                    <a:pt x="5556" y="3434"/>
                  </a:cubicBezTo>
                  <a:cubicBezTo>
                    <a:pt x="4925" y="4500"/>
                    <a:pt x="4310" y="5834"/>
                    <a:pt x="3746" y="7167"/>
                  </a:cubicBezTo>
                  <a:cubicBezTo>
                    <a:pt x="3182" y="8500"/>
                    <a:pt x="2669" y="9834"/>
                    <a:pt x="2126" y="11300"/>
                  </a:cubicBezTo>
                  <a:cubicBezTo>
                    <a:pt x="1584" y="12767"/>
                    <a:pt x="1013" y="14367"/>
                    <a:pt x="690" y="15167"/>
                  </a:cubicBezTo>
                  <a:cubicBezTo>
                    <a:pt x="368" y="15967"/>
                    <a:pt x="295" y="15967"/>
                    <a:pt x="207" y="16234"/>
                  </a:cubicBezTo>
                  <a:cubicBezTo>
                    <a:pt x="119" y="16500"/>
                    <a:pt x="16" y="17034"/>
                    <a:pt x="2" y="17700"/>
                  </a:cubicBezTo>
                  <a:cubicBezTo>
                    <a:pt x="-13" y="18367"/>
                    <a:pt x="60" y="19167"/>
                    <a:pt x="339" y="19700"/>
                  </a:cubicBezTo>
                  <a:cubicBezTo>
                    <a:pt x="617" y="20234"/>
                    <a:pt x="1101" y="20500"/>
                    <a:pt x="1584" y="20500"/>
                  </a:cubicBezTo>
                  <a:cubicBezTo>
                    <a:pt x="2068" y="20500"/>
                    <a:pt x="2551" y="20234"/>
                    <a:pt x="3028" y="19700"/>
                  </a:cubicBezTo>
                  <a:cubicBezTo>
                    <a:pt x="3504" y="19167"/>
                    <a:pt x="3973" y="18367"/>
                    <a:pt x="4434" y="17700"/>
                  </a:cubicBezTo>
                  <a:cubicBezTo>
                    <a:pt x="4896" y="17034"/>
                    <a:pt x="5350" y="16500"/>
                    <a:pt x="5878" y="15967"/>
                  </a:cubicBezTo>
                  <a:cubicBezTo>
                    <a:pt x="6405" y="15434"/>
                    <a:pt x="7006" y="14900"/>
                    <a:pt x="7629" y="14500"/>
                  </a:cubicBezTo>
                  <a:cubicBezTo>
                    <a:pt x="8252" y="14100"/>
                    <a:pt x="8897" y="13834"/>
                    <a:pt x="9541" y="13567"/>
                  </a:cubicBezTo>
                  <a:cubicBezTo>
                    <a:pt x="10186" y="13300"/>
                    <a:pt x="10831" y="13034"/>
                    <a:pt x="11476" y="12900"/>
                  </a:cubicBezTo>
                  <a:cubicBezTo>
                    <a:pt x="12121" y="12767"/>
                    <a:pt x="12765" y="12767"/>
                    <a:pt x="13256" y="12900"/>
                  </a:cubicBezTo>
                  <a:cubicBezTo>
                    <a:pt x="13747" y="13034"/>
                    <a:pt x="14084" y="13300"/>
                    <a:pt x="14670" y="13834"/>
                  </a:cubicBezTo>
                  <a:cubicBezTo>
                    <a:pt x="15256" y="14367"/>
                    <a:pt x="16092" y="15167"/>
                    <a:pt x="16751" y="15834"/>
                  </a:cubicBezTo>
                  <a:cubicBezTo>
                    <a:pt x="17411" y="16500"/>
                    <a:pt x="17894" y="17034"/>
                    <a:pt x="18451" y="17567"/>
                  </a:cubicBezTo>
                  <a:cubicBezTo>
                    <a:pt x="19008" y="18100"/>
                    <a:pt x="19638" y="18634"/>
                    <a:pt x="20144" y="19034"/>
                  </a:cubicBezTo>
                  <a:cubicBezTo>
                    <a:pt x="20649" y="19434"/>
                    <a:pt x="21030" y="19700"/>
                    <a:pt x="21265" y="19834"/>
                  </a:cubicBezTo>
                  <a:cubicBezTo>
                    <a:pt x="21499" y="19967"/>
                    <a:pt x="21587" y="19967"/>
                    <a:pt x="21565" y="20234"/>
                  </a:cubicBezTo>
                  <a:cubicBezTo>
                    <a:pt x="21543" y="20500"/>
                    <a:pt x="21411" y="21034"/>
                    <a:pt x="21279" y="21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9696450" y="3064943"/>
              <a:ext cx="954617" cy="18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14100"/>
                  </a:moveTo>
                  <a:cubicBezTo>
                    <a:pt x="1772" y="11700"/>
                    <a:pt x="3544" y="9300"/>
                    <a:pt x="5436" y="6900"/>
                  </a:cubicBezTo>
                  <a:cubicBezTo>
                    <a:pt x="7328" y="4500"/>
                    <a:pt x="9339" y="2100"/>
                    <a:pt x="11303" y="900"/>
                  </a:cubicBezTo>
                  <a:cubicBezTo>
                    <a:pt x="13267" y="-300"/>
                    <a:pt x="15182" y="-300"/>
                    <a:pt x="16811" y="900"/>
                  </a:cubicBezTo>
                  <a:cubicBezTo>
                    <a:pt x="18439" y="2100"/>
                    <a:pt x="19780" y="4500"/>
                    <a:pt x="20570" y="5700"/>
                  </a:cubicBezTo>
                  <a:cubicBezTo>
                    <a:pt x="21361" y="6900"/>
                    <a:pt x="21600" y="6900"/>
                    <a:pt x="21600" y="9300"/>
                  </a:cubicBezTo>
                  <a:cubicBezTo>
                    <a:pt x="21600" y="11700"/>
                    <a:pt x="21361" y="16500"/>
                    <a:pt x="21025" y="18900"/>
                  </a:cubicBezTo>
                  <a:cubicBezTo>
                    <a:pt x="20690" y="21300"/>
                    <a:pt x="20259" y="21300"/>
                    <a:pt x="19828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9766034" y="3102778"/>
              <a:ext cx="844816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600" fill="norm" stroke="1" extrusionOk="0">
                  <a:moveTo>
                    <a:pt x="9079" y="0"/>
                  </a:moveTo>
                  <a:cubicBezTo>
                    <a:pt x="7027" y="1029"/>
                    <a:pt x="4975" y="2057"/>
                    <a:pt x="3544" y="3343"/>
                  </a:cubicBezTo>
                  <a:cubicBezTo>
                    <a:pt x="2113" y="4629"/>
                    <a:pt x="1303" y="6171"/>
                    <a:pt x="763" y="7714"/>
                  </a:cubicBezTo>
                  <a:cubicBezTo>
                    <a:pt x="223" y="9257"/>
                    <a:pt x="-47" y="10800"/>
                    <a:pt x="7" y="11829"/>
                  </a:cubicBezTo>
                  <a:cubicBezTo>
                    <a:pt x="61" y="12857"/>
                    <a:pt x="439" y="13371"/>
                    <a:pt x="1681" y="13886"/>
                  </a:cubicBezTo>
                  <a:cubicBezTo>
                    <a:pt x="2923" y="14400"/>
                    <a:pt x="5029" y="14914"/>
                    <a:pt x="7297" y="15171"/>
                  </a:cubicBezTo>
                  <a:cubicBezTo>
                    <a:pt x="9565" y="15429"/>
                    <a:pt x="11995" y="15429"/>
                    <a:pt x="14398" y="16457"/>
                  </a:cubicBezTo>
                  <a:cubicBezTo>
                    <a:pt x="16801" y="17486"/>
                    <a:pt x="19177" y="19543"/>
                    <a:pt x="215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7175500" y="3166278"/>
              <a:ext cx="2343150" cy="1062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0" y="18036"/>
                  </a:moveTo>
                  <a:cubicBezTo>
                    <a:pt x="20" y="18508"/>
                    <a:pt x="39" y="18981"/>
                    <a:pt x="117" y="19517"/>
                  </a:cubicBezTo>
                  <a:cubicBezTo>
                    <a:pt x="195" y="20054"/>
                    <a:pt x="332" y="20655"/>
                    <a:pt x="488" y="21042"/>
                  </a:cubicBezTo>
                  <a:cubicBezTo>
                    <a:pt x="644" y="21428"/>
                    <a:pt x="820" y="21600"/>
                    <a:pt x="1073" y="21536"/>
                  </a:cubicBezTo>
                  <a:cubicBezTo>
                    <a:pt x="1327" y="21471"/>
                    <a:pt x="1659" y="21171"/>
                    <a:pt x="2117" y="20612"/>
                  </a:cubicBezTo>
                  <a:cubicBezTo>
                    <a:pt x="2576" y="20054"/>
                    <a:pt x="3161" y="19238"/>
                    <a:pt x="3766" y="18444"/>
                  </a:cubicBezTo>
                  <a:cubicBezTo>
                    <a:pt x="4371" y="17649"/>
                    <a:pt x="4995" y="16876"/>
                    <a:pt x="5600" y="16125"/>
                  </a:cubicBezTo>
                  <a:cubicBezTo>
                    <a:pt x="6205" y="15373"/>
                    <a:pt x="6790" y="14643"/>
                    <a:pt x="7405" y="13870"/>
                  </a:cubicBezTo>
                  <a:cubicBezTo>
                    <a:pt x="8020" y="13097"/>
                    <a:pt x="8663" y="12282"/>
                    <a:pt x="9317" y="11466"/>
                  </a:cubicBezTo>
                  <a:cubicBezTo>
                    <a:pt x="9971" y="10650"/>
                    <a:pt x="10634" y="9834"/>
                    <a:pt x="11307" y="9061"/>
                  </a:cubicBezTo>
                  <a:cubicBezTo>
                    <a:pt x="11980" y="8288"/>
                    <a:pt x="12663" y="7558"/>
                    <a:pt x="13317" y="6914"/>
                  </a:cubicBezTo>
                  <a:cubicBezTo>
                    <a:pt x="13971" y="6270"/>
                    <a:pt x="14595" y="5711"/>
                    <a:pt x="15288" y="5175"/>
                  </a:cubicBezTo>
                  <a:cubicBezTo>
                    <a:pt x="15980" y="4638"/>
                    <a:pt x="16741" y="4122"/>
                    <a:pt x="17493" y="3586"/>
                  </a:cubicBezTo>
                  <a:cubicBezTo>
                    <a:pt x="18244" y="3049"/>
                    <a:pt x="18985" y="2491"/>
                    <a:pt x="19629" y="1975"/>
                  </a:cubicBezTo>
                  <a:cubicBezTo>
                    <a:pt x="20273" y="1460"/>
                    <a:pt x="20820" y="988"/>
                    <a:pt x="21132" y="666"/>
                  </a:cubicBezTo>
                  <a:cubicBezTo>
                    <a:pt x="21444" y="344"/>
                    <a:pt x="21522" y="1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9340850" y="3134528"/>
              <a:ext cx="211258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600" fill="norm" stroke="1" extrusionOk="0">
                  <a:moveTo>
                    <a:pt x="0" y="0"/>
                  </a:moveTo>
                  <a:cubicBezTo>
                    <a:pt x="4194" y="0"/>
                    <a:pt x="8388" y="0"/>
                    <a:pt x="12163" y="635"/>
                  </a:cubicBezTo>
                  <a:cubicBezTo>
                    <a:pt x="15938" y="1271"/>
                    <a:pt x="19293" y="2541"/>
                    <a:pt x="20447" y="4447"/>
                  </a:cubicBezTo>
                  <a:cubicBezTo>
                    <a:pt x="21600" y="6353"/>
                    <a:pt x="20551" y="8894"/>
                    <a:pt x="18769" y="11859"/>
                  </a:cubicBezTo>
                  <a:cubicBezTo>
                    <a:pt x="16986" y="14824"/>
                    <a:pt x="14470" y="18212"/>
                    <a:pt x="119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7442199" y="3617128"/>
              <a:ext cx="762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032"/>
                    <a:pt x="10800" y="6063"/>
                    <a:pt x="14400" y="9663"/>
                  </a:cubicBezTo>
                  <a:cubicBezTo>
                    <a:pt x="18000" y="13263"/>
                    <a:pt x="19800" y="17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7416749" y="3538812"/>
              <a:ext cx="25452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0520" fill="norm" stroke="1" extrusionOk="0">
                  <a:moveTo>
                    <a:pt x="5024" y="20520"/>
                  </a:moveTo>
                  <a:cubicBezTo>
                    <a:pt x="1701" y="12960"/>
                    <a:pt x="-1622" y="5400"/>
                    <a:pt x="870" y="2160"/>
                  </a:cubicBezTo>
                  <a:cubicBezTo>
                    <a:pt x="3363" y="-1080"/>
                    <a:pt x="11670" y="0"/>
                    <a:pt x="19978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7492183" y="3534578"/>
              <a:ext cx="144980" cy="173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389" fill="norm" stroke="1" extrusionOk="0">
                  <a:moveTo>
                    <a:pt x="13808" y="0"/>
                  </a:moveTo>
                  <a:cubicBezTo>
                    <a:pt x="10765" y="0"/>
                    <a:pt x="7723" y="0"/>
                    <a:pt x="5441" y="260"/>
                  </a:cubicBezTo>
                  <a:cubicBezTo>
                    <a:pt x="3160" y="520"/>
                    <a:pt x="1639" y="1041"/>
                    <a:pt x="726" y="1952"/>
                  </a:cubicBezTo>
                  <a:cubicBezTo>
                    <a:pt x="-187" y="2863"/>
                    <a:pt x="-491" y="4164"/>
                    <a:pt x="1334" y="5986"/>
                  </a:cubicBezTo>
                  <a:cubicBezTo>
                    <a:pt x="3160" y="7807"/>
                    <a:pt x="7115" y="10149"/>
                    <a:pt x="10765" y="11711"/>
                  </a:cubicBezTo>
                  <a:cubicBezTo>
                    <a:pt x="14416" y="13272"/>
                    <a:pt x="17763" y="14053"/>
                    <a:pt x="19436" y="15094"/>
                  </a:cubicBezTo>
                  <a:cubicBezTo>
                    <a:pt x="21109" y="16135"/>
                    <a:pt x="21109" y="17436"/>
                    <a:pt x="20348" y="18607"/>
                  </a:cubicBezTo>
                  <a:cubicBezTo>
                    <a:pt x="19588" y="19778"/>
                    <a:pt x="18067" y="20819"/>
                    <a:pt x="16394" y="21210"/>
                  </a:cubicBezTo>
                  <a:cubicBezTo>
                    <a:pt x="14720" y="21600"/>
                    <a:pt x="12895" y="21340"/>
                    <a:pt x="11982" y="20559"/>
                  </a:cubicBezTo>
                  <a:cubicBezTo>
                    <a:pt x="11070" y="19778"/>
                    <a:pt x="11070" y="18477"/>
                    <a:pt x="11070" y="17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7879830" y="3371180"/>
              <a:ext cx="159271" cy="152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99" fill="norm" stroke="1" extrusionOk="0">
                  <a:moveTo>
                    <a:pt x="12860" y="1516"/>
                  </a:moveTo>
                  <a:cubicBezTo>
                    <a:pt x="11723" y="641"/>
                    <a:pt x="10586" y="-235"/>
                    <a:pt x="8597" y="57"/>
                  </a:cubicBezTo>
                  <a:cubicBezTo>
                    <a:pt x="6607" y="349"/>
                    <a:pt x="3765" y="1808"/>
                    <a:pt x="2060" y="5019"/>
                  </a:cubicBezTo>
                  <a:cubicBezTo>
                    <a:pt x="354" y="8230"/>
                    <a:pt x="-214" y="13192"/>
                    <a:pt x="70" y="16257"/>
                  </a:cubicBezTo>
                  <a:cubicBezTo>
                    <a:pt x="354" y="19322"/>
                    <a:pt x="1491" y="20489"/>
                    <a:pt x="2770" y="20927"/>
                  </a:cubicBezTo>
                  <a:cubicBezTo>
                    <a:pt x="4049" y="21365"/>
                    <a:pt x="5470" y="21073"/>
                    <a:pt x="7175" y="18738"/>
                  </a:cubicBezTo>
                  <a:cubicBezTo>
                    <a:pt x="8881" y="16403"/>
                    <a:pt x="10870" y="12024"/>
                    <a:pt x="11865" y="8668"/>
                  </a:cubicBezTo>
                  <a:cubicBezTo>
                    <a:pt x="12860" y="5311"/>
                    <a:pt x="12860" y="2976"/>
                    <a:pt x="12860" y="2538"/>
                  </a:cubicBezTo>
                  <a:cubicBezTo>
                    <a:pt x="12860" y="2100"/>
                    <a:pt x="12860" y="3560"/>
                    <a:pt x="14281" y="5311"/>
                  </a:cubicBezTo>
                  <a:cubicBezTo>
                    <a:pt x="15702" y="7062"/>
                    <a:pt x="18544" y="9106"/>
                    <a:pt x="21386" y="11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8162655" y="3259412"/>
              <a:ext cx="85995" cy="146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352" fill="norm" stroke="1" extrusionOk="0">
                  <a:moveTo>
                    <a:pt x="16663" y="3086"/>
                  </a:moveTo>
                  <a:cubicBezTo>
                    <a:pt x="12975" y="1543"/>
                    <a:pt x="9287" y="0"/>
                    <a:pt x="6653" y="0"/>
                  </a:cubicBezTo>
                  <a:cubicBezTo>
                    <a:pt x="4019" y="0"/>
                    <a:pt x="2438" y="1543"/>
                    <a:pt x="1384" y="4783"/>
                  </a:cubicBezTo>
                  <a:cubicBezTo>
                    <a:pt x="331" y="8023"/>
                    <a:pt x="-196" y="12960"/>
                    <a:pt x="67" y="16200"/>
                  </a:cubicBezTo>
                  <a:cubicBezTo>
                    <a:pt x="331" y="19440"/>
                    <a:pt x="1384" y="20983"/>
                    <a:pt x="5072" y="21291"/>
                  </a:cubicBezTo>
                  <a:cubicBezTo>
                    <a:pt x="8760" y="21600"/>
                    <a:pt x="15082" y="20674"/>
                    <a:pt x="21404" y="19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8258862" y="3274228"/>
              <a:ext cx="87716" cy="100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399" fill="norm" stroke="1" extrusionOk="0">
                  <a:moveTo>
                    <a:pt x="9633" y="0"/>
                  </a:moveTo>
                  <a:cubicBezTo>
                    <a:pt x="6619" y="1800"/>
                    <a:pt x="3605" y="3600"/>
                    <a:pt x="1846" y="6750"/>
                  </a:cubicBezTo>
                  <a:cubicBezTo>
                    <a:pt x="88" y="9900"/>
                    <a:pt x="-414" y="14400"/>
                    <a:pt x="339" y="17325"/>
                  </a:cubicBezTo>
                  <a:cubicBezTo>
                    <a:pt x="1093" y="20250"/>
                    <a:pt x="3102" y="21600"/>
                    <a:pt x="6367" y="21375"/>
                  </a:cubicBezTo>
                  <a:cubicBezTo>
                    <a:pt x="9633" y="21150"/>
                    <a:pt x="14153" y="19350"/>
                    <a:pt x="16665" y="17325"/>
                  </a:cubicBezTo>
                  <a:cubicBezTo>
                    <a:pt x="19177" y="15300"/>
                    <a:pt x="19679" y="13050"/>
                    <a:pt x="20181" y="10800"/>
                  </a:cubicBezTo>
                  <a:cubicBezTo>
                    <a:pt x="20684" y="8550"/>
                    <a:pt x="21186" y="6300"/>
                    <a:pt x="20433" y="4500"/>
                  </a:cubicBezTo>
                  <a:cubicBezTo>
                    <a:pt x="19679" y="2700"/>
                    <a:pt x="17670" y="1350"/>
                    <a:pt x="15912" y="1575"/>
                  </a:cubicBezTo>
                  <a:cubicBezTo>
                    <a:pt x="14153" y="1800"/>
                    <a:pt x="12646" y="3600"/>
                    <a:pt x="11139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8362950" y="3237854"/>
              <a:ext cx="101600" cy="132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0" y="4787"/>
                  </a:moveTo>
                  <a:cubicBezTo>
                    <a:pt x="1350" y="8838"/>
                    <a:pt x="2700" y="12888"/>
                    <a:pt x="3600" y="15925"/>
                  </a:cubicBezTo>
                  <a:cubicBezTo>
                    <a:pt x="4500" y="18963"/>
                    <a:pt x="4950" y="20988"/>
                    <a:pt x="4725" y="21156"/>
                  </a:cubicBezTo>
                  <a:cubicBezTo>
                    <a:pt x="4500" y="21325"/>
                    <a:pt x="3600" y="19638"/>
                    <a:pt x="3150" y="16431"/>
                  </a:cubicBezTo>
                  <a:cubicBezTo>
                    <a:pt x="2700" y="13225"/>
                    <a:pt x="2700" y="8500"/>
                    <a:pt x="3375" y="5294"/>
                  </a:cubicBezTo>
                  <a:cubicBezTo>
                    <a:pt x="4050" y="2087"/>
                    <a:pt x="5400" y="400"/>
                    <a:pt x="6975" y="62"/>
                  </a:cubicBezTo>
                  <a:cubicBezTo>
                    <a:pt x="8550" y="-275"/>
                    <a:pt x="10350" y="737"/>
                    <a:pt x="12825" y="3606"/>
                  </a:cubicBezTo>
                  <a:cubicBezTo>
                    <a:pt x="15300" y="6475"/>
                    <a:pt x="18450" y="11200"/>
                    <a:pt x="21600" y="15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8447515" y="3176726"/>
              <a:ext cx="91512" cy="152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2" h="21001" fill="norm" stroke="1" extrusionOk="0">
                  <a:moveTo>
                    <a:pt x="18263" y="3813"/>
                  </a:moveTo>
                  <a:cubicBezTo>
                    <a:pt x="16823" y="2646"/>
                    <a:pt x="15383" y="1478"/>
                    <a:pt x="13463" y="749"/>
                  </a:cubicBezTo>
                  <a:cubicBezTo>
                    <a:pt x="11543" y="19"/>
                    <a:pt x="9143" y="-273"/>
                    <a:pt x="6743" y="311"/>
                  </a:cubicBezTo>
                  <a:cubicBezTo>
                    <a:pt x="4343" y="895"/>
                    <a:pt x="1943" y="2354"/>
                    <a:pt x="743" y="3959"/>
                  </a:cubicBezTo>
                  <a:cubicBezTo>
                    <a:pt x="-457" y="5565"/>
                    <a:pt x="-457" y="7316"/>
                    <a:pt x="2663" y="8776"/>
                  </a:cubicBezTo>
                  <a:cubicBezTo>
                    <a:pt x="5783" y="10235"/>
                    <a:pt x="12023" y="11403"/>
                    <a:pt x="15863" y="13154"/>
                  </a:cubicBezTo>
                  <a:cubicBezTo>
                    <a:pt x="19703" y="14905"/>
                    <a:pt x="21143" y="17241"/>
                    <a:pt x="20663" y="18846"/>
                  </a:cubicBezTo>
                  <a:cubicBezTo>
                    <a:pt x="20183" y="20451"/>
                    <a:pt x="17783" y="21327"/>
                    <a:pt x="16343" y="20889"/>
                  </a:cubicBezTo>
                  <a:cubicBezTo>
                    <a:pt x="14903" y="20451"/>
                    <a:pt x="14423" y="18700"/>
                    <a:pt x="13943" y="16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8540750" y="3229778"/>
              <a:ext cx="381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8540750" y="3121828"/>
              <a:ext cx="44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8582357" y="3153015"/>
              <a:ext cx="67745" cy="15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3" h="21383" fill="norm" stroke="1" extrusionOk="0">
                  <a:moveTo>
                    <a:pt x="14195" y="967"/>
                  </a:moveTo>
                  <a:cubicBezTo>
                    <a:pt x="11018" y="375"/>
                    <a:pt x="7842" y="-217"/>
                    <a:pt x="5301" y="79"/>
                  </a:cubicBezTo>
                  <a:cubicBezTo>
                    <a:pt x="2759" y="375"/>
                    <a:pt x="854" y="1558"/>
                    <a:pt x="218" y="3038"/>
                  </a:cubicBezTo>
                  <a:cubicBezTo>
                    <a:pt x="-417" y="4517"/>
                    <a:pt x="218" y="6293"/>
                    <a:pt x="3712" y="8512"/>
                  </a:cubicBezTo>
                  <a:cubicBezTo>
                    <a:pt x="7207" y="10731"/>
                    <a:pt x="13559" y="13394"/>
                    <a:pt x="17054" y="15465"/>
                  </a:cubicBezTo>
                  <a:cubicBezTo>
                    <a:pt x="20548" y="17536"/>
                    <a:pt x="21183" y="19016"/>
                    <a:pt x="19277" y="19904"/>
                  </a:cubicBezTo>
                  <a:cubicBezTo>
                    <a:pt x="17371" y="20791"/>
                    <a:pt x="12924" y="21087"/>
                    <a:pt x="8477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8693150" y="3223428"/>
              <a:ext cx="19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8818529" y="3078825"/>
              <a:ext cx="103222" cy="119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020" fill="norm" stroke="1" extrusionOk="0">
                  <a:moveTo>
                    <a:pt x="1627" y="13153"/>
                  </a:moveTo>
                  <a:cubicBezTo>
                    <a:pt x="3787" y="12780"/>
                    <a:pt x="5947" y="12408"/>
                    <a:pt x="7675" y="11291"/>
                  </a:cubicBezTo>
                  <a:cubicBezTo>
                    <a:pt x="9403" y="10174"/>
                    <a:pt x="10699" y="8312"/>
                    <a:pt x="11347" y="6263"/>
                  </a:cubicBezTo>
                  <a:cubicBezTo>
                    <a:pt x="11995" y="4215"/>
                    <a:pt x="11995" y="1980"/>
                    <a:pt x="10915" y="863"/>
                  </a:cubicBezTo>
                  <a:cubicBezTo>
                    <a:pt x="9835" y="-254"/>
                    <a:pt x="7675" y="-254"/>
                    <a:pt x="5731" y="677"/>
                  </a:cubicBezTo>
                  <a:cubicBezTo>
                    <a:pt x="3787" y="1608"/>
                    <a:pt x="2059" y="3470"/>
                    <a:pt x="979" y="6449"/>
                  </a:cubicBezTo>
                  <a:cubicBezTo>
                    <a:pt x="-101" y="9429"/>
                    <a:pt x="-533" y="13525"/>
                    <a:pt x="979" y="16505"/>
                  </a:cubicBezTo>
                  <a:cubicBezTo>
                    <a:pt x="2491" y="19484"/>
                    <a:pt x="5947" y="21346"/>
                    <a:pt x="9619" y="20974"/>
                  </a:cubicBezTo>
                  <a:cubicBezTo>
                    <a:pt x="13291" y="20601"/>
                    <a:pt x="17179" y="17994"/>
                    <a:pt x="21067" y="15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8916344" y="3032928"/>
              <a:ext cx="75257" cy="163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375" fill="norm" stroke="1" extrusionOk="0">
                  <a:moveTo>
                    <a:pt x="21332" y="0"/>
                  </a:moveTo>
                  <a:cubicBezTo>
                    <a:pt x="15332" y="554"/>
                    <a:pt x="9332" y="1108"/>
                    <a:pt x="5432" y="1938"/>
                  </a:cubicBezTo>
                  <a:cubicBezTo>
                    <a:pt x="1532" y="2769"/>
                    <a:pt x="-268" y="3877"/>
                    <a:pt x="32" y="4846"/>
                  </a:cubicBezTo>
                  <a:cubicBezTo>
                    <a:pt x="332" y="5815"/>
                    <a:pt x="2732" y="6646"/>
                    <a:pt x="6032" y="7615"/>
                  </a:cubicBezTo>
                  <a:cubicBezTo>
                    <a:pt x="9332" y="8585"/>
                    <a:pt x="13532" y="9692"/>
                    <a:pt x="15932" y="11769"/>
                  </a:cubicBezTo>
                  <a:cubicBezTo>
                    <a:pt x="18332" y="13846"/>
                    <a:pt x="18932" y="16892"/>
                    <a:pt x="17732" y="18831"/>
                  </a:cubicBezTo>
                  <a:cubicBezTo>
                    <a:pt x="16532" y="20769"/>
                    <a:pt x="13532" y="21600"/>
                    <a:pt x="11432" y="21323"/>
                  </a:cubicBezTo>
                  <a:cubicBezTo>
                    <a:pt x="9332" y="21046"/>
                    <a:pt x="8132" y="19662"/>
                    <a:pt x="7232" y="17723"/>
                  </a:cubicBezTo>
                  <a:cubicBezTo>
                    <a:pt x="6332" y="15785"/>
                    <a:pt x="5732" y="13292"/>
                    <a:pt x="5132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8972550" y="2880528"/>
              <a:ext cx="952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2000"/>
                    <a:pt x="5760" y="4000"/>
                    <a:pt x="7920" y="7000"/>
                  </a:cubicBezTo>
                  <a:cubicBezTo>
                    <a:pt x="10080" y="10000"/>
                    <a:pt x="11520" y="14000"/>
                    <a:pt x="12720" y="16500"/>
                  </a:cubicBezTo>
                  <a:cubicBezTo>
                    <a:pt x="13920" y="19000"/>
                    <a:pt x="14880" y="20000"/>
                    <a:pt x="16320" y="20600"/>
                  </a:cubicBezTo>
                  <a:cubicBezTo>
                    <a:pt x="17760" y="21200"/>
                    <a:pt x="19680" y="21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8964083" y="3007528"/>
              <a:ext cx="129118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852" y="21600"/>
                  </a:moveTo>
                  <a:cubicBezTo>
                    <a:pt x="7082" y="20400"/>
                    <a:pt x="5311" y="19200"/>
                    <a:pt x="3541" y="18600"/>
                  </a:cubicBezTo>
                  <a:cubicBezTo>
                    <a:pt x="1770" y="18000"/>
                    <a:pt x="0" y="18000"/>
                    <a:pt x="0" y="16800"/>
                  </a:cubicBezTo>
                  <a:cubicBezTo>
                    <a:pt x="0" y="15600"/>
                    <a:pt x="1770" y="13200"/>
                    <a:pt x="5666" y="10200"/>
                  </a:cubicBezTo>
                  <a:cubicBezTo>
                    <a:pt x="9561" y="7200"/>
                    <a:pt x="1558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9129359" y="2827603"/>
              <a:ext cx="205686" cy="341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354" fill="norm" stroke="1" extrusionOk="0">
                  <a:moveTo>
                    <a:pt x="6746" y="9674"/>
                  </a:moveTo>
                  <a:cubicBezTo>
                    <a:pt x="5655" y="9674"/>
                    <a:pt x="4564" y="9674"/>
                    <a:pt x="3473" y="9873"/>
                  </a:cubicBezTo>
                  <a:cubicBezTo>
                    <a:pt x="2382" y="10072"/>
                    <a:pt x="1291" y="10469"/>
                    <a:pt x="637" y="11198"/>
                  </a:cubicBezTo>
                  <a:cubicBezTo>
                    <a:pt x="-18" y="11927"/>
                    <a:pt x="-236" y="12987"/>
                    <a:pt x="309" y="13583"/>
                  </a:cubicBezTo>
                  <a:cubicBezTo>
                    <a:pt x="855" y="14180"/>
                    <a:pt x="2164" y="14312"/>
                    <a:pt x="3364" y="13848"/>
                  </a:cubicBezTo>
                  <a:cubicBezTo>
                    <a:pt x="4564" y="13385"/>
                    <a:pt x="5655" y="12324"/>
                    <a:pt x="5873" y="11529"/>
                  </a:cubicBezTo>
                  <a:cubicBezTo>
                    <a:pt x="6091" y="10734"/>
                    <a:pt x="5437" y="10204"/>
                    <a:pt x="5655" y="8879"/>
                  </a:cubicBezTo>
                  <a:cubicBezTo>
                    <a:pt x="5873" y="7554"/>
                    <a:pt x="6964" y="5434"/>
                    <a:pt x="7728" y="4042"/>
                  </a:cubicBezTo>
                  <a:cubicBezTo>
                    <a:pt x="8491" y="2651"/>
                    <a:pt x="8928" y="1988"/>
                    <a:pt x="9582" y="1392"/>
                  </a:cubicBezTo>
                  <a:cubicBezTo>
                    <a:pt x="10237" y="796"/>
                    <a:pt x="11109" y="266"/>
                    <a:pt x="12091" y="67"/>
                  </a:cubicBezTo>
                  <a:cubicBezTo>
                    <a:pt x="13073" y="-132"/>
                    <a:pt x="14164" y="1"/>
                    <a:pt x="13946" y="2055"/>
                  </a:cubicBezTo>
                  <a:cubicBezTo>
                    <a:pt x="13728" y="4108"/>
                    <a:pt x="12200" y="8084"/>
                    <a:pt x="11655" y="11397"/>
                  </a:cubicBezTo>
                  <a:cubicBezTo>
                    <a:pt x="11109" y="14710"/>
                    <a:pt x="11546" y="17360"/>
                    <a:pt x="12091" y="18950"/>
                  </a:cubicBezTo>
                  <a:cubicBezTo>
                    <a:pt x="12637" y="20540"/>
                    <a:pt x="13291" y="21070"/>
                    <a:pt x="14164" y="21269"/>
                  </a:cubicBezTo>
                  <a:cubicBezTo>
                    <a:pt x="15037" y="21468"/>
                    <a:pt x="16128" y="21335"/>
                    <a:pt x="17219" y="20673"/>
                  </a:cubicBezTo>
                  <a:cubicBezTo>
                    <a:pt x="18309" y="20010"/>
                    <a:pt x="19400" y="18818"/>
                    <a:pt x="20164" y="17824"/>
                  </a:cubicBezTo>
                  <a:cubicBezTo>
                    <a:pt x="20928" y="16830"/>
                    <a:pt x="21364" y="16035"/>
                    <a:pt x="21146" y="15439"/>
                  </a:cubicBezTo>
                  <a:cubicBezTo>
                    <a:pt x="20928" y="14842"/>
                    <a:pt x="20055" y="14445"/>
                    <a:pt x="19946" y="13981"/>
                  </a:cubicBezTo>
                  <a:cubicBezTo>
                    <a:pt x="19837" y="13517"/>
                    <a:pt x="20491" y="12987"/>
                    <a:pt x="21146" y="12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9391649" y="2836078"/>
              <a:ext cx="1968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45" y="17200"/>
                    <a:pt x="9290" y="12800"/>
                    <a:pt x="12890" y="9200"/>
                  </a:cubicBezTo>
                  <a:cubicBezTo>
                    <a:pt x="16490" y="5600"/>
                    <a:pt x="19045" y="2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9486636" y="2842428"/>
              <a:ext cx="167409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600" fill="norm" stroke="1" extrusionOk="0">
                  <a:moveTo>
                    <a:pt x="4034" y="0"/>
                  </a:moveTo>
                  <a:cubicBezTo>
                    <a:pt x="2167" y="758"/>
                    <a:pt x="300" y="1516"/>
                    <a:pt x="34" y="1705"/>
                  </a:cubicBezTo>
                  <a:cubicBezTo>
                    <a:pt x="-233" y="1895"/>
                    <a:pt x="1100" y="1516"/>
                    <a:pt x="4300" y="1137"/>
                  </a:cubicBezTo>
                  <a:cubicBezTo>
                    <a:pt x="7500" y="758"/>
                    <a:pt x="12567" y="379"/>
                    <a:pt x="15767" y="379"/>
                  </a:cubicBezTo>
                  <a:cubicBezTo>
                    <a:pt x="18967" y="379"/>
                    <a:pt x="20300" y="758"/>
                    <a:pt x="20834" y="3032"/>
                  </a:cubicBezTo>
                  <a:cubicBezTo>
                    <a:pt x="21367" y="5305"/>
                    <a:pt x="21100" y="9474"/>
                    <a:pt x="19767" y="12884"/>
                  </a:cubicBezTo>
                  <a:cubicBezTo>
                    <a:pt x="18434" y="16295"/>
                    <a:pt x="16034" y="18947"/>
                    <a:pt x="136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7600950" y="4169578"/>
              <a:ext cx="19514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38" fill="norm" stroke="1" extrusionOk="0">
                  <a:moveTo>
                    <a:pt x="0" y="0"/>
                  </a:moveTo>
                  <a:cubicBezTo>
                    <a:pt x="3484" y="4223"/>
                    <a:pt x="6968" y="8445"/>
                    <a:pt x="9290" y="11531"/>
                  </a:cubicBezTo>
                  <a:cubicBezTo>
                    <a:pt x="11613" y="14617"/>
                    <a:pt x="12774" y="16565"/>
                    <a:pt x="13819" y="18189"/>
                  </a:cubicBezTo>
                  <a:cubicBezTo>
                    <a:pt x="14865" y="19814"/>
                    <a:pt x="15794" y="21113"/>
                    <a:pt x="16258" y="21356"/>
                  </a:cubicBezTo>
                  <a:cubicBezTo>
                    <a:pt x="16723" y="21600"/>
                    <a:pt x="16723" y="20788"/>
                    <a:pt x="16490" y="19083"/>
                  </a:cubicBezTo>
                  <a:cubicBezTo>
                    <a:pt x="16258" y="17377"/>
                    <a:pt x="15794" y="14779"/>
                    <a:pt x="15561" y="12992"/>
                  </a:cubicBezTo>
                  <a:cubicBezTo>
                    <a:pt x="15329" y="11206"/>
                    <a:pt x="15329" y="10232"/>
                    <a:pt x="15910" y="9744"/>
                  </a:cubicBezTo>
                  <a:cubicBezTo>
                    <a:pt x="16490" y="9257"/>
                    <a:pt x="17652" y="9257"/>
                    <a:pt x="18813" y="10394"/>
                  </a:cubicBezTo>
                  <a:cubicBezTo>
                    <a:pt x="19974" y="11531"/>
                    <a:pt x="21135" y="13805"/>
                    <a:pt x="21368" y="15672"/>
                  </a:cubicBezTo>
                  <a:cubicBezTo>
                    <a:pt x="21600" y="17540"/>
                    <a:pt x="20903" y="19002"/>
                    <a:pt x="19974" y="19976"/>
                  </a:cubicBezTo>
                  <a:cubicBezTo>
                    <a:pt x="19045" y="20950"/>
                    <a:pt x="17884" y="21438"/>
                    <a:pt x="16839" y="21438"/>
                  </a:cubicBezTo>
                  <a:cubicBezTo>
                    <a:pt x="15794" y="21438"/>
                    <a:pt x="14865" y="20950"/>
                    <a:pt x="14748" y="19814"/>
                  </a:cubicBezTo>
                  <a:cubicBezTo>
                    <a:pt x="14632" y="18677"/>
                    <a:pt x="15329" y="16890"/>
                    <a:pt x="16026" y="15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7842250" y="4214534"/>
              <a:ext cx="195203" cy="291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07" fill="norm" stroke="1" extrusionOk="0">
                  <a:moveTo>
                    <a:pt x="0" y="3226"/>
                  </a:moveTo>
                  <a:cubicBezTo>
                    <a:pt x="929" y="3692"/>
                    <a:pt x="1858" y="4158"/>
                    <a:pt x="2671" y="4702"/>
                  </a:cubicBezTo>
                  <a:cubicBezTo>
                    <a:pt x="3484" y="5246"/>
                    <a:pt x="4181" y="5867"/>
                    <a:pt x="5458" y="5557"/>
                  </a:cubicBezTo>
                  <a:cubicBezTo>
                    <a:pt x="6735" y="5246"/>
                    <a:pt x="8594" y="4003"/>
                    <a:pt x="9523" y="2760"/>
                  </a:cubicBezTo>
                  <a:cubicBezTo>
                    <a:pt x="10452" y="1516"/>
                    <a:pt x="10452" y="273"/>
                    <a:pt x="10335" y="40"/>
                  </a:cubicBezTo>
                  <a:cubicBezTo>
                    <a:pt x="10219" y="-193"/>
                    <a:pt x="9987" y="584"/>
                    <a:pt x="10568" y="2216"/>
                  </a:cubicBezTo>
                  <a:cubicBezTo>
                    <a:pt x="11148" y="3847"/>
                    <a:pt x="12542" y="6334"/>
                    <a:pt x="14516" y="8898"/>
                  </a:cubicBezTo>
                  <a:cubicBezTo>
                    <a:pt x="16490" y="11462"/>
                    <a:pt x="19045" y="14103"/>
                    <a:pt x="20323" y="16046"/>
                  </a:cubicBezTo>
                  <a:cubicBezTo>
                    <a:pt x="21600" y="17988"/>
                    <a:pt x="21600" y="19231"/>
                    <a:pt x="21135" y="20086"/>
                  </a:cubicBezTo>
                  <a:cubicBezTo>
                    <a:pt x="20671" y="20941"/>
                    <a:pt x="19742" y="21407"/>
                    <a:pt x="17652" y="21407"/>
                  </a:cubicBezTo>
                  <a:cubicBezTo>
                    <a:pt x="15561" y="21407"/>
                    <a:pt x="12310" y="20941"/>
                    <a:pt x="10103" y="19853"/>
                  </a:cubicBezTo>
                  <a:cubicBezTo>
                    <a:pt x="7897" y="18765"/>
                    <a:pt x="6735" y="17056"/>
                    <a:pt x="5574" y="15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8229600" y="3841709"/>
              <a:ext cx="379724" cy="447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41" fill="norm" stroke="1" extrusionOk="0">
                  <a:moveTo>
                    <a:pt x="0" y="11753"/>
                  </a:moveTo>
                  <a:cubicBezTo>
                    <a:pt x="1080" y="11144"/>
                    <a:pt x="2160" y="10536"/>
                    <a:pt x="2880" y="10029"/>
                  </a:cubicBezTo>
                  <a:cubicBezTo>
                    <a:pt x="3600" y="9522"/>
                    <a:pt x="3960" y="9116"/>
                    <a:pt x="4200" y="8609"/>
                  </a:cubicBezTo>
                  <a:cubicBezTo>
                    <a:pt x="4440" y="8102"/>
                    <a:pt x="4560" y="7494"/>
                    <a:pt x="4260" y="7189"/>
                  </a:cubicBezTo>
                  <a:cubicBezTo>
                    <a:pt x="3960" y="6885"/>
                    <a:pt x="3240" y="6885"/>
                    <a:pt x="2520" y="7443"/>
                  </a:cubicBezTo>
                  <a:cubicBezTo>
                    <a:pt x="1800" y="8001"/>
                    <a:pt x="1080" y="9116"/>
                    <a:pt x="720" y="10333"/>
                  </a:cubicBezTo>
                  <a:cubicBezTo>
                    <a:pt x="360" y="11550"/>
                    <a:pt x="360" y="12868"/>
                    <a:pt x="900" y="13680"/>
                  </a:cubicBezTo>
                  <a:cubicBezTo>
                    <a:pt x="1440" y="14491"/>
                    <a:pt x="2520" y="14795"/>
                    <a:pt x="3900" y="14542"/>
                  </a:cubicBezTo>
                  <a:cubicBezTo>
                    <a:pt x="5280" y="14288"/>
                    <a:pt x="6960" y="13477"/>
                    <a:pt x="7980" y="12513"/>
                  </a:cubicBezTo>
                  <a:cubicBezTo>
                    <a:pt x="9000" y="11550"/>
                    <a:pt x="9360" y="10434"/>
                    <a:pt x="9600" y="9471"/>
                  </a:cubicBezTo>
                  <a:cubicBezTo>
                    <a:pt x="9840" y="8508"/>
                    <a:pt x="9960" y="7696"/>
                    <a:pt x="9720" y="7240"/>
                  </a:cubicBezTo>
                  <a:cubicBezTo>
                    <a:pt x="9480" y="6784"/>
                    <a:pt x="8880" y="6682"/>
                    <a:pt x="8340" y="6834"/>
                  </a:cubicBezTo>
                  <a:cubicBezTo>
                    <a:pt x="7800" y="6987"/>
                    <a:pt x="7320" y="7392"/>
                    <a:pt x="6960" y="7849"/>
                  </a:cubicBezTo>
                  <a:cubicBezTo>
                    <a:pt x="6600" y="8305"/>
                    <a:pt x="6360" y="8812"/>
                    <a:pt x="6300" y="9319"/>
                  </a:cubicBezTo>
                  <a:cubicBezTo>
                    <a:pt x="6240" y="9826"/>
                    <a:pt x="6360" y="10333"/>
                    <a:pt x="6720" y="10536"/>
                  </a:cubicBezTo>
                  <a:cubicBezTo>
                    <a:pt x="7080" y="10739"/>
                    <a:pt x="7680" y="10637"/>
                    <a:pt x="8280" y="10282"/>
                  </a:cubicBezTo>
                  <a:cubicBezTo>
                    <a:pt x="8880" y="9927"/>
                    <a:pt x="9480" y="9319"/>
                    <a:pt x="9780" y="9268"/>
                  </a:cubicBezTo>
                  <a:cubicBezTo>
                    <a:pt x="10080" y="9218"/>
                    <a:pt x="10080" y="9725"/>
                    <a:pt x="10080" y="11651"/>
                  </a:cubicBezTo>
                  <a:cubicBezTo>
                    <a:pt x="10080" y="13578"/>
                    <a:pt x="10080" y="16925"/>
                    <a:pt x="10260" y="18902"/>
                  </a:cubicBezTo>
                  <a:cubicBezTo>
                    <a:pt x="10440" y="20880"/>
                    <a:pt x="10800" y="21488"/>
                    <a:pt x="11100" y="21437"/>
                  </a:cubicBezTo>
                  <a:cubicBezTo>
                    <a:pt x="11400" y="21387"/>
                    <a:pt x="11640" y="20677"/>
                    <a:pt x="11820" y="18496"/>
                  </a:cubicBezTo>
                  <a:cubicBezTo>
                    <a:pt x="12000" y="16316"/>
                    <a:pt x="12120" y="12665"/>
                    <a:pt x="12180" y="10587"/>
                  </a:cubicBezTo>
                  <a:cubicBezTo>
                    <a:pt x="12240" y="8508"/>
                    <a:pt x="12240" y="8001"/>
                    <a:pt x="12540" y="8254"/>
                  </a:cubicBezTo>
                  <a:cubicBezTo>
                    <a:pt x="12840" y="8508"/>
                    <a:pt x="13440" y="9522"/>
                    <a:pt x="13980" y="10181"/>
                  </a:cubicBezTo>
                  <a:cubicBezTo>
                    <a:pt x="14520" y="10840"/>
                    <a:pt x="15000" y="11144"/>
                    <a:pt x="15360" y="11043"/>
                  </a:cubicBezTo>
                  <a:cubicBezTo>
                    <a:pt x="15720" y="10942"/>
                    <a:pt x="15960" y="10434"/>
                    <a:pt x="16080" y="9877"/>
                  </a:cubicBezTo>
                  <a:cubicBezTo>
                    <a:pt x="16200" y="9319"/>
                    <a:pt x="16200" y="8711"/>
                    <a:pt x="16200" y="8001"/>
                  </a:cubicBezTo>
                  <a:cubicBezTo>
                    <a:pt x="16200" y="7291"/>
                    <a:pt x="16200" y="6480"/>
                    <a:pt x="16440" y="6327"/>
                  </a:cubicBezTo>
                  <a:cubicBezTo>
                    <a:pt x="16680" y="6175"/>
                    <a:pt x="17160" y="6682"/>
                    <a:pt x="17700" y="6834"/>
                  </a:cubicBezTo>
                  <a:cubicBezTo>
                    <a:pt x="18240" y="6987"/>
                    <a:pt x="18840" y="6784"/>
                    <a:pt x="19200" y="6429"/>
                  </a:cubicBezTo>
                  <a:cubicBezTo>
                    <a:pt x="19560" y="6074"/>
                    <a:pt x="19680" y="5567"/>
                    <a:pt x="19860" y="5618"/>
                  </a:cubicBezTo>
                  <a:cubicBezTo>
                    <a:pt x="20040" y="5668"/>
                    <a:pt x="20280" y="6277"/>
                    <a:pt x="20580" y="6834"/>
                  </a:cubicBezTo>
                  <a:cubicBezTo>
                    <a:pt x="20880" y="7392"/>
                    <a:pt x="21240" y="7899"/>
                    <a:pt x="21420" y="7899"/>
                  </a:cubicBezTo>
                  <a:cubicBezTo>
                    <a:pt x="21600" y="7899"/>
                    <a:pt x="21600" y="7392"/>
                    <a:pt x="21060" y="6226"/>
                  </a:cubicBezTo>
                  <a:cubicBezTo>
                    <a:pt x="20520" y="5060"/>
                    <a:pt x="19440" y="3234"/>
                    <a:pt x="18780" y="2018"/>
                  </a:cubicBezTo>
                  <a:cubicBezTo>
                    <a:pt x="18120" y="801"/>
                    <a:pt x="17880" y="192"/>
                    <a:pt x="18000" y="40"/>
                  </a:cubicBezTo>
                  <a:cubicBezTo>
                    <a:pt x="18120" y="-112"/>
                    <a:pt x="18600" y="192"/>
                    <a:pt x="19080" y="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8597900" y="3858428"/>
              <a:ext cx="88900" cy="115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6" fill="norm" stroke="1" extrusionOk="0">
                  <a:moveTo>
                    <a:pt x="0" y="3471"/>
                  </a:moveTo>
                  <a:cubicBezTo>
                    <a:pt x="2057" y="7329"/>
                    <a:pt x="4114" y="11186"/>
                    <a:pt x="5657" y="14079"/>
                  </a:cubicBezTo>
                  <a:cubicBezTo>
                    <a:pt x="7200" y="16971"/>
                    <a:pt x="8229" y="18900"/>
                    <a:pt x="10029" y="20057"/>
                  </a:cubicBezTo>
                  <a:cubicBezTo>
                    <a:pt x="11829" y="21214"/>
                    <a:pt x="14400" y="21600"/>
                    <a:pt x="15686" y="20250"/>
                  </a:cubicBezTo>
                  <a:cubicBezTo>
                    <a:pt x="16971" y="18900"/>
                    <a:pt x="16971" y="15814"/>
                    <a:pt x="17743" y="12150"/>
                  </a:cubicBezTo>
                  <a:cubicBezTo>
                    <a:pt x="18514" y="8486"/>
                    <a:pt x="20057" y="42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8701616" y="3852078"/>
              <a:ext cx="93135" cy="76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5" fill="norm" stroke="1" extrusionOk="0">
                  <a:moveTo>
                    <a:pt x="15709" y="0"/>
                  </a:moveTo>
                  <a:cubicBezTo>
                    <a:pt x="13255" y="584"/>
                    <a:pt x="10800" y="1168"/>
                    <a:pt x="8345" y="1168"/>
                  </a:cubicBezTo>
                  <a:cubicBezTo>
                    <a:pt x="5891" y="1168"/>
                    <a:pt x="3436" y="584"/>
                    <a:pt x="1964" y="1751"/>
                  </a:cubicBezTo>
                  <a:cubicBezTo>
                    <a:pt x="491" y="2919"/>
                    <a:pt x="0" y="5838"/>
                    <a:pt x="0" y="9049"/>
                  </a:cubicBezTo>
                  <a:cubicBezTo>
                    <a:pt x="0" y="12259"/>
                    <a:pt x="491" y="15762"/>
                    <a:pt x="1964" y="18097"/>
                  </a:cubicBezTo>
                  <a:cubicBezTo>
                    <a:pt x="3436" y="20432"/>
                    <a:pt x="5891" y="21600"/>
                    <a:pt x="7855" y="21016"/>
                  </a:cubicBezTo>
                  <a:cubicBezTo>
                    <a:pt x="9818" y="20432"/>
                    <a:pt x="11291" y="18097"/>
                    <a:pt x="12273" y="15470"/>
                  </a:cubicBezTo>
                  <a:cubicBezTo>
                    <a:pt x="13255" y="12843"/>
                    <a:pt x="13745" y="9924"/>
                    <a:pt x="15218" y="8757"/>
                  </a:cubicBezTo>
                  <a:cubicBezTo>
                    <a:pt x="16691" y="7589"/>
                    <a:pt x="19145" y="8173"/>
                    <a:pt x="21600" y="8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8792487" y="3830511"/>
              <a:ext cx="74005" cy="46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1" h="20839" fill="norm" stroke="1" extrusionOk="0">
                  <a:moveTo>
                    <a:pt x="625" y="15204"/>
                  </a:moveTo>
                  <a:cubicBezTo>
                    <a:pt x="41" y="10509"/>
                    <a:pt x="-543" y="5813"/>
                    <a:pt x="916" y="2996"/>
                  </a:cubicBezTo>
                  <a:cubicBezTo>
                    <a:pt x="2376" y="178"/>
                    <a:pt x="5879" y="-761"/>
                    <a:pt x="9673" y="648"/>
                  </a:cubicBezTo>
                  <a:cubicBezTo>
                    <a:pt x="13468" y="2056"/>
                    <a:pt x="17554" y="5813"/>
                    <a:pt x="19306" y="10509"/>
                  </a:cubicBezTo>
                  <a:cubicBezTo>
                    <a:pt x="21057" y="15204"/>
                    <a:pt x="20473" y="20839"/>
                    <a:pt x="19306" y="20839"/>
                  </a:cubicBezTo>
                  <a:cubicBezTo>
                    <a:pt x="18138" y="20839"/>
                    <a:pt x="16387" y="15204"/>
                    <a:pt x="14635" y="9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8883650" y="3699678"/>
              <a:ext cx="43442" cy="138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446" fill="norm" stroke="1" extrusionOk="0">
                  <a:moveTo>
                    <a:pt x="0" y="11782"/>
                  </a:moveTo>
                  <a:cubicBezTo>
                    <a:pt x="2057" y="13418"/>
                    <a:pt x="4114" y="15055"/>
                    <a:pt x="7714" y="17018"/>
                  </a:cubicBezTo>
                  <a:cubicBezTo>
                    <a:pt x="11314" y="18982"/>
                    <a:pt x="16457" y="21273"/>
                    <a:pt x="19029" y="21436"/>
                  </a:cubicBezTo>
                  <a:cubicBezTo>
                    <a:pt x="21600" y="21600"/>
                    <a:pt x="21600" y="19636"/>
                    <a:pt x="20057" y="15709"/>
                  </a:cubicBezTo>
                  <a:cubicBezTo>
                    <a:pt x="18514" y="11782"/>
                    <a:pt x="15429" y="5891"/>
                    <a:pt x="123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8955616" y="3694325"/>
              <a:ext cx="207435" cy="125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9698" y="5231"/>
                  </a:moveTo>
                  <a:cubicBezTo>
                    <a:pt x="8596" y="5231"/>
                    <a:pt x="7494" y="5231"/>
                    <a:pt x="5951" y="4871"/>
                  </a:cubicBezTo>
                  <a:cubicBezTo>
                    <a:pt x="4408" y="4511"/>
                    <a:pt x="2424" y="3791"/>
                    <a:pt x="1322" y="4331"/>
                  </a:cubicBezTo>
                  <a:cubicBezTo>
                    <a:pt x="220" y="4871"/>
                    <a:pt x="0" y="6671"/>
                    <a:pt x="0" y="9371"/>
                  </a:cubicBezTo>
                  <a:cubicBezTo>
                    <a:pt x="0" y="12071"/>
                    <a:pt x="220" y="15671"/>
                    <a:pt x="882" y="18011"/>
                  </a:cubicBezTo>
                  <a:cubicBezTo>
                    <a:pt x="1543" y="20351"/>
                    <a:pt x="2645" y="21431"/>
                    <a:pt x="3527" y="21251"/>
                  </a:cubicBezTo>
                  <a:cubicBezTo>
                    <a:pt x="4408" y="21071"/>
                    <a:pt x="5069" y="19631"/>
                    <a:pt x="5510" y="18011"/>
                  </a:cubicBezTo>
                  <a:cubicBezTo>
                    <a:pt x="5951" y="16391"/>
                    <a:pt x="6171" y="14591"/>
                    <a:pt x="6282" y="12791"/>
                  </a:cubicBezTo>
                  <a:cubicBezTo>
                    <a:pt x="6392" y="10991"/>
                    <a:pt x="6392" y="9191"/>
                    <a:pt x="6502" y="9191"/>
                  </a:cubicBezTo>
                  <a:cubicBezTo>
                    <a:pt x="6612" y="9191"/>
                    <a:pt x="6833" y="10991"/>
                    <a:pt x="7494" y="12071"/>
                  </a:cubicBezTo>
                  <a:cubicBezTo>
                    <a:pt x="8155" y="13151"/>
                    <a:pt x="9257" y="13511"/>
                    <a:pt x="10029" y="12251"/>
                  </a:cubicBezTo>
                  <a:cubicBezTo>
                    <a:pt x="10800" y="10991"/>
                    <a:pt x="11241" y="8111"/>
                    <a:pt x="11571" y="7571"/>
                  </a:cubicBezTo>
                  <a:cubicBezTo>
                    <a:pt x="11902" y="7031"/>
                    <a:pt x="12122" y="8831"/>
                    <a:pt x="12453" y="8831"/>
                  </a:cubicBezTo>
                  <a:cubicBezTo>
                    <a:pt x="12784" y="8831"/>
                    <a:pt x="13224" y="7031"/>
                    <a:pt x="13996" y="4871"/>
                  </a:cubicBezTo>
                  <a:cubicBezTo>
                    <a:pt x="14767" y="2711"/>
                    <a:pt x="15869" y="191"/>
                    <a:pt x="16641" y="11"/>
                  </a:cubicBezTo>
                  <a:cubicBezTo>
                    <a:pt x="17412" y="-169"/>
                    <a:pt x="17853" y="1991"/>
                    <a:pt x="18073" y="3971"/>
                  </a:cubicBezTo>
                  <a:cubicBezTo>
                    <a:pt x="18294" y="5951"/>
                    <a:pt x="18294" y="7751"/>
                    <a:pt x="18845" y="8651"/>
                  </a:cubicBezTo>
                  <a:cubicBezTo>
                    <a:pt x="19396" y="9551"/>
                    <a:pt x="20498" y="9551"/>
                    <a:pt x="21600" y="9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9170041" y="3635047"/>
              <a:ext cx="227959" cy="156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0728" fill="norm" stroke="1" extrusionOk="0">
                  <a:moveTo>
                    <a:pt x="3539" y="5199"/>
                  </a:moveTo>
                  <a:cubicBezTo>
                    <a:pt x="2939" y="4077"/>
                    <a:pt x="2339" y="2955"/>
                    <a:pt x="1739" y="3095"/>
                  </a:cubicBezTo>
                  <a:cubicBezTo>
                    <a:pt x="1139" y="3235"/>
                    <a:pt x="539" y="4638"/>
                    <a:pt x="239" y="7022"/>
                  </a:cubicBezTo>
                  <a:cubicBezTo>
                    <a:pt x="-61" y="9407"/>
                    <a:pt x="-61" y="12773"/>
                    <a:pt x="139" y="15157"/>
                  </a:cubicBezTo>
                  <a:cubicBezTo>
                    <a:pt x="339" y="17542"/>
                    <a:pt x="739" y="18944"/>
                    <a:pt x="1439" y="19926"/>
                  </a:cubicBezTo>
                  <a:cubicBezTo>
                    <a:pt x="2139" y="20908"/>
                    <a:pt x="3139" y="21469"/>
                    <a:pt x="5039" y="18664"/>
                  </a:cubicBezTo>
                  <a:cubicBezTo>
                    <a:pt x="6939" y="15859"/>
                    <a:pt x="9739" y="9687"/>
                    <a:pt x="11239" y="5760"/>
                  </a:cubicBezTo>
                  <a:cubicBezTo>
                    <a:pt x="12739" y="1833"/>
                    <a:pt x="12939" y="150"/>
                    <a:pt x="12639" y="9"/>
                  </a:cubicBezTo>
                  <a:cubicBezTo>
                    <a:pt x="12339" y="-131"/>
                    <a:pt x="11539" y="1272"/>
                    <a:pt x="11039" y="2814"/>
                  </a:cubicBezTo>
                  <a:cubicBezTo>
                    <a:pt x="10539" y="4357"/>
                    <a:pt x="10339" y="6040"/>
                    <a:pt x="10839" y="7163"/>
                  </a:cubicBezTo>
                  <a:cubicBezTo>
                    <a:pt x="11339" y="8285"/>
                    <a:pt x="12539" y="8846"/>
                    <a:pt x="14439" y="8846"/>
                  </a:cubicBezTo>
                  <a:cubicBezTo>
                    <a:pt x="16339" y="8846"/>
                    <a:pt x="18939" y="8285"/>
                    <a:pt x="21539" y="7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8090510" y="4612067"/>
              <a:ext cx="158140" cy="216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064" fill="norm" stroke="1" extrusionOk="0">
                  <a:moveTo>
                    <a:pt x="12877" y="14390"/>
                  </a:moveTo>
                  <a:cubicBezTo>
                    <a:pt x="11437" y="14390"/>
                    <a:pt x="9997" y="14390"/>
                    <a:pt x="7837" y="13155"/>
                  </a:cubicBezTo>
                  <a:cubicBezTo>
                    <a:pt x="5677" y="11921"/>
                    <a:pt x="2797" y="9453"/>
                    <a:pt x="1357" y="7498"/>
                  </a:cubicBezTo>
                  <a:cubicBezTo>
                    <a:pt x="-83" y="5544"/>
                    <a:pt x="-83" y="4104"/>
                    <a:pt x="61" y="2870"/>
                  </a:cubicBezTo>
                  <a:cubicBezTo>
                    <a:pt x="205" y="1635"/>
                    <a:pt x="493" y="607"/>
                    <a:pt x="2077" y="195"/>
                  </a:cubicBezTo>
                  <a:cubicBezTo>
                    <a:pt x="3661" y="-216"/>
                    <a:pt x="6541" y="-10"/>
                    <a:pt x="8269" y="1121"/>
                  </a:cubicBezTo>
                  <a:cubicBezTo>
                    <a:pt x="9997" y="2253"/>
                    <a:pt x="10573" y="4310"/>
                    <a:pt x="9997" y="7087"/>
                  </a:cubicBezTo>
                  <a:cubicBezTo>
                    <a:pt x="9421" y="9864"/>
                    <a:pt x="7693" y="13361"/>
                    <a:pt x="6253" y="15727"/>
                  </a:cubicBezTo>
                  <a:cubicBezTo>
                    <a:pt x="4813" y="18093"/>
                    <a:pt x="3661" y="19327"/>
                    <a:pt x="3805" y="20150"/>
                  </a:cubicBezTo>
                  <a:cubicBezTo>
                    <a:pt x="3949" y="20973"/>
                    <a:pt x="5389" y="21384"/>
                    <a:pt x="8557" y="20767"/>
                  </a:cubicBezTo>
                  <a:cubicBezTo>
                    <a:pt x="11725" y="20150"/>
                    <a:pt x="16621" y="18504"/>
                    <a:pt x="21517" y="16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8458200" y="4525178"/>
              <a:ext cx="69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64" y="15840"/>
                    <a:pt x="3927" y="10080"/>
                    <a:pt x="7527" y="6480"/>
                  </a:cubicBezTo>
                  <a:cubicBezTo>
                    <a:pt x="11127" y="2880"/>
                    <a:pt x="1636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8585200" y="4474378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8559800" y="4575978"/>
              <a:ext cx="444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8738025" y="4238297"/>
              <a:ext cx="206232" cy="313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312" fill="norm" stroke="1" extrusionOk="0">
                  <a:moveTo>
                    <a:pt x="8552" y="18653"/>
                  </a:moveTo>
                  <a:cubicBezTo>
                    <a:pt x="8552" y="19805"/>
                    <a:pt x="8552" y="20957"/>
                    <a:pt x="8221" y="21245"/>
                  </a:cubicBezTo>
                  <a:cubicBezTo>
                    <a:pt x="7891" y="21533"/>
                    <a:pt x="7229" y="20957"/>
                    <a:pt x="5907" y="18293"/>
                  </a:cubicBezTo>
                  <a:cubicBezTo>
                    <a:pt x="4585" y="15629"/>
                    <a:pt x="2601" y="10877"/>
                    <a:pt x="1499" y="7709"/>
                  </a:cubicBezTo>
                  <a:cubicBezTo>
                    <a:pt x="397" y="4541"/>
                    <a:pt x="176" y="2957"/>
                    <a:pt x="66" y="1805"/>
                  </a:cubicBezTo>
                  <a:cubicBezTo>
                    <a:pt x="-44" y="653"/>
                    <a:pt x="-44" y="-67"/>
                    <a:pt x="287" y="5"/>
                  </a:cubicBezTo>
                  <a:cubicBezTo>
                    <a:pt x="617" y="77"/>
                    <a:pt x="1278" y="941"/>
                    <a:pt x="2270" y="2165"/>
                  </a:cubicBezTo>
                  <a:cubicBezTo>
                    <a:pt x="3262" y="3389"/>
                    <a:pt x="4585" y="4973"/>
                    <a:pt x="5687" y="5981"/>
                  </a:cubicBezTo>
                  <a:cubicBezTo>
                    <a:pt x="6789" y="6989"/>
                    <a:pt x="7670" y="7421"/>
                    <a:pt x="8552" y="7421"/>
                  </a:cubicBezTo>
                  <a:cubicBezTo>
                    <a:pt x="9434" y="7421"/>
                    <a:pt x="10315" y="6989"/>
                    <a:pt x="10866" y="6413"/>
                  </a:cubicBezTo>
                  <a:cubicBezTo>
                    <a:pt x="11417" y="5837"/>
                    <a:pt x="11638" y="5117"/>
                    <a:pt x="11968" y="4109"/>
                  </a:cubicBezTo>
                  <a:cubicBezTo>
                    <a:pt x="12299" y="3101"/>
                    <a:pt x="12740" y="1805"/>
                    <a:pt x="13511" y="1589"/>
                  </a:cubicBezTo>
                  <a:cubicBezTo>
                    <a:pt x="14283" y="1373"/>
                    <a:pt x="15385" y="2237"/>
                    <a:pt x="16597" y="3893"/>
                  </a:cubicBezTo>
                  <a:cubicBezTo>
                    <a:pt x="17809" y="5549"/>
                    <a:pt x="19132" y="7997"/>
                    <a:pt x="20013" y="9869"/>
                  </a:cubicBezTo>
                  <a:cubicBezTo>
                    <a:pt x="20895" y="11741"/>
                    <a:pt x="21336" y="13037"/>
                    <a:pt x="21446" y="12965"/>
                  </a:cubicBezTo>
                  <a:cubicBezTo>
                    <a:pt x="21556" y="12893"/>
                    <a:pt x="21336" y="11453"/>
                    <a:pt x="21115" y="10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8947150" y="4207678"/>
              <a:ext cx="139700" cy="252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0"/>
                  </a:moveTo>
                  <a:cubicBezTo>
                    <a:pt x="1309" y="4320"/>
                    <a:pt x="2618" y="8640"/>
                    <a:pt x="3600" y="11880"/>
                  </a:cubicBezTo>
                  <a:cubicBezTo>
                    <a:pt x="4582" y="15120"/>
                    <a:pt x="5236" y="17280"/>
                    <a:pt x="5891" y="18810"/>
                  </a:cubicBezTo>
                  <a:cubicBezTo>
                    <a:pt x="6545" y="20340"/>
                    <a:pt x="7200" y="21240"/>
                    <a:pt x="8182" y="21420"/>
                  </a:cubicBezTo>
                  <a:cubicBezTo>
                    <a:pt x="9164" y="21600"/>
                    <a:pt x="10473" y="21060"/>
                    <a:pt x="12764" y="19620"/>
                  </a:cubicBezTo>
                  <a:cubicBezTo>
                    <a:pt x="15055" y="18180"/>
                    <a:pt x="18327" y="15840"/>
                    <a:pt x="21600" y="13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9096115" y="4099728"/>
              <a:ext cx="143136" cy="267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182" fill="norm" stroke="1" extrusionOk="0">
                  <a:moveTo>
                    <a:pt x="10045" y="0"/>
                  </a:moveTo>
                  <a:cubicBezTo>
                    <a:pt x="8456" y="0"/>
                    <a:pt x="6868" y="0"/>
                    <a:pt x="5280" y="1423"/>
                  </a:cubicBezTo>
                  <a:cubicBezTo>
                    <a:pt x="3692" y="2847"/>
                    <a:pt x="2104" y="5693"/>
                    <a:pt x="1151" y="8707"/>
                  </a:cubicBezTo>
                  <a:cubicBezTo>
                    <a:pt x="198" y="11721"/>
                    <a:pt x="-120" y="14902"/>
                    <a:pt x="39" y="16912"/>
                  </a:cubicBezTo>
                  <a:cubicBezTo>
                    <a:pt x="198" y="18921"/>
                    <a:pt x="833" y="19758"/>
                    <a:pt x="2739" y="20428"/>
                  </a:cubicBezTo>
                  <a:cubicBezTo>
                    <a:pt x="4645" y="21098"/>
                    <a:pt x="7821" y="21600"/>
                    <a:pt x="11156" y="20679"/>
                  </a:cubicBezTo>
                  <a:cubicBezTo>
                    <a:pt x="14492" y="19758"/>
                    <a:pt x="17986" y="17414"/>
                    <a:pt x="21480" y="15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9137649" y="4207678"/>
              <a:ext cx="76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9439772" y="4099728"/>
              <a:ext cx="21729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000"/>
                    <a:pt x="-1443" y="8000"/>
                    <a:pt x="1502" y="11600"/>
                  </a:cubicBezTo>
                  <a:cubicBezTo>
                    <a:pt x="4448" y="15200"/>
                    <a:pt x="12302" y="1840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9429750" y="4017178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9464586" y="4010828"/>
              <a:ext cx="85815" cy="15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68" fill="norm" stroke="1" extrusionOk="0">
                  <a:moveTo>
                    <a:pt x="13457" y="0"/>
                  </a:moveTo>
                  <a:cubicBezTo>
                    <a:pt x="10822" y="292"/>
                    <a:pt x="8188" y="584"/>
                    <a:pt x="5554" y="1314"/>
                  </a:cubicBezTo>
                  <a:cubicBezTo>
                    <a:pt x="2920" y="2043"/>
                    <a:pt x="286" y="3211"/>
                    <a:pt x="22" y="4232"/>
                  </a:cubicBezTo>
                  <a:cubicBezTo>
                    <a:pt x="-241" y="5254"/>
                    <a:pt x="1866" y="6130"/>
                    <a:pt x="5291" y="7589"/>
                  </a:cubicBezTo>
                  <a:cubicBezTo>
                    <a:pt x="8715" y="9049"/>
                    <a:pt x="13457" y="11092"/>
                    <a:pt x="16618" y="12843"/>
                  </a:cubicBezTo>
                  <a:cubicBezTo>
                    <a:pt x="19779" y="14595"/>
                    <a:pt x="21359" y="16054"/>
                    <a:pt x="21359" y="17368"/>
                  </a:cubicBezTo>
                  <a:cubicBezTo>
                    <a:pt x="21359" y="18681"/>
                    <a:pt x="19779" y="19849"/>
                    <a:pt x="17408" y="20578"/>
                  </a:cubicBezTo>
                  <a:cubicBezTo>
                    <a:pt x="15037" y="21308"/>
                    <a:pt x="11876" y="21600"/>
                    <a:pt x="9505" y="21162"/>
                  </a:cubicBezTo>
                  <a:cubicBezTo>
                    <a:pt x="7135" y="20724"/>
                    <a:pt x="5554" y="19557"/>
                    <a:pt x="3974" y="18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9641023" y="3900489"/>
              <a:ext cx="93528" cy="135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311" fill="norm" stroke="1" extrusionOk="0">
                  <a:moveTo>
                    <a:pt x="16889" y="3366"/>
                  </a:moveTo>
                  <a:cubicBezTo>
                    <a:pt x="15449" y="2037"/>
                    <a:pt x="14009" y="708"/>
                    <a:pt x="12089" y="209"/>
                  </a:cubicBezTo>
                  <a:cubicBezTo>
                    <a:pt x="10169" y="-289"/>
                    <a:pt x="7769" y="43"/>
                    <a:pt x="5369" y="1871"/>
                  </a:cubicBezTo>
                  <a:cubicBezTo>
                    <a:pt x="2969" y="3699"/>
                    <a:pt x="569" y="7022"/>
                    <a:pt x="89" y="10345"/>
                  </a:cubicBezTo>
                  <a:cubicBezTo>
                    <a:pt x="-391" y="13668"/>
                    <a:pt x="1049" y="16991"/>
                    <a:pt x="4889" y="18819"/>
                  </a:cubicBezTo>
                  <a:cubicBezTo>
                    <a:pt x="8729" y="20646"/>
                    <a:pt x="14969" y="20979"/>
                    <a:pt x="21209" y="21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9746705" y="3896528"/>
              <a:ext cx="83095" cy="111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162" fill="norm" stroke="1" extrusionOk="0">
                  <a:moveTo>
                    <a:pt x="21199" y="0"/>
                  </a:moveTo>
                  <a:cubicBezTo>
                    <a:pt x="15799" y="0"/>
                    <a:pt x="10399" y="0"/>
                    <a:pt x="6619" y="800"/>
                  </a:cubicBezTo>
                  <a:cubicBezTo>
                    <a:pt x="2839" y="1600"/>
                    <a:pt x="679" y="3200"/>
                    <a:pt x="139" y="6800"/>
                  </a:cubicBezTo>
                  <a:cubicBezTo>
                    <a:pt x="-401" y="10400"/>
                    <a:pt x="679" y="16000"/>
                    <a:pt x="2569" y="18800"/>
                  </a:cubicBezTo>
                  <a:cubicBezTo>
                    <a:pt x="4459" y="21600"/>
                    <a:pt x="7159" y="21600"/>
                    <a:pt x="9589" y="20400"/>
                  </a:cubicBezTo>
                  <a:cubicBezTo>
                    <a:pt x="12019" y="19200"/>
                    <a:pt x="14179" y="16800"/>
                    <a:pt x="14179" y="13200"/>
                  </a:cubicBezTo>
                  <a:cubicBezTo>
                    <a:pt x="14179" y="9600"/>
                    <a:pt x="12019" y="4800"/>
                    <a:pt x="98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9817099" y="3845456"/>
              <a:ext cx="139701" cy="82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0" y="11410"/>
                  </a:moveTo>
                  <a:cubicBezTo>
                    <a:pt x="1636" y="12490"/>
                    <a:pt x="3273" y="13570"/>
                    <a:pt x="4418" y="15730"/>
                  </a:cubicBezTo>
                  <a:cubicBezTo>
                    <a:pt x="5564" y="17890"/>
                    <a:pt x="6218" y="21130"/>
                    <a:pt x="6382" y="20860"/>
                  </a:cubicBezTo>
                  <a:cubicBezTo>
                    <a:pt x="6545" y="20590"/>
                    <a:pt x="6218" y="16810"/>
                    <a:pt x="6055" y="13570"/>
                  </a:cubicBezTo>
                  <a:cubicBezTo>
                    <a:pt x="5891" y="10330"/>
                    <a:pt x="5891" y="7630"/>
                    <a:pt x="6382" y="4930"/>
                  </a:cubicBezTo>
                  <a:cubicBezTo>
                    <a:pt x="6873" y="2230"/>
                    <a:pt x="7855" y="-470"/>
                    <a:pt x="9982" y="70"/>
                  </a:cubicBezTo>
                  <a:cubicBezTo>
                    <a:pt x="12109" y="610"/>
                    <a:pt x="15382" y="4390"/>
                    <a:pt x="17509" y="8440"/>
                  </a:cubicBezTo>
                  <a:cubicBezTo>
                    <a:pt x="19636" y="12490"/>
                    <a:pt x="20618" y="16810"/>
                    <a:pt x="21600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9941233" y="3752595"/>
              <a:ext cx="78156" cy="134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446" fill="norm" stroke="1" extrusionOk="0">
                  <a:moveTo>
                    <a:pt x="14412" y="7762"/>
                  </a:moveTo>
                  <a:cubicBezTo>
                    <a:pt x="13275" y="6075"/>
                    <a:pt x="12138" y="4387"/>
                    <a:pt x="10433" y="2869"/>
                  </a:cubicBezTo>
                  <a:cubicBezTo>
                    <a:pt x="8728" y="1350"/>
                    <a:pt x="6454" y="0"/>
                    <a:pt x="4465" y="0"/>
                  </a:cubicBezTo>
                  <a:cubicBezTo>
                    <a:pt x="2475" y="0"/>
                    <a:pt x="770" y="1350"/>
                    <a:pt x="201" y="2869"/>
                  </a:cubicBezTo>
                  <a:cubicBezTo>
                    <a:pt x="-367" y="4387"/>
                    <a:pt x="201" y="6075"/>
                    <a:pt x="2759" y="7931"/>
                  </a:cubicBezTo>
                  <a:cubicBezTo>
                    <a:pt x="5317" y="9788"/>
                    <a:pt x="9865" y="11812"/>
                    <a:pt x="13275" y="13500"/>
                  </a:cubicBezTo>
                  <a:cubicBezTo>
                    <a:pt x="16686" y="15187"/>
                    <a:pt x="18959" y="16538"/>
                    <a:pt x="20096" y="18056"/>
                  </a:cubicBezTo>
                  <a:cubicBezTo>
                    <a:pt x="21233" y="19575"/>
                    <a:pt x="21233" y="21262"/>
                    <a:pt x="20380" y="21431"/>
                  </a:cubicBezTo>
                  <a:cubicBezTo>
                    <a:pt x="19528" y="21600"/>
                    <a:pt x="17822" y="20250"/>
                    <a:pt x="16117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10026649" y="3667928"/>
              <a:ext cx="15670" cy="172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7" h="21477" fill="norm" stroke="1" extrusionOk="0">
                  <a:moveTo>
                    <a:pt x="0" y="15015"/>
                  </a:moveTo>
                  <a:cubicBezTo>
                    <a:pt x="0" y="16332"/>
                    <a:pt x="0" y="17649"/>
                    <a:pt x="2700" y="18966"/>
                  </a:cubicBezTo>
                  <a:cubicBezTo>
                    <a:pt x="5400" y="20283"/>
                    <a:pt x="10800" y="21600"/>
                    <a:pt x="14850" y="21468"/>
                  </a:cubicBezTo>
                  <a:cubicBezTo>
                    <a:pt x="18900" y="21337"/>
                    <a:pt x="21600" y="19756"/>
                    <a:pt x="18900" y="15937"/>
                  </a:cubicBezTo>
                  <a:cubicBezTo>
                    <a:pt x="16200" y="12117"/>
                    <a:pt x="8100" y="6059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10040722" y="3636178"/>
              <a:ext cx="70731" cy="176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2" h="21392" fill="norm" stroke="1" extrusionOk="0">
                  <a:moveTo>
                    <a:pt x="16263" y="3086"/>
                  </a:moveTo>
                  <a:cubicBezTo>
                    <a:pt x="13177" y="2571"/>
                    <a:pt x="10091" y="2057"/>
                    <a:pt x="7314" y="2186"/>
                  </a:cubicBezTo>
                  <a:cubicBezTo>
                    <a:pt x="4537" y="2314"/>
                    <a:pt x="2069" y="3086"/>
                    <a:pt x="834" y="4114"/>
                  </a:cubicBezTo>
                  <a:cubicBezTo>
                    <a:pt x="-400" y="5143"/>
                    <a:pt x="-400" y="6429"/>
                    <a:pt x="1760" y="8100"/>
                  </a:cubicBezTo>
                  <a:cubicBezTo>
                    <a:pt x="3920" y="9771"/>
                    <a:pt x="8240" y="11829"/>
                    <a:pt x="11634" y="13371"/>
                  </a:cubicBezTo>
                  <a:cubicBezTo>
                    <a:pt x="15029" y="14914"/>
                    <a:pt x="17497" y="15943"/>
                    <a:pt x="19040" y="17229"/>
                  </a:cubicBezTo>
                  <a:cubicBezTo>
                    <a:pt x="20583" y="18514"/>
                    <a:pt x="21200" y="20057"/>
                    <a:pt x="19966" y="20829"/>
                  </a:cubicBezTo>
                  <a:cubicBezTo>
                    <a:pt x="18731" y="21600"/>
                    <a:pt x="15646" y="21600"/>
                    <a:pt x="14103" y="20700"/>
                  </a:cubicBezTo>
                  <a:cubicBezTo>
                    <a:pt x="12560" y="19800"/>
                    <a:pt x="12560" y="18000"/>
                    <a:pt x="13177" y="14400"/>
                  </a:cubicBezTo>
                  <a:cubicBezTo>
                    <a:pt x="13794" y="10800"/>
                    <a:pt x="15029" y="5400"/>
                    <a:pt x="162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10134600" y="3496478"/>
              <a:ext cx="247650" cy="288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0"/>
                  </a:moveTo>
                  <a:cubicBezTo>
                    <a:pt x="1108" y="2996"/>
                    <a:pt x="2215" y="5991"/>
                    <a:pt x="2954" y="8987"/>
                  </a:cubicBezTo>
                  <a:cubicBezTo>
                    <a:pt x="3692" y="11982"/>
                    <a:pt x="4062" y="14978"/>
                    <a:pt x="4338" y="16870"/>
                  </a:cubicBezTo>
                  <a:cubicBezTo>
                    <a:pt x="4615" y="18762"/>
                    <a:pt x="4800" y="19550"/>
                    <a:pt x="5169" y="20260"/>
                  </a:cubicBezTo>
                  <a:cubicBezTo>
                    <a:pt x="5538" y="20969"/>
                    <a:pt x="6092" y="21600"/>
                    <a:pt x="6462" y="21442"/>
                  </a:cubicBezTo>
                  <a:cubicBezTo>
                    <a:pt x="6831" y="21285"/>
                    <a:pt x="7015" y="20339"/>
                    <a:pt x="6831" y="19156"/>
                  </a:cubicBezTo>
                  <a:cubicBezTo>
                    <a:pt x="6646" y="17974"/>
                    <a:pt x="6092" y="16555"/>
                    <a:pt x="5262" y="15609"/>
                  </a:cubicBezTo>
                  <a:cubicBezTo>
                    <a:pt x="4431" y="14663"/>
                    <a:pt x="3323" y="14190"/>
                    <a:pt x="2308" y="13953"/>
                  </a:cubicBezTo>
                  <a:cubicBezTo>
                    <a:pt x="1292" y="13717"/>
                    <a:pt x="369" y="13717"/>
                    <a:pt x="462" y="13796"/>
                  </a:cubicBezTo>
                  <a:cubicBezTo>
                    <a:pt x="554" y="13874"/>
                    <a:pt x="1662" y="14032"/>
                    <a:pt x="3138" y="14190"/>
                  </a:cubicBezTo>
                  <a:cubicBezTo>
                    <a:pt x="4615" y="14347"/>
                    <a:pt x="6462" y="14505"/>
                    <a:pt x="7754" y="14347"/>
                  </a:cubicBezTo>
                  <a:cubicBezTo>
                    <a:pt x="9046" y="14190"/>
                    <a:pt x="9785" y="13717"/>
                    <a:pt x="10431" y="13086"/>
                  </a:cubicBezTo>
                  <a:cubicBezTo>
                    <a:pt x="11077" y="12455"/>
                    <a:pt x="11631" y="11667"/>
                    <a:pt x="11446" y="11352"/>
                  </a:cubicBezTo>
                  <a:cubicBezTo>
                    <a:pt x="11262" y="11036"/>
                    <a:pt x="10338" y="11194"/>
                    <a:pt x="9600" y="11667"/>
                  </a:cubicBezTo>
                  <a:cubicBezTo>
                    <a:pt x="8862" y="12140"/>
                    <a:pt x="8308" y="12928"/>
                    <a:pt x="7938" y="13717"/>
                  </a:cubicBezTo>
                  <a:cubicBezTo>
                    <a:pt x="7569" y="14505"/>
                    <a:pt x="7385" y="15293"/>
                    <a:pt x="7385" y="16082"/>
                  </a:cubicBezTo>
                  <a:cubicBezTo>
                    <a:pt x="7385" y="16870"/>
                    <a:pt x="7569" y="17658"/>
                    <a:pt x="8123" y="17895"/>
                  </a:cubicBezTo>
                  <a:cubicBezTo>
                    <a:pt x="8677" y="18131"/>
                    <a:pt x="9600" y="17816"/>
                    <a:pt x="10338" y="17264"/>
                  </a:cubicBezTo>
                  <a:cubicBezTo>
                    <a:pt x="11077" y="16712"/>
                    <a:pt x="11631" y="15924"/>
                    <a:pt x="12185" y="15215"/>
                  </a:cubicBezTo>
                  <a:cubicBezTo>
                    <a:pt x="12738" y="14505"/>
                    <a:pt x="13292" y="13874"/>
                    <a:pt x="13662" y="14032"/>
                  </a:cubicBezTo>
                  <a:cubicBezTo>
                    <a:pt x="14031" y="14190"/>
                    <a:pt x="14215" y="15136"/>
                    <a:pt x="14400" y="15057"/>
                  </a:cubicBezTo>
                  <a:cubicBezTo>
                    <a:pt x="14585" y="14978"/>
                    <a:pt x="14769" y="13874"/>
                    <a:pt x="14954" y="12928"/>
                  </a:cubicBezTo>
                  <a:cubicBezTo>
                    <a:pt x="15138" y="11982"/>
                    <a:pt x="15323" y="11194"/>
                    <a:pt x="15877" y="10800"/>
                  </a:cubicBezTo>
                  <a:cubicBezTo>
                    <a:pt x="16431" y="10406"/>
                    <a:pt x="17354" y="10406"/>
                    <a:pt x="18000" y="10800"/>
                  </a:cubicBezTo>
                  <a:cubicBezTo>
                    <a:pt x="18646" y="11194"/>
                    <a:pt x="19015" y="11982"/>
                    <a:pt x="19477" y="12692"/>
                  </a:cubicBezTo>
                  <a:cubicBezTo>
                    <a:pt x="19938" y="13401"/>
                    <a:pt x="20492" y="14032"/>
                    <a:pt x="20769" y="13717"/>
                  </a:cubicBezTo>
                  <a:cubicBezTo>
                    <a:pt x="21046" y="13401"/>
                    <a:pt x="21046" y="12140"/>
                    <a:pt x="21138" y="11036"/>
                  </a:cubicBezTo>
                  <a:cubicBezTo>
                    <a:pt x="21231" y="9933"/>
                    <a:pt x="21415" y="8987"/>
                    <a:pt x="21600" y="8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10388564" y="3401228"/>
              <a:ext cx="88936" cy="321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43" fill="norm" stroke="1" extrusionOk="0">
                  <a:moveTo>
                    <a:pt x="6036" y="0"/>
                  </a:moveTo>
                  <a:cubicBezTo>
                    <a:pt x="3525" y="2400"/>
                    <a:pt x="1013" y="4800"/>
                    <a:pt x="259" y="8047"/>
                  </a:cubicBezTo>
                  <a:cubicBezTo>
                    <a:pt x="-494" y="11294"/>
                    <a:pt x="511" y="15388"/>
                    <a:pt x="1766" y="17788"/>
                  </a:cubicBezTo>
                  <a:cubicBezTo>
                    <a:pt x="3022" y="20188"/>
                    <a:pt x="4529" y="20894"/>
                    <a:pt x="6790" y="21247"/>
                  </a:cubicBezTo>
                  <a:cubicBezTo>
                    <a:pt x="9050" y="21600"/>
                    <a:pt x="12064" y="21600"/>
                    <a:pt x="14576" y="20188"/>
                  </a:cubicBezTo>
                  <a:cubicBezTo>
                    <a:pt x="17087" y="18776"/>
                    <a:pt x="19097" y="15953"/>
                    <a:pt x="21106" y="13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10378016" y="3471078"/>
              <a:ext cx="112184" cy="84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5" fill="norm" stroke="1" extrusionOk="0">
                  <a:moveTo>
                    <a:pt x="5706" y="20546"/>
                  </a:moveTo>
                  <a:cubicBezTo>
                    <a:pt x="2853" y="21073"/>
                    <a:pt x="0" y="21600"/>
                    <a:pt x="0" y="20546"/>
                  </a:cubicBezTo>
                  <a:cubicBezTo>
                    <a:pt x="0" y="19493"/>
                    <a:pt x="2853" y="16859"/>
                    <a:pt x="6928" y="13171"/>
                  </a:cubicBezTo>
                  <a:cubicBezTo>
                    <a:pt x="11004" y="9483"/>
                    <a:pt x="16302" y="47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3149600" y="5664913"/>
              <a:ext cx="184150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4966" y="10884"/>
                    <a:pt x="9931" y="1066"/>
                    <a:pt x="13531" y="84"/>
                  </a:cubicBezTo>
                  <a:cubicBezTo>
                    <a:pt x="17131" y="-898"/>
                    <a:pt x="19366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3117850" y="5811784"/>
              <a:ext cx="24765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723" y="12582"/>
                    <a:pt x="11446" y="4867"/>
                    <a:pt x="15046" y="1782"/>
                  </a:cubicBezTo>
                  <a:cubicBezTo>
                    <a:pt x="18646" y="-1304"/>
                    <a:pt x="20123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3753320" y="5284735"/>
              <a:ext cx="1542580" cy="926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487" fill="norm" stroke="1" extrusionOk="0">
                  <a:moveTo>
                    <a:pt x="171" y="16403"/>
                  </a:moveTo>
                  <a:cubicBezTo>
                    <a:pt x="141" y="17582"/>
                    <a:pt x="112" y="18760"/>
                    <a:pt x="82" y="19472"/>
                  </a:cubicBezTo>
                  <a:cubicBezTo>
                    <a:pt x="52" y="20183"/>
                    <a:pt x="23" y="20429"/>
                    <a:pt x="8" y="20723"/>
                  </a:cubicBezTo>
                  <a:cubicBezTo>
                    <a:pt x="-7" y="21018"/>
                    <a:pt x="-7" y="21362"/>
                    <a:pt x="52" y="21460"/>
                  </a:cubicBezTo>
                  <a:cubicBezTo>
                    <a:pt x="112" y="21558"/>
                    <a:pt x="230" y="21411"/>
                    <a:pt x="393" y="20650"/>
                  </a:cubicBezTo>
                  <a:cubicBezTo>
                    <a:pt x="556" y="19889"/>
                    <a:pt x="763" y="18514"/>
                    <a:pt x="941" y="16870"/>
                  </a:cubicBezTo>
                  <a:cubicBezTo>
                    <a:pt x="1119" y="15225"/>
                    <a:pt x="1267" y="13311"/>
                    <a:pt x="1415" y="11372"/>
                  </a:cubicBezTo>
                  <a:cubicBezTo>
                    <a:pt x="1563" y="9433"/>
                    <a:pt x="1712" y="7469"/>
                    <a:pt x="1726" y="5775"/>
                  </a:cubicBezTo>
                  <a:cubicBezTo>
                    <a:pt x="1741" y="4082"/>
                    <a:pt x="1623" y="2658"/>
                    <a:pt x="1519" y="1799"/>
                  </a:cubicBezTo>
                  <a:cubicBezTo>
                    <a:pt x="1415" y="940"/>
                    <a:pt x="1326" y="645"/>
                    <a:pt x="1237" y="400"/>
                  </a:cubicBezTo>
                  <a:cubicBezTo>
                    <a:pt x="1149" y="154"/>
                    <a:pt x="1060" y="-42"/>
                    <a:pt x="1015" y="7"/>
                  </a:cubicBezTo>
                  <a:cubicBezTo>
                    <a:pt x="971" y="56"/>
                    <a:pt x="971" y="351"/>
                    <a:pt x="1060" y="596"/>
                  </a:cubicBezTo>
                  <a:cubicBezTo>
                    <a:pt x="1149" y="842"/>
                    <a:pt x="1326" y="1038"/>
                    <a:pt x="1815" y="1112"/>
                  </a:cubicBezTo>
                  <a:cubicBezTo>
                    <a:pt x="2304" y="1185"/>
                    <a:pt x="3104" y="1136"/>
                    <a:pt x="4082" y="1063"/>
                  </a:cubicBezTo>
                  <a:cubicBezTo>
                    <a:pt x="5060" y="989"/>
                    <a:pt x="6215" y="891"/>
                    <a:pt x="7282" y="793"/>
                  </a:cubicBezTo>
                  <a:cubicBezTo>
                    <a:pt x="8349" y="694"/>
                    <a:pt x="9326" y="596"/>
                    <a:pt x="10304" y="523"/>
                  </a:cubicBezTo>
                  <a:cubicBezTo>
                    <a:pt x="11282" y="449"/>
                    <a:pt x="12260" y="400"/>
                    <a:pt x="13371" y="351"/>
                  </a:cubicBezTo>
                  <a:cubicBezTo>
                    <a:pt x="14482" y="302"/>
                    <a:pt x="15726" y="253"/>
                    <a:pt x="16926" y="228"/>
                  </a:cubicBezTo>
                  <a:cubicBezTo>
                    <a:pt x="18126" y="203"/>
                    <a:pt x="19282" y="203"/>
                    <a:pt x="20052" y="326"/>
                  </a:cubicBezTo>
                  <a:cubicBezTo>
                    <a:pt x="20823" y="449"/>
                    <a:pt x="21208" y="694"/>
                    <a:pt x="21593" y="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4055638" y="5421525"/>
              <a:ext cx="85126" cy="226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1192" fill="norm" stroke="1" extrusionOk="0">
                  <a:moveTo>
                    <a:pt x="19003" y="2285"/>
                  </a:moveTo>
                  <a:cubicBezTo>
                    <a:pt x="20031" y="1096"/>
                    <a:pt x="21060" y="-93"/>
                    <a:pt x="20546" y="6"/>
                  </a:cubicBezTo>
                  <a:cubicBezTo>
                    <a:pt x="20031" y="105"/>
                    <a:pt x="17974" y="1492"/>
                    <a:pt x="14374" y="4366"/>
                  </a:cubicBezTo>
                  <a:cubicBezTo>
                    <a:pt x="10774" y="7239"/>
                    <a:pt x="5631" y="11599"/>
                    <a:pt x="2803" y="14571"/>
                  </a:cubicBezTo>
                  <a:cubicBezTo>
                    <a:pt x="-26" y="17544"/>
                    <a:pt x="-540" y="19129"/>
                    <a:pt x="489" y="20120"/>
                  </a:cubicBezTo>
                  <a:cubicBezTo>
                    <a:pt x="1517" y="21111"/>
                    <a:pt x="4089" y="21507"/>
                    <a:pt x="7431" y="20913"/>
                  </a:cubicBezTo>
                  <a:cubicBezTo>
                    <a:pt x="10774" y="20318"/>
                    <a:pt x="14889" y="18733"/>
                    <a:pt x="16689" y="17147"/>
                  </a:cubicBezTo>
                  <a:cubicBezTo>
                    <a:pt x="18489" y="15562"/>
                    <a:pt x="17974" y="13977"/>
                    <a:pt x="16431" y="13085"/>
                  </a:cubicBezTo>
                  <a:cubicBezTo>
                    <a:pt x="14889" y="12193"/>
                    <a:pt x="12317" y="11995"/>
                    <a:pt x="10003" y="12292"/>
                  </a:cubicBezTo>
                  <a:cubicBezTo>
                    <a:pt x="7689" y="12590"/>
                    <a:pt x="5631" y="13382"/>
                    <a:pt x="3574" y="14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4207679" y="5414178"/>
              <a:ext cx="103971" cy="154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314" fill="norm" stroke="1" extrusionOk="0">
                  <a:moveTo>
                    <a:pt x="8260" y="0"/>
                  </a:moveTo>
                  <a:cubicBezTo>
                    <a:pt x="6532" y="4378"/>
                    <a:pt x="4804" y="8757"/>
                    <a:pt x="3508" y="11676"/>
                  </a:cubicBezTo>
                  <a:cubicBezTo>
                    <a:pt x="2212" y="14595"/>
                    <a:pt x="1348" y="16054"/>
                    <a:pt x="700" y="17514"/>
                  </a:cubicBezTo>
                  <a:cubicBezTo>
                    <a:pt x="52" y="18973"/>
                    <a:pt x="-380" y="20432"/>
                    <a:pt x="484" y="21016"/>
                  </a:cubicBezTo>
                  <a:cubicBezTo>
                    <a:pt x="1348" y="21600"/>
                    <a:pt x="3508" y="21308"/>
                    <a:pt x="7180" y="20286"/>
                  </a:cubicBezTo>
                  <a:cubicBezTo>
                    <a:pt x="10852" y="19265"/>
                    <a:pt x="16036" y="17514"/>
                    <a:pt x="21220" y="15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4267199" y="5509428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4057650" y="5709635"/>
              <a:ext cx="28575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640" y="11918"/>
                    <a:pt x="9280" y="3818"/>
                    <a:pt x="12880" y="1118"/>
                  </a:cubicBezTo>
                  <a:cubicBezTo>
                    <a:pt x="16480" y="-1582"/>
                    <a:pt x="1904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4102100" y="5763428"/>
              <a:ext cx="254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1200"/>
                    <a:pt x="10800" y="2400"/>
                    <a:pt x="7200" y="6000"/>
                  </a:cubicBezTo>
                  <a:cubicBezTo>
                    <a:pt x="3600" y="9600"/>
                    <a:pt x="1800" y="15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4156997" y="5781347"/>
              <a:ext cx="65754" cy="124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123" fill="norm" stroke="1" extrusionOk="0">
                  <a:moveTo>
                    <a:pt x="8818" y="7752"/>
                  </a:moveTo>
                  <a:cubicBezTo>
                    <a:pt x="6118" y="8832"/>
                    <a:pt x="3418" y="9912"/>
                    <a:pt x="1730" y="12072"/>
                  </a:cubicBezTo>
                  <a:cubicBezTo>
                    <a:pt x="43" y="14232"/>
                    <a:pt x="-632" y="17472"/>
                    <a:pt x="718" y="19272"/>
                  </a:cubicBezTo>
                  <a:cubicBezTo>
                    <a:pt x="2068" y="21072"/>
                    <a:pt x="5443" y="21432"/>
                    <a:pt x="8143" y="20892"/>
                  </a:cubicBezTo>
                  <a:cubicBezTo>
                    <a:pt x="10843" y="20352"/>
                    <a:pt x="12868" y="18912"/>
                    <a:pt x="14555" y="16032"/>
                  </a:cubicBezTo>
                  <a:cubicBezTo>
                    <a:pt x="16243" y="13152"/>
                    <a:pt x="17593" y="8832"/>
                    <a:pt x="18268" y="5592"/>
                  </a:cubicBezTo>
                  <a:cubicBezTo>
                    <a:pt x="18943" y="2352"/>
                    <a:pt x="18943" y="192"/>
                    <a:pt x="19281" y="12"/>
                  </a:cubicBezTo>
                  <a:cubicBezTo>
                    <a:pt x="19618" y="-168"/>
                    <a:pt x="20293" y="1632"/>
                    <a:pt x="20968" y="3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4261858" y="5795178"/>
              <a:ext cx="77638" cy="93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1271" fill="norm" stroke="1" extrusionOk="0">
                  <a:moveTo>
                    <a:pt x="8255" y="5760"/>
                  </a:moveTo>
                  <a:cubicBezTo>
                    <a:pt x="5413" y="6720"/>
                    <a:pt x="2571" y="7680"/>
                    <a:pt x="1150" y="9360"/>
                  </a:cubicBezTo>
                  <a:cubicBezTo>
                    <a:pt x="-271" y="11040"/>
                    <a:pt x="-271" y="13440"/>
                    <a:pt x="582" y="15600"/>
                  </a:cubicBezTo>
                  <a:cubicBezTo>
                    <a:pt x="1434" y="17760"/>
                    <a:pt x="3140" y="19680"/>
                    <a:pt x="5413" y="20640"/>
                  </a:cubicBezTo>
                  <a:cubicBezTo>
                    <a:pt x="7687" y="21600"/>
                    <a:pt x="10529" y="21600"/>
                    <a:pt x="13655" y="19680"/>
                  </a:cubicBezTo>
                  <a:cubicBezTo>
                    <a:pt x="16782" y="17760"/>
                    <a:pt x="20192" y="13920"/>
                    <a:pt x="20761" y="10320"/>
                  </a:cubicBezTo>
                  <a:cubicBezTo>
                    <a:pt x="21329" y="6720"/>
                    <a:pt x="19055" y="3360"/>
                    <a:pt x="167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4507285" y="5483006"/>
              <a:ext cx="159966" cy="403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332" fill="norm" stroke="1" extrusionOk="0">
                  <a:moveTo>
                    <a:pt x="21479" y="2068"/>
                  </a:moveTo>
                  <a:cubicBezTo>
                    <a:pt x="19774" y="1173"/>
                    <a:pt x="18068" y="278"/>
                    <a:pt x="16647" y="54"/>
                  </a:cubicBezTo>
                  <a:cubicBezTo>
                    <a:pt x="15226" y="-170"/>
                    <a:pt x="14090" y="278"/>
                    <a:pt x="11674" y="1845"/>
                  </a:cubicBezTo>
                  <a:cubicBezTo>
                    <a:pt x="9258" y="3411"/>
                    <a:pt x="5563" y="6097"/>
                    <a:pt x="3290" y="8895"/>
                  </a:cubicBezTo>
                  <a:cubicBezTo>
                    <a:pt x="1016" y="11693"/>
                    <a:pt x="163" y="14603"/>
                    <a:pt x="21" y="16674"/>
                  </a:cubicBezTo>
                  <a:cubicBezTo>
                    <a:pt x="-121" y="18744"/>
                    <a:pt x="447" y="19975"/>
                    <a:pt x="2153" y="20647"/>
                  </a:cubicBezTo>
                  <a:cubicBezTo>
                    <a:pt x="3858" y="21318"/>
                    <a:pt x="6700" y="21430"/>
                    <a:pt x="8547" y="21262"/>
                  </a:cubicBezTo>
                  <a:cubicBezTo>
                    <a:pt x="10395" y="21094"/>
                    <a:pt x="11247" y="20647"/>
                    <a:pt x="12100" y="20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4724400" y="5534828"/>
              <a:ext cx="190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141"/>
                    <a:pt x="7200" y="12282"/>
                    <a:pt x="3600" y="15882"/>
                  </a:cubicBezTo>
                  <a:cubicBezTo>
                    <a:pt x="0" y="19482"/>
                    <a:pt x="0" y="205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4806950" y="5653216"/>
              <a:ext cx="146050" cy="34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5322" y="12793"/>
                    <a:pt x="10643" y="5170"/>
                    <a:pt x="14243" y="1993"/>
                  </a:cubicBezTo>
                  <a:cubicBezTo>
                    <a:pt x="17843" y="-1183"/>
                    <a:pt x="19722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5134866" y="5488546"/>
              <a:ext cx="131729" cy="200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062" fill="norm" stroke="1" extrusionOk="0">
                  <a:moveTo>
                    <a:pt x="20614" y="2865"/>
                  </a:moveTo>
                  <a:cubicBezTo>
                    <a:pt x="20952" y="1751"/>
                    <a:pt x="21289" y="638"/>
                    <a:pt x="20614" y="192"/>
                  </a:cubicBezTo>
                  <a:cubicBezTo>
                    <a:pt x="19939" y="-253"/>
                    <a:pt x="18252" y="-30"/>
                    <a:pt x="14708" y="1974"/>
                  </a:cubicBezTo>
                  <a:cubicBezTo>
                    <a:pt x="11164" y="3978"/>
                    <a:pt x="5764" y="7763"/>
                    <a:pt x="2895" y="10436"/>
                  </a:cubicBezTo>
                  <a:cubicBezTo>
                    <a:pt x="26" y="13108"/>
                    <a:pt x="-311" y="14667"/>
                    <a:pt x="195" y="16337"/>
                  </a:cubicBezTo>
                  <a:cubicBezTo>
                    <a:pt x="701" y="18007"/>
                    <a:pt x="2051" y="19788"/>
                    <a:pt x="3570" y="20568"/>
                  </a:cubicBezTo>
                  <a:cubicBezTo>
                    <a:pt x="5089" y="21347"/>
                    <a:pt x="6777" y="21124"/>
                    <a:pt x="8127" y="20456"/>
                  </a:cubicBezTo>
                  <a:cubicBezTo>
                    <a:pt x="9477" y="19788"/>
                    <a:pt x="10489" y="18675"/>
                    <a:pt x="10826" y="17116"/>
                  </a:cubicBezTo>
                  <a:cubicBezTo>
                    <a:pt x="11164" y="15557"/>
                    <a:pt x="10826" y="13553"/>
                    <a:pt x="9814" y="12662"/>
                  </a:cubicBezTo>
                  <a:cubicBezTo>
                    <a:pt x="8801" y="11772"/>
                    <a:pt x="7114" y="11994"/>
                    <a:pt x="5426" y="12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5265158" y="5503078"/>
              <a:ext cx="67139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600" fill="norm" stroke="1" extrusionOk="0">
                  <a:moveTo>
                    <a:pt x="17361" y="0"/>
                  </a:moveTo>
                  <a:cubicBezTo>
                    <a:pt x="13433" y="1516"/>
                    <a:pt x="9506" y="3032"/>
                    <a:pt x="6561" y="4358"/>
                  </a:cubicBezTo>
                  <a:cubicBezTo>
                    <a:pt x="3615" y="5684"/>
                    <a:pt x="1652" y="6821"/>
                    <a:pt x="670" y="8053"/>
                  </a:cubicBezTo>
                  <a:cubicBezTo>
                    <a:pt x="-312" y="9284"/>
                    <a:pt x="-312" y="10611"/>
                    <a:pt x="1324" y="11274"/>
                  </a:cubicBezTo>
                  <a:cubicBezTo>
                    <a:pt x="2961" y="11937"/>
                    <a:pt x="6233" y="11937"/>
                    <a:pt x="9179" y="11558"/>
                  </a:cubicBezTo>
                  <a:cubicBezTo>
                    <a:pt x="12124" y="11179"/>
                    <a:pt x="14743" y="10421"/>
                    <a:pt x="17033" y="10421"/>
                  </a:cubicBezTo>
                  <a:cubicBezTo>
                    <a:pt x="19324" y="10421"/>
                    <a:pt x="21288" y="11179"/>
                    <a:pt x="20633" y="13168"/>
                  </a:cubicBezTo>
                  <a:cubicBezTo>
                    <a:pt x="19979" y="15158"/>
                    <a:pt x="16706" y="18379"/>
                    <a:pt x="134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5105400" y="5766785"/>
              <a:ext cx="2667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629" y="11918"/>
                    <a:pt x="9257" y="3818"/>
                    <a:pt x="12857" y="1118"/>
                  </a:cubicBezTo>
                  <a:cubicBezTo>
                    <a:pt x="16457" y="-1582"/>
                    <a:pt x="1902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5206999" y="5865028"/>
              <a:ext cx="12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867"/>
                    <a:pt x="7200" y="11733"/>
                    <a:pt x="3600" y="15333"/>
                  </a:cubicBezTo>
                  <a:cubicBezTo>
                    <a:pt x="0" y="18933"/>
                    <a:pt x="0" y="20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5267589" y="5894334"/>
              <a:ext cx="96879" cy="78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0964" fill="norm" stroke="1" extrusionOk="0">
                  <a:moveTo>
                    <a:pt x="10283" y="657"/>
                  </a:moveTo>
                  <a:cubicBezTo>
                    <a:pt x="7985" y="88"/>
                    <a:pt x="5687" y="-480"/>
                    <a:pt x="3849" y="657"/>
                  </a:cubicBezTo>
                  <a:cubicBezTo>
                    <a:pt x="2011" y="1794"/>
                    <a:pt x="632" y="4636"/>
                    <a:pt x="173" y="8331"/>
                  </a:cubicBezTo>
                  <a:cubicBezTo>
                    <a:pt x="-287" y="12025"/>
                    <a:pt x="173" y="16573"/>
                    <a:pt x="1551" y="18846"/>
                  </a:cubicBezTo>
                  <a:cubicBezTo>
                    <a:pt x="2930" y="21120"/>
                    <a:pt x="5228" y="21120"/>
                    <a:pt x="7756" y="20836"/>
                  </a:cubicBezTo>
                  <a:cubicBezTo>
                    <a:pt x="10283" y="20552"/>
                    <a:pt x="13041" y="19983"/>
                    <a:pt x="15339" y="18278"/>
                  </a:cubicBezTo>
                  <a:cubicBezTo>
                    <a:pt x="17636" y="16573"/>
                    <a:pt x="19475" y="13731"/>
                    <a:pt x="20394" y="10604"/>
                  </a:cubicBezTo>
                  <a:cubicBezTo>
                    <a:pt x="21313" y="7478"/>
                    <a:pt x="21313" y="4067"/>
                    <a:pt x="19934" y="3499"/>
                  </a:cubicBezTo>
                  <a:cubicBezTo>
                    <a:pt x="18556" y="2931"/>
                    <a:pt x="15798" y="5204"/>
                    <a:pt x="13041" y="7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5404275" y="5890428"/>
              <a:ext cx="69698" cy="109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078" fill="norm" stroke="1" extrusionOk="0">
                  <a:moveTo>
                    <a:pt x="1778" y="9781"/>
                  </a:moveTo>
                  <a:cubicBezTo>
                    <a:pt x="3048" y="7743"/>
                    <a:pt x="4319" y="5706"/>
                    <a:pt x="4001" y="5502"/>
                  </a:cubicBezTo>
                  <a:cubicBezTo>
                    <a:pt x="3684" y="5298"/>
                    <a:pt x="1778" y="6928"/>
                    <a:pt x="825" y="8762"/>
                  </a:cubicBezTo>
                  <a:cubicBezTo>
                    <a:pt x="-128" y="10596"/>
                    <a:pt x="-128" y="12634"/>
                    <a:pt x="190" y="14672"/>
                  </a:cubicBezTo>
                  <a:cubicBezTo>
                    <a:pt x="507" y="16709"/>
                    <a:pt x="1143" y="18747"/>
                    <a:pt x="3048" y="19970"/>
                  </a:cubicBezTo>
                  <a:cubicBezTo>
                    <a:pt x="4954" y="21192"/>
                    <a:pt x="8131" y="21600"/>
                    <a:pt x="11943" y="20174"/>
                  </a:cubicBezTo>
                  <a:cubicBezTo>
                    <a:pt x="15754" y="18747"/>
                    <a:pt x="20201" y="15487"/>
                    <a:pt x="20837" y="11819"/>
                  </a:cubicBezTo>
                  <a:cubicBezTo>
                    <a:pt x="21472" y="8151"/>
                    <a:pt x="18296" y="4075"/>
                    <a:pt x="151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5511800" y="5566578"/>
              <a:ext cx="12950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1" h="21600" fill="norm" stroke="1" extrusionOk="0">
                  <a:moveTo>
                    <a:pt x="10966" y="0"/>
                  </a:moveTo>
                  <a:cubicBezTo>
                    <a:pt x="13625" y="1700"/>
                    <a:pt x="16283" y="3400"/>
                    <a:pt x="18277" y="5650"/>
                  </a:cubicBezTo>
                  <a:cubicBezTo>
                    <a:pt x="20271" y="7900"/>
                    <a:pt x="21600" y="10700"/>
                    <a:pt x="18443" y="13450"/>
                  </a:cubicBezTo>
                  <a:cubicBezTo>
                    <a:pt x="15286" y="16200"/>
                    <a:pt x="7643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4210050" y="6093628"/>
              <a:ext cx="1143000" cy="3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14400"/>
                  </a:moveTo>
                  <a:cubicBezTo>
                    <a:pt x="1440" y="16800"/>
                    <a:pt x="2880" y="19200"/>
                    <a:pt x="4400" y="20400"/>
                  </a:cubicBezTo>
                  <a:cubicBezTo>
                    <a:pt x="5920" y="21600"/>
                    <a:pt x="7520" y="21600"/>
                    <a:pt x="9020" y="20400"/>
                  </a:cubicBezTo>
                  <a:cubicBezTo>
                    <a:pt x="10520" y="19200"/>
                    <a:pt x="11920" y="16800"/>
                    <a:pt x="13580" y="14400"/>
                  </a:cubicBezTo>
                  <a:cubicBezTo>
                    <a:pt x="15240" y="12000"/>
                    <a:pt x="17160" y="9600"/>
                    <a:pt x="18540" y="7200"/>
                  </a:cubicBezTo>
                  <a:cubicBezTo>
                    <a:pt x="19920" y="4800"/>
                    <a:pt x="2076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4730750" y="6246028"/>
              <a:ext cx="254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267"/>
                    <a:pt x="10800" y="8533"/>
                    <a:pt x="7200" y="12133"/>
                  </a:cubicBezTo>
                  <a:cubicBezTo>
                    <a:pt x="3600" y="15733"/>
                    <a:pt x="1800" y="18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4824477" y="6291925"/>
              <a:ext cx="104321" cy="88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2" h="20428" fill="norm" stroke="1" extrusionOk="0">
                  <a:moveTo>
                    <a:pt x="12760" y="2610"/>
                  </a:moveTo>
                  <a:cubicBezTo>
                    <a:pt x="10683" y="1629"/>
                    <a:pt x="8606" y="647"/>
                    <a:pt x="6530" y="892"/>
                  </a:cubicBezTo>
                  <a:cubicBezTo>
                    <a:pt x="4453" y="1138"/>
                    <a:pt x="2376" y="2610"/>
                    <a:pt x="1130" y="6047"/>
                  </a:cubicBezTo>
                  <a:cubicBezTo>
                    <a:pt x="-117" y="9483"/>
                    <a:pt x="-532" y="14883"/>
                    <a:pt x="922" y="17829"/>
                  </a:cubicBezTo>
                  <a:cubicBezTo>
                    <a:pt x="2376" y="20774"/>
                    <a:pt x="5699" y="21265"/>
                    <a:pt x="9437" y="19056"/>
                  </a:cubicBezTo>
                  <a:cubicBezTo>
                    <a:pt x="13176" y="16847"/>
                    <a:pt x="17330" y="11938"/>
                    <a:pt x="19199" y="8256"/>
                  </a:cubicBezTo>
                  <a:cubicBezTo>
                    <a:pt x="21068" y="4574"/>
                    <a:pt x="20653" y="2120"/>
                    <a:pt x="19406" y="892"/>
                  </a:cubicBezTo>
                  <a:cubicBezTo>
                    <a:pt x="18160" y="-335"/>
                    <a:pt x="16083" y="-335"/>
                    <a:pt x="14837" y="1138"/>
                  </a:cubicBezTo>
                  <a:cubicBezTo>
                    <a:pt x="13591" y="2610"/>
                    <a:pt x="13176" y="5556"/>
                    <a:pt x="12760" y="8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4957762" y="6284128"/>
              <a:ext cx="117035" cy="136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1" h="21448" fill="norm" stroke="1" extrusionOk="0">
                  <a:moveTo>
                    <a:pt x="10334" y="7975"/>
                  </a:moveTo>
                  <a:cubicBezTo>
                    <a:pt x="8100" y="7311"/>
                    <a:pt x="5865" y="6646"/>
                    <a:pt x="4189" y="7145"/>
                  </a:cubicBezTo>
                  <a:cubicBezTo>
                    <a:pt x="2513" y="7643"/>
                    <a:pt x="1396" y="9305"/>
                    <a:pt x="651" y="11298"/>
                  </a:cubicBezTo>
                  <a:cubicBezTo>
                    <a:pt x="-94" y="13292"/>
                    <a:pt x="-466" y="15618"/>
                    <a:pt x="1024" y="17612"/>
                  </a:cubicBezTo>
                  <a:cubicBezTo>
                    <a:pt x="2513" y="19606"/>
                    <a:pt x="5865" y="21268"/>
                    <a:pt x="9403" y="21434"/>
                  </a:cubicBezTo>
                  <a:cubicBezTo>
                    <a:pt x="12941" y="21600"/>
                    <a:pt x="16665" y="20271"/>
                    <a:pt x="18713" y="17612"/>
                  </a:cubicBezTo>
                  <a:cubicBezTo>
                    <a:pt x="20762" y="14954"/>
                    <a:pt x="21134" y="10966"/>
                    <a:pt x="19831" y="7809"/>
                  </a:cubicBezTo>
                  <a:cubicBezTo>
                    <a:pt x="18527" y="4652"/>
                    <a:pt x="15548" y="2326"/>
                    <a:pt x="125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6369050" y="5941228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38" y="3600"/>
                    <a:pt x="11077" y="7200"/>
                    <a:pt x="14677" y="10800"/>
                  </a:cubicBezTo>
                  <a:cubicBezTo>
                    <a:pt x="18277" y="14400"/>
                    <a:pt x="19938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6375400" y="6131728"/>
              <a:ext cx="177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7289800" y="5731678"/>
              <a:ext cx="2784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0" y="0"/>
                  </a:moveTo>
                  <a:cubicBezTo>
                    <a:pt x="7714" y="5305"/>
                    <a:pt x="15429" y="10611"/>
                    <a:pt x="18514" y="14211"/>
                  </a:cubicBezTo>
                  <a:cubicBezTo>
                    <a:pt x="21600" y="17811"/>
                    <a:pt x="20057" y="19705"/>
                    <a:pt x="18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7200900" y="6028388"/>
              <a:ext cx="279400" cy="33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0" y="20104"/>
                  </a:moveTo>
                  <a:cubicBezTo>
                    <a:pt x="4091" y="11210"/>
                    <a:pt x="8182" y="2316"/>
                    <a:pt x="11782" y="410"/>
                  </a:cubicBezTo>
                  <a:cubicBezTo>
                    <a:pt x="15382" y="-1496"/>
                    <a:pt x="18491" y="3586"/>
                    <a:pt x="21600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7144929" y="6207928"/>
              <a:ext cx="3057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600" fill="norm" stroke="1" extrusionOk="0">
                  <a:moveTo>
                    <a:pt x="20798" y="0"/>
                  </a:moveTo>
                  <a:cubicBezTo>
                    <a:pt x="13598" y="1108"/>
                    <a:pt x="6398" y="2215"/>
                    <a:pt x="2798" y="4154"/>
                  </a:cubicBezTo>
                  <a:cubicBezTo>
                    <a:pt x="-802" y="6092"/>
                    <a:pt x="-802" y="8862"/>
                    <a:pt x="2078" y="11908"/>
                  </a:cubicBezTo>
                  <a:cubicBezTo>
                    <a:pt x="4958" y="14954"/>
                    <a:pt x="10718" y="18277"/>
                    <a:pt x="164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7208429" y="6262634"/>
              <a:ext cx="107854" cy="78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005" fill="norm" stroke="1" extrusionOk="0">
                  <a:moveTo>
                    <a:pt x="10777" y="657"/>
                  </a:moveTo>
                  <a:cubicBezTo>
                    <a:pt x="8739" y="88"/>
                    <a:pt x="6701" y="-480"/>
                    <a:pt x="4867" y="657"/>
                  </a:cubicBezTo>
                  <a:cubicBezTo>
                    <a:pt x="3033" y="1794"/>
                    <a:pt x="1403" y="4636"/>
                    <a:pt x="588" y="8046"/>
                  </a:cubicBezTo>
                  <a:cubicBezTo>
                    <a:pt x="-227" y="11457"/>
                    <a:pt x="-227" y="15436"/>
                    <a:pt x="792" y="17709"/>
                  </a:cubicBezTo>
                  <a:cubicBezTo>
                    <a:pt x="1811" y="19983"/>
                    <a:pt x="3848" y="20552"/>
                    <a:pt x="6090" y="20836"/>
                  </a:cubicBezTo>
                  <a:cubicBezTo>
                    <a:pt x="8331" y="21120"/>
                    <a:pt x="10777" y="21120"/>
                    <a:pt x="13222" y="20267"/>
                  </a:cubicBezTo>
                  <a:cubicBezTo>
                    <a:pt x="15667" y="19415"/>
                    <a:pt x="18113" y="17709"/>
                    <a:pt x="19539" y="15152"/>
                  </a:cubicBezTo>
                  <a:cubicBezTo>
                    <a:pt x="20965" y="12594"/>
                    <a:pt x="21373" y="9183"/>
                    <a:pt x="19539" y="7478"/>
                  </a:cubicBezTo>
                  <a:cubicBezTo>
                    <a:pt x="17705" y="5773"/>
                    <a:pt x="13630" y="5773"/>
                    <a:pt x="9554" y="5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7360291" y="6243871"/>
              <a:ext cx="69209" cy="99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159" fill="norm" stroke="1" extrusionOk="0">
                  <a:moveTo>
                    <a:pt x="20772" y="5859"/>
                  </a:moveTo>
                  <a:cubicBezTo>
                    <a:pt x="18866" y="3609"/>
                    <a:pt x="16960" y="1359"/>
                    <a:pt x="14419" y="459"/>
                  </a:cubicBezTo>
                  <a:cubicBezTo>
                    <a:pt x="11878" y="-441"/>
                    <a:pt x="8701" y="9"/>
                    <a:pt x="6160" y="1584"/>
                  </a:cubicBezTo>
                  <a:cubicBezTo>
                    <a:pt x="3619" y="3159"/>
                    <a:pt x="1713" y="5859"/>
                    <a:pt x="760" y="8559"/>
                  </a:cubicBezTo>
                  <a:cubicBezTo>
                    <a:pt x="-193" y="11259"/>
                    <a:pt x="-193" y="13959"/>
                    <a:pt x="442" y="16434"/>
                  </a:cubicBezTo>
                  <a:cubicBezTo>
                    <a:pt x="1078" y="18909"/>
                    <a:pt x="2348" y="21159"/>
                    <a:pt x="6160" y="21159"/>
                  </a:cubicBezTo>
                  <a:cubicBezTo>
                    <a:pt x="9972" y="21159"/>
                    <a:pt x="16325" y="18909"/>
                    <a:pt x="18866" y="15084"/>
                  </a:cubicBezTo>
                  <a:cubicBezTo>
                    <a:pt x="21407" y="11259"/>
                    <a:pt x="20136" y="5859"/>
                    <a:pt x="18866" y="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7522232" y="6238465"/>
              <a:ext cx="87280" cy="11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2" h="21017" fill="norm" stroke="1" extrusionOk="0">
                  <a:moveTo>
                    <a:pt x="18257" y="2491"/>
                  </a:moveTo>
                  <a:cubicBezTo>
                    <a:pt x="16293" y="1354"/>
                    <a:pt x="14329" y="217"/>
                    <a:pt x="12120" y="27"/>
                  </a:cubicBezTo>
                  <a:cubicBezTo>
                    <a:pt x="9911" y="-162"/>
                    <a:pt x="7457" y="596"/>
                    <a:pt x="5247" y="3059"/>
                  </a:cubicBezTo>
                  <a:cubicBezTo>
                    <a:pt x="3038" y="5522"/>
                    <a:pt x="1075" y="9691"/>
                    <a:pt x="338" y="12912"/>
                  </a:cubicBezTo>
                  <a:cubicBezTo>
                    <a:pt x="-398" y="16133"/>
                    <a:pt x="93" y="18406"/>
                    <a:pt x="1566" y="19733"/>
                  </a:cubicBezTo>
                  <a:cubicBezTo>
                    <a:pt x="3038" y="21059"/>
                    <a:pt x="5493" y="21438"/>
                    <a:pt x="9175" y="20491"/>
                  </a:cubicBezTo>
                  <a:cubicBezTo>
                    <a:pt x="12857" y="19543"/>
                    <a:pt x="17766" y="17270"/>
                    <a:pt x="19484" y="14049"/>
                  </a:cubicBezTo>
                  <a:cubicBezTo>
                    <a:pt x="21202" y="10827"/>
                    <a:pt x="19729" y="6659"/>
                    <a:pt x="17766" y="4196"/>
                  </a:cubicBezTo>
                  <a:cubicBezTo>
                    <a:pt x="15802" y="1733"/>
                    <a:pt x="13347" y="975"/>
                    <a:pt x="10893" y="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7816850" y="5684260"/>
              <a:ext cx="1085850" cy="679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18005"/>
                  </a:moveTo>
                  <a:cubicBezTo>
                    <a:pt x="84" y="17669"/>
                    <a:pt x="168" y="17334"/>
                    <a:pt x="253" y="17334"/>
                  </a:cubicBezTo>
                  <a:cubicBezTo>
                    <a:pt x="337" y="17334"/>
                    <a:pt x="421" y="17669"/>
                    <a:pt x="526" y="18340"/>
                  </a:cubicBezTo>
                  <a:cubicBezTo>
                    <a:pt x="632" y="19011"/>
                    <a:pt x="758" y="20017"/>
                    <a:pt x="884" y="20654"/>
                  </a:cubicBezTo>
                  <a:cubicBezTo>
                    <a:pt x="1011" y="21292"/>
                    <a:pt x="1137" y="21560"/>
                    <a:pt x="1242" y="21526"/>
                  </a:cubicBezTo>
                  <a:cubicBezTo>
                    <a:pt x="1347" y="21493"/>
                    <a:pt x="1432" y="21158"/>
                    <a:pt x="1516" y="19749"/>
                  </a:cubicBezTo>
                  <a:cubicBezTo>
                    <a:pt x="1600" y="18340"/>
                    <a:pt x="1684" y="15858"/>
                    <a:pt x="1684" y="13410"/>
                  </a:cubicBezTo>
                  <a:cubicBezTo>
                    <a:pt x="1684" y="10961"/>
                    <a:pt x="1600" y="8546"/>
                    <a:pt x="1453" y="7003"/>
                  </a:cubicBezTo>
                  <a:cubicBezTo>
                    <a:pt x="1305" y="5461"/>
                    <a:pt x="1095" y="4790"/>
                    <a:pt x="968" y="4287"/>
                  </a:cubicBezTo>
                  <a:cubicBezTo>
                    <a:pt x="842" y="3784"/>
                    <a:pt x="800" y="3448"/>
                    <a:pt x="905" y="3213"/>
                  </a:cubicBezTo>
                  <a:cubicBezTo>
                    <a:pt x="1011" y="2979"/>
                    <a:pt x="1263" y="2844"/>
                    <a:pt x="2147" y="2509"/>
                  </a:cubicBezTo>
                  <a:cubicBezTo>
                    <a:pt x="3032" y="2174"/>
                    <a:pt x="4547" y="1637"/>
                    <a:pt x="6084" y="1268"/>
                  </a:cubicBezTo>
                  <a:cubicBezTo>
                    <a:pt x="7621" y="899"/>
                    <a:pt x="9179" y="698"/>
                    <a:pt x="10779" y="530"/>
                  </a:cubicBezTo>
                  <a:cubicBezTo>
                    <a:pt x="12379" y="362"/>
                    <a:pt x="14021" y="228"/>
                    <a:pt x="15621" y="128"/>
                  </a:cubicBezTo>
                  <a:cubicBezTo>
                    <a:pt x="17221" y="27"/>
                    <a:pt x="18779" y="-40"/>
                    <a:pt x="19768" y="27"/>
                  </a:cubicBezTo>
                  <a:cubicBezTo>
                    <a:pt x="20758" y="94"/>
                    <a:pt x="21179" y="295"/>
                    <a:pt x="21600" y="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7975599" y="5916777"/>
              <a:ext cx="118535" cy="287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13886" y="3240"/>
                  </a:moveTo>
                  <a:cubicBezTo>
                    <a:pt x="15429" y="2609"/>
                    <a:pt x="16971" y="1979"/>
                    <a:pt x="18514" y="1348"/>
                  </a:cubicBezTo>
                  <a:cubicBezTo>
                    <a:pt x="20057" y="717"/>
                    <a:pt x="21600" y="87"/>
                    <a:pt x="21600" y="8"/>
                  </a:cubicBezTo>
                  <a:cubicBezTo>
                    <a:pt x="21600" y="-71"/>
                    <a:pt x="20057" y="402"/>
                    <a:pt x="16971" y="2136"/>
                  </a:cubicBezTo>
                  <a:cubicBezTo>
                    <a:pt x="13886" y="3871"/>
                    <a:pt x="9257" y="6866"/>
                    <a:pt x="6171" y="9862"/>
                  </a:cubicBezTo>
                  <a:cubicBezTo>
                    <a:pt x="3086" y="12857"/>
                    <a:pt x="1543" y="15853"/>
                    <a:pt x="964" y="17745"/>
                  </a:cubicBezTo>
                  <a:cubicBezTo>
                    <a:pt x="386" y="19637"/>
                    <a:pt x="771" y="20425"/>
                    <a:pt x="2700" y="20898"/>
                  </a:cubicBezTo>
                  <a:cubicBezTo>
                    <a:pt x="4629" y="21371"/>
                    <a:pt x="8100" y="21529"/>
                    <a:pt x="10800" y="21371"/>
                  </a:cubicBezTo>
                  <a:cubicBezTo>
                    <a:pt x="13500" y="21214"/>
                    <a:pt x="15429" y="20741"/>
                    <a:pt x="16779" y="20110"/>
                  </a:cubicBezTo>
                  <a:cubicBezTo>
                    <a:pt x="18129" y="19479"/>
                    <a:pt x="18900" y="18691"/>
                    <a:pt x="17936" y="17666"/>
                  </a:cubicBezTo>
                  <a:cubicBezTo>
                    <a:pt x="16971" y="16641"/>
                    <a:pt x="14271" y="15380"/>
                    <a:pt x="11571" y="14749"/>
                  </a:cubicBezTo>
                  <a:cubicBezTo>
                    <a:pt x="8871" y="14119"/>
                    <a:pt x="6171" y="14119"/>
                    <a:pt x="4243" y="14513"/>
                  </a:cubicBezTo>
                  <a:cubicBezTo>
                    <a:pt x="2314" y="14907"/>
                    <a:pt x="1157" y="15695"/>
                    <a:pt x="0" y="16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8136666" y="5947578"/>
              <a:ext cx="99285" cy="1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109" fill="norm" stroke="1" extrusionOk="0">
                  <a:moveTo>
                    <a:pt x="11657" y="0"/>
                  </a:moveTo>
                  <a:cubicBezTo>
                    <a:pt x="8957" y="1899"/>
                    <a:pt x="6257" y="3798"/>
                    <a:pt x="4682" y="6053"/>
                  </a:cubicBezTo>
                  <a:cubicBezTo>
                    <a:pt x="3107" y="8308"/>
                    <a:pt x="2657" y="10919"/>
                    <a:pt x="1757" y="13648"/>
                  </a:cubicBezTo>
                  <a:cubicBezTo>
                    <a:pt x="857" y="16378"/>
                    <a:pt x="-493" y="19226"/>
                    <a:pt x="182" y="20413"/>
                  </a:cubicBezTo>
                  <a:cubicBezTo>
                    <a:pt x="857" y="21600"/>
                    <a:pt x="3557" y="21125"/>
                    <a:pt x="7382" y="20057"/>
                  </a:cubicBezTo>
                  <a:cubicBezTo>
                    <a:pt x="11207" y="18989"/>
                    <a:pt x="16157" y="17327"/>
                    <a:pt x="21107" y="15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8213443" y="6080928"/>
              <a:ext cx="980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700"/>
                    <a:pt x="2735" y="11400"/>
                    <a:pt x="575" y="15000"/>
                  </a:cubicBezTo>
                  <a:cubicBezTo>
                    <a:pt x="-1585" y="18600"/>
                    <a:pt x="2735" y="201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8327936" y="5925765"/>
              <a:ext cx="149315" cy="32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503" fill="norm" stroke="1" extrusionOk="0">
                  <a:moveTo>
                    <a:pt x="21461" y="1018"/>
                  </a:moveTo>
                  <a:cubicBezTo>
                    <a:pt x="20244" y="600"/>
                    <a:pt x="19027" y="182"/>
                    <a:pt x="17658" y="42"/>
                  </a:cubicBezTo>
                  <a:cubicBezTo>
                    <a:pt x="16289" y="-97"/>
                    <a:pt x="14768" y="42"/>
                    <a:pt x="12182" y="1436"/>
                  </a:cubicBezTo>
                  <a:cubicBezTo>
                    <a:pt x="9596" y="2829"/>
                    <a:pt x="5946" y="5477"/>
                    <a:pt x="3512" y="7986"/>
                  </a:cubicBezTo>
                  <a:cubicBezTo>
                    <a:pt x="1078" y="10494"/>
                    <a:pt x="-139" y="12863"/>
                    <a:pt x="13" y="14884"/>
                  </a:cubicBezTo>
                  <a:cubicBezTo>
                    <a:pt x="165" y="16904"/>
                    <a:pt x="1686" y="18577"/>
                    <a:pt x="4272" y="19622"/>
                  </a:cubicBezTo>
                  <a:cubicBezTo>
                    <a:pt x="6858" y="20667"/>
                    <a:pt x="10509" y="21085"/>
                    <a:pt x="1416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8489899" y="5969528"/>
              <a:ext cx="89783" cy="232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17" h="21527" fill="norm" stroke="1" extrusionOk="0">
                  <a:moveTo>
                    <a:pt x="1420" y="4443"/>
                  </a:moveTo>
                  <a:cubicBezTo>
                    <a:pt x="481" y="3462"/>
                    <a:pt x="-458" y="2480"/>
                    <a:pt x="246" y="1792"/>
                  </a:cubicBezTo>
                  <a:cubicBezTo>
                    <a:pt x="951" y="1105"/>
                    <a:pt x="3299" y="712"/>
                    <a:pt x="5646" y="418"/>
                  </a:cubicBezTo>
                  <a:cubicBezTo>
                    <a:pt x="7994" y="123"/>
                    <a:pt x="10342" y="-73"/>
                    <a:pt x="12690" y="25"/>
                  </a:cubicBezTo>
                  <a:cubicBezTo>
                    <a:pt x="15038" y="123"/>
                    <a:pt x="17385" y="516"/>
                    <a:pt x="18090" y="1596"/>
                  </a:cubicBezTo>
                  <a:cubicBezTo>
                    <a:pt x="18794" y="2676"/>
                    <a:pt x="17855" y="4443"/>
                    <a:pt x="16212" y="5523"/>
                  </a:cubicBezTo>
                  <a:cubicBezTo>
                    <a:pt x="14568" y="6603"/>
                    <a:pt x="12220" y="6996"/>
                    <a:pt x="9872" y="7389"/>
                  </a:cubicBezTo>
                  <a:cubicBezTo>
                    <a:pt x="7525" y="7782"/>
                    <a:pt x="5177" y="8174"/>
                    <a:pt x="5412" y="8469"/>
                  </a:cubicBezTo>
                  <a:cubicBezTo>
                    <a:pt x="5646" y="8763"/>
                    <a:pt x="8464" y="8960"/>
                    <a:pt x="11046" y="9254"/>
                  </a:cubicBezTo>
                  <a:cubicBezTo>
                    <a:pt x="13629" y="9549"/>
                    <a:pt x="15977" y="9942"/>
                    <a:pt x="17855" y="11022"/>
                  </a:cubicBezTo>
                  <a:cubicBezTo>
                    <a:pt x="19733" y="12102"/>
                    <a:pt x="21142" y="13869"/>
                    <a:pt x="18325" y="15734"/>
                  </a:cubicBezTo>
                  <a:cubicBezTo>
                    <a:pt x="15507" y="17600"/>
                    <a:pt x="8464" y="19563"/>
                    <a:pt x="1420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8665809" y="5953928"/>
              <a:ext cx="90841" cy="205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389" fill="norm" stroke="1" extrusionOk="0">
                  <a:moveTo>
                    <a:pt x="21068" y="0"/>
                  </a:moveTo>
                  <a:cubicBezTo>
                    <a:pt x="16650" y="882"/>
                    <a:pt x="12232" y="1763"/>
                    <a:pt x="8550" y="4739"/>
                  </a:cubicBezTo>
                  <a:cubicBezTo>
                    <a:pt x="4868" y="7714"/>
                    <a:pt x="1923" y="12784"/>
                    <a:pt x="695" y="15869"/>
                  </a:cubicBezTo>
                  <a:cubicBezTo>
                    <a:pt x="-532" y="18955"/>
                    <a:pt x="-41" y="20057"/>
                    <a:pt x="1432" y="20718"/>
                  </a:cubicBezTo>
                  <a:cubicBezTo>
                    <a:pt x="2904" y="21380"/>
                    <a:pt x="5359" y="21600"/>
                    <a:pt x="8795" y="21159"/>
                  </a:cubicBezTo>
                  <a:cubicBezTo>
                    <a:pt x="12232" y="20718"/>
                    <a:pt x="16650" y="19616"/>
                    <a:pt x="18859" y="18294"/>
                  </a:cubicBezTo>
                  <a:cubicBezTo>
                    <a:pt x="21068" y="16971"/>
                    <a:pt x="21068" y="15429"/>
                    <a:pt x="19841" y="14547"/>
                  </a:cubicBezTo>
                  <a:cubicBezTo>
                    <a:pt x="18613" y="13665"/>
                    <a:pt x="16159" y="13445"/>
                    <a:pt x="13704" y="13555"/>
                  </a:cubicBezTo>
                  <a:cubicBezTo>
                    <a:pt x="11250" y="13665"/>
                    <a:pt x="8795" y="14106"/>
                    <a:pt x="6341" y="14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8807450" y="5909478"/>
              <a:ext cx="762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400" y="0"/>
                  </a:moveTo>
                  <a:cubicBezTo>
                    <a:pt x="8400" y="262"/>
                    <a:pt x="11400" y="524"/>
                    <a:pt x="14700" y="1964"/>
                  </a:cubicBezTo>
                  <a:cubicBezTo>
                    <a:pt x="18000" y="3404"/>
                    <a:pt x="21600" y="6022"/>
                    <a:pt x="21600" y="8836"/>
                  </a:cubicBezTo>
                  <a:cubicBezTo>
                    <a:pt x="21600" y="11651"/>
                    <a:pt x="18000" y="14662"/>
                    <a:pt x="13800" y="16822"/>
                  </a:cubicBezTo>
                  <a:cubicBezTo>
                    <a:pt x="9600" y="18982"/>
                    <a:pt x="4800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9436099" y="5871378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0800"/>
                    <a:pt x="10473" y="0"/>
                    <a:pt x="14073" y="0"/>
                  </a:cubicBezTo>
                  <a:cubicBezTo>
                    <a:pt x="17673" y="0"/>
                    <a:pt x="1963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9448800" y="6004728"/>
              <a:ext cx="234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10072897" y="5695133"/>
              <a:ext cx="148874" cy="288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484" fill="norm" stroke="1" extrusionOk="0">
                  <a:moveTo>
                    <a:pt x="13245" y="4614"/>
                  </a:moveTo>
                  <a:cubicBezTo>
                    <a:pt x="13245" y="3826"/>
                    <a:pt x="13245" y="3037"/>
                    <a:pt x="11595" y="2091"/>
                  </a:cubicBezTo>
                  <a:cubicBezTo>
                    <a:pt x="9945" y="1145"/>
                    <a:pt x="6645" y="42"/>
                    <a:pt x="4395" y="199"/>
                  </a:cubicBezTo>
                  <a:cubicBezTo>
                    <a:pt x="2145" y="357"/>
                    <a:pt x="945" y="1776"/>
                    <a:pt x="345" y="2880"/>
                  </a:cubicBezTo>
                  <a:cubicBezTo>
                    <a:pt x="-255" y="3983"/>
                    <a:pt x="-255" y="4772"/>
                    <a:pt x="1845" y="6269"/>
                  </a:cubicBezTo>
                  <a:cubicBezTo>
                    <a:pt x="3945" y="7767"/>
                    <a:pt x="8145" y="9975"/>
                    <a:pt x="10845" y="12418"/>
                  </a:cubicBezTo>
                  <a:cubicBezTo>
                    <a:pt x="13545" y="14862"/>
                    <a:pt x="14745" y="17542"/>
                    <a:pt x="14595" y="19198"/>
                  </a:cubicBezTo>
                  <a:cubicBezTo>
                    <a:pt x="14445" y="20853"/>
                    <a:pt x="12945" y="21484"/>
                    <a:pt x="10395" y="21484"/>
                  </a:cubicBezTo>
                  <a:cubicBezTo>
                    <a:pt x="7845" y="21484"/>
                    <a:pt x="4245" y="20853"/>
                    <a:pt x="3195" y="18646"/>
                  </a:cubicBezTo>
                  <a:cubicBezTo>
                    <a:pt x="2145" y="16439"/>
                    <a:pt x="3645" y="12655"/>
                    <a:pt x="6795" y="9659"/>
                  </a:cubicBezTo>
                  <a:cubicBezTo>
                    <a:pt x="9945" y="6664"/>
                    <a:pt x="14745" y="4456"/>
                    <a:pt x="17595" y="2958"/>
                  </a:cubicBezTo>
                  <a:cubicBezTo>
                    <a:pt x="20445" y="1461"/>
                    <a:pt x="21345" y="672"/>
                    <a:pt x="21045" y="278"/>
                  </a:cubicBezTo>
                  <a:cubicBezTo>
                    <a:pt x="20745" y="-116"/>
                    <a:pt x="19245" y="-116"/>
                    <a:pt x="17895" y="436"/>
                  </a:cubicBezTo>
                  <a:cubicBezTo>
                    <a:pt x="16545" y="988"/>
                    <a:pt x="15345" y="2091"/>
                    <a:pt x="14145" y="3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10382250" y="5820578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10496550" y="5626164"/>
              <a:ext cx="167545" cy="364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82" fill="norm" stroke="1" extrusionOk="0">
                  <a:moveTo>
                    <a:pt x="21060" y="1719"/>
                  </a:moveTo>
                  <a:cubicBezTo>
                    <a:pt x="21330" y="974"/>
                    <a:pt x="21600" y="229"/>
                    <a:pt x="21060" y="43"/>
                  </a:cubicBezTo>
                  <a:cubicBezTo>
                    <a:pt x="20520" y="-143"/>
                    <a:pt x="19170" y="229"/>
                    <a:pt x="16470" y="1967"/>
                  </a:cubicBezTo>
                  <a:cubicBezTo>
                    <a:pt x="13770" y="3705"/>
                    <a:pt x="9720" y="6809"/>
                    <a:pt x="7020" y="9416"/>
                  </a:cubicBezTo>
                  <a:cubicBezTo>
                    <a:pt x="4320" y="12023"/>
                    <a:pt x="2970" y="14133"/>
                    <a:pt x="2160" y="15809"/>
                  </a:cubicBezTo>
                  <a:cubicBezTo>
                    <a:pt x="1350" y="17485"/>
                    <a:pt x="1080" y="18726"/>
                    <a:pt x="1350" y="19595"/>
                  </a:cubicBezTo>
                  <a:cubicBezTo>
                    <a:pt x="1620" y="20464"/>
                    <a:pt x="2430" y="20960"/>
                    <a:pt x="3645" y="21209"/>
                  </a:cubicBezTo>
                  <a:cubicBezTo>
                    <a:pt x="4860" y="21457"/>
                    <a:pt x="6480" y="21457"/>
                    <a:pt x="8100" y="21085"/>
                  </a:cubicBezTo>
                  <a:cubicBezTo>
                    <a:pt x="9720" y="20712"/>
                    <a:pt x="11340" y="19967"/>
                    <a:pt x="11475" y="18850"/>
                  </a:cubicBezTo>
                  <a:cubicBezTo>
                    <a:pt x="11610" y="17733"/>
                    <a:pt x="10260" y="16243"/>
                    <a:pt x="8640" y="15498"/>
                  </a:cubicBezTo>
                  <a:cubicBezTo>
                    <a:pt x="7020" y="14754"/>
                    <a:pt x="5130" y="14754"/>
                    <a:pt x="3645" y="15002"/>
                  </a:cubicBezTo>
                  <a:cubicBezTo>
                    <a:pt x="2160" y="15250"/>
                    <a:pt x="1080" y="15747"/>
                    <a:pt x="0" y="16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9950449" y="6112678"/>
              <a:ext cx="647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06" y="18000"/>
                    <a:pt x="3812" y="14400"/>
                    <a:pt x="6000" y="11340"/>
                  </a:cubicBezTo>
                  <a:cubicBezTo>
                    <a:pt x="8188" y="8280"/>
                    <a:pt x="10659" y="5760"/>
                    <a:pt x="13024" y="3960"/>
                  </a:cubicBezTo>
                  <a:cubicBezTo>
                    <a:pt x="15388" y="2160"/>
                    <a:pt x="17647" y="1080"/>
                    <a:pt x="19059" y="540"/>
                  </a:cubicBezTo>
                  <a:cubicBezTo>
                    <a:pt x="20471" y="0"/>
                    <a:pt x="210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10091092" y="6322228"/>
              <a:ext cx="18109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4070"/>
                    <a:pt x="-1068" y="8139"/>
                    <a:pt x="132" y="11739"/>
                  </a:cubicBezTo>
                  <a:cubicBezTo>
                    <a:pt x="1332" y="15339"/>
                    <a:pt x="10932" y="18470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10209082" y="6317580"/>
              <a:ext cx="100399" cy="101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0636" fill="norm" stroke="1" extrusionOk="0">
                  <a:moveTo>
                    <a:pt x="6970" y="4837"/>
                  </a:moveTo>
                  <a:cubicBezTo>
                    <a:pt x="4766" y="6133"/>
                    <a:pt x="2562" y="7429"/>
                    <a:pt x="1239" y="10021"/>
                  </a:cubicBezTo>
                  <a:cubicBezTo>
                    <a:pt x="-83" y="12613"/>
                    <a:pt x="-524" y="16501"/>
                    <a:pt x="798" y="18661"/>
                  </a:cubicBezTo>
                  <a:cubicBezTo>
                    <a:pt x="2121" y="20821"/>
                    <a:pt x="5207" y="21253"/>
                    <a:pt x="8513" y="19741"/>
                  </a:cubicBezTo>
                  <a:cubicBezTo>
                    <a:pt x="11819" y="18229"/>
                    <a:pt x="15345" y="14773"/>
                    <a:pt x="17549" y="11965"/>
                  </a:cubicBezTo>
                  <a:cubicBezTo>
                    <a:pt x="19754" y="9157"/>
                    <a:pt x="20635" y="6997"/>
                    <a:pt x="20856" y="4837"/>
                  </a:cubicBezTo>
                  <a:cubicBezTo>
                    <a:pt x="21076" y="2677"/>
                    <a:pt x="20635" y="517"/>
                    <a:pt x="19092" y="85"/>
                  </a:cubicBezTo>
                  <a:cubicBezTo>
                    <a:pt x="17549" y="-347"/>
                    <a:pt x="14905" y="949"/>
                    <a:pt x="12260" y="2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10370344" y="6310472"/>
              <a:ext cx="59350" cy="84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0938" fill="norm" stroke="1" extrusionOk="0">
                  <a:moveTo>
                    <a:pt x="17597" y="4506"/>
                  </a:moveTo>
                  <a:cubicBezTo>
                    <a:pt x="15362" y="2399"/>
                    <a:pt x="13128" y="292"/>
                    <a:pt x="10149" y="28"/>
                  </a:cubicBezTo>
                  <a:cubicBezTo>
                    <a:pt x="7169" y="-235"/>
                    <a:pt x="3445" y="1345"/>
                    <a:pt x="1583" y="3716"/>
                  </a:cubicBezTo>
                  <a:cubicBezTo>
                    <a:pt x="-279" y="6087"/>
                    <a:pt x="-279" y="9248"/>
                    <a:pt x="466" y="12145"/>
                  </a:cubicBezTo>
                  <a:cubicBezTo>
                    <a:pt x="1211" y="15043"/>
                    <a:pt x="2700" y="17677"/>
                    <a:pt x="5307" y="19258"/>
                  </a:cubicBezTo>
                  <a:cubicBezTo>
                    <a:pt x="7914" y="20838"/>
                    <a:pt x="11638" y="21365"/>
                    <a:pt x="14618" y="20575"/>
                  </a:cubicBezTo>
                  <a:cubicBezTo>
                    <a:pt x="17597" y="19785"/>
                    <a:pt x="19831" y="17677"/>
                    <a:pt x="20576" y="14253"/>
                  </a:cubicBezTo>
                  <a:cubicBezTo>
                    <a:pt x="21321" y="10828"/>
                    <a:pt x="20576" y="6087"/>
                    <a:pt x="19831" y="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Shape"/>
            <p:cNvSpPr/>
            <p:nvPr/>
          </p:nvSpPr>
          <p:spPr>
            <a:xfrm>
              <a:off x="10492087" y="6303541"/>
              <a:ext cx="83927" cy="88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011" fill="norm" stroke="1" extrusionOk="0">
                  <a:moveTo>
                    <a:pt x="15335" y="1420"/>
                  </a:moveTo>
                  <a:cubicBezTo>
                    <a:pt x="12701" y="416"/>
                    <a:pt x="10067" y="-589"/>
                    <a:pt x="7432" y="416"/>
                  </a:cubicBezTo>
                  <a:cubicBezTo>
                    <a:pt x="4798" y="1420"/>
                    <a:pt x="2164" y="4434"/>
                    <a:pt x="847" y="7699"/>
                  </a:cubicBezTo>
                  <a:cubicBezTo>
                    <a:pt x="-470" y="10964"/>
                    <a:pt x="-470" y="14481"/>
                    <a:pt x="2428" y="16992"/>
                  </a:cubicBezTo>
                  <a:cubicBezTo>
                    <a:pt x="5325" y="19504"/>
                    <a:pt x="11120" y="21011"/>
                    <a:pt x="15071" y="21011"/>
                  </a:cubicBezTo>
                  <a:cubicBezTo>
                    <a:pt x="19023" y="21011"/>
                    <a:pt x="21130" y="19504"/>
                    <a:pt x="20867" y="15988"/>
                  </a:cubicBezTo>
                  <a:cubicBezTo>
                    <a:pt x="20603" y="12471"/>
                    <a:pt x="17969" y="6946"/>
                    <a:pt x="15335" y="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10852150" y="6055528"/>
              <a:ext cx="88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10864849" y="6163478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11254023" y="5945150"/>
              <a:ext cx="112477" cy="195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0746" fill="norm" stroke="1" extrusionOk="0">
                  <a:moveTo>
                    <a:pt x="18855" y="2958"/>
                  </a:moveTo>
                  <a:cubicBezTo>
                    <a:pt x="16455" y="1608"/>
                    <a:pt x="14055" y="258"/>
                    <a:pt x="12055" y="33"/>
                  </a:cubicBezTo>
                  <a:cubicBezTo>
                    <a:pt x="10055" y="-192"/>
                    <a:pt x="8455" y="708"/>
                    <a:pt x="6455" y="3408"/>
                  </a:cubicBezTo>
                  <a:cubicBezTo>
                    <a:pt x="4455" y="6108"/>
                    <a:pt x="2055" y="10608"/>
                    <a:pt x="855" y="13533"/>
                  </a:cubicBezTo>
                  <a:cubicBezTo>
                    <a:pt x="-345" y="16458"/>
                    <a:pt x="-345" y="17808"/>
                    <a:pt x="1255" y="19046"/>
                  </a:cubicBezTo>
                  <a:cubicBezTo>
                    <a:pt x="2855" y="20283"/>
                    <a:pt x="6055" y="21408"/>
                    <a:pt x="9655" y="20283"/>
                  </a:cubicBezTo>
                  <a:cubicBezTo>
                    <a:pt x="13255" y="19158"/>
                    <a:pt x="17255" y="15783"/>
                    <a:pt x="19255" y="13533"/>
                  </a:cubicBezTo>
                  <a:cubicBezTo>
                    <a:pt x="21255" y="11283"/>
                    <a:pt x="21255" y="10158"/>
                    <a:pt x="21255" y="8920"/>
                  </a:cubicBezTo>
                  <a:cubicBezTo>
                    <a:pt x="21255" y="7683"/>
                    <a:pt x="21255" y="6333"/>
                    <a:pt x="20855" y="5770"/>
                  </a:cubicBezTo>
                  <a:cubicBezTo>
                    <a:pt x="20455" y="5208"/>
                    <a:pt x="19655" y="5433"/>
                    <a:pt x="18855" y="5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11423649" y="6087278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11555059" y="5973568"/>
              <a:ext cx="104798" cy="168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8" h="20762" fill="norm" stroke="1" extrusionOk="0">
                  <a:moveTo>
                    <a:pt x="17491" y="3831"/>
                  </a:moveTo>
                  <a:cubicBezTo>
                    <a:pt x="15861" y="2269"/>
                    <a:pt x="14231" y="708"/>
                    <a:pt x="12397" y="187"/>
                  </a:cubicBezTo>
                  <a:cubicBezTo>
                    <a:pt x="10563" y="-333"/>
                    <a:pt x="8525" y="187"/>
                    <a:pt x="6284" y="2269"/>
                  </a:cubicBezTo>
                  <a:cubicBezTo>
                    <a:pt x="4042" y="4351"/>
                    <a:pt x="1597" y="7995"/>
                    <a:pt x="578" y="11248"/>
                  </a:cubicBezTo>
                  <a:cubicBezTo>
                    <a:pt x="-441" y="14501"/>
                    <a:pt x="-33" y="17363"/>
                    <a:pt x="1189" y="19055"/>
                  </a:cubicBezTo>
                  <a:cubicBezTo>
                    <a:pt x="2412" y="20747"/>
                    <a:pt x="4450" y="21267"/>
                    <a:pt x="8117" y="20226"/>
                  </a:cubicBezTo>
                  <a:cubicBezTo>
                    <a:pt x="11785" y="19185"/>
                    <a:pt x="17084" y="16583"/>
                    <a:pt x="19121" y="13850"/>
                  </a:cubicBezTo>
                  <a:cubicBezTo>
                    <a:pt x="21159" y="11118"/>
                    <a:pt x="19936" y="8255"/>
                    <a:pt x="18102" y="6563"/>
                  </a:cubicBezTo>
                  <a:cubicBezTo>
                    <a:pt x="16268" y="4872"/>
                    <a:pt x="13823" y="4351"/>
                    <a:pt x="12804" y="4612"/>
                  </a:cubicBezTo>
                  <a:cubicBezTo>
                    <a:pt x="11785" y="4872"/>
                    <a:pt x="12193" y="5913"/>
                    <a:pt x="12601" y="6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11719582" y="5970862"/>
              <a:ext cx="83889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11690" y="1701"/>
                  </a:moveTo>
                  <a:cubicBezTo>
                    <a:pt x="12217" y="850"/>
                    <a:pt x="12744" y="0"/>
                    <a:pt x="12217" y="0"/>
                  </a:cubicBezTo>
                  <a:cubicBezTo>
                    <a:pt x="11690" y="0"/>
                    <a:pt x="10110" y="850"/>
                    <a:pt x="8002" y="2126"/>
                  </a:cubicBezTo>
                  <a:cubicBezTo>
                    <a:pt x="5895" y="3402"/>
                    <a:pt x="3261" y="5102"/>
                    <a:pt x="1680" y="6463"/>
                  </a:cubicBezTo>
                  <a:cubicBezTo>
                    <a:pt x="100" y="7824"/>
                    <a:pt x="-427" y="8844"/>
                    <a:pt x="363" y="9609"/>
                  </a:cubicBezTo>
                  <a:cubicBezTo>
                    <a:pt x="1153" y="10375"/>
                    <a:pt x="3261" y="10885"/>
                    <a:pt x="5632" y="10885"/>
                  </a:cubicBezTo>
                  <a:cubicBezTo>
                    <a:pt x="8002" y="10885"/>
                    <a:pt x="10636" y="10375"/>
                    <a:pt x="13271" y="9950"/>
                  </a:cubicBezTo>
                  <a:cubicBezTo>
                    <a:pt x="15905" y="9524"/>
                    <a:pt x="18539" y="9184"/>
                    <a:pt x="19856" y="9609"/>
                  </a:cubicBezTo>
                  <a:cubicBezTo>
                    <a:pt x="21173" y="10035"/>
                    <a:pt x="21173" y="11225"/>
                    <a:pt x="20119" y="12926"/>
                  </a:cubicBezTo>
                  <a:cubicBezTo>
                    <a:pt x="19066" y="14627"/>
                    <a:pt x="16958" y="16838"/>
                    <a:pt x="16168" y="18369"/>
                  </a:cubicBezTo>
                  <a:cubicBezTo>
                    <a:pt x="15378" y="19899"/>
                    <a:pt x="15905" y="20750"/>
                    <a:pt x="164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11878333" y="6011078"/>
              <a:ext cx="134922" cy="248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0" h="21298" fill="norm" stroke="1" extrusionOk="0">
                  <a:moveTo>
                    <a:pt x="14891" y="4356"/>
                  </a:moveTo>
                  <a:cubicBezTo>
                    <a:pt x="14569" y="3449"/>
                    <a:pt x="14246" y="2541"/>
                    <a:pt x="13118" y="1815"/>
                  </a:cubicBezTo>
                  <a:cubicBezTo>
                    <a:pt x="11990" y="1089"/>
                    <a:pt x="10055" y="545"/>
                    <a:pt x="8282" y="817"/>
                  </a:cubicBezTo>
                  <a:cubicBezTo>
                    <a:pt x="6509" y="1089"/>
                    <a:pt x="4897" y="2178"/>
                    <a:pt x="4736" y="3993"/>
                  </a:cubicBezTo>
                  <a:cubicBezTo>
                    <a:pt x="4575" y="5808"/>
                    <a:pt x="5864" y="8350"/>
                    <a:pt x="7315" y="10982"/>
                  </a:cubicBezTo>
                  <a:cubicBezTo>
                    <a:pt x="8766" y="13613"/>
                    <a:pt x="10378" y="16336"/>
                    <a:pt x="10700" y="18061"/>
                  </a:cubicBezTo>
                  <a:cubicBezTo>
                    <a:pt x="11022" y="19785"/>
                    <a:pt x="10055" y="20511"/>
                    <a:pt x="8121" y="20965"/>
                  </a:cubicBezTo>
                  <a:cubicBezTo>
                    <a:pt x="6187" y="21418"/>
                    <a:pt x="3285" y="21600"/>
                    <a:pt x="1512" y="20239"/>
                  </a:cubicBezTo>
                  <a:cubicBezTo>
                    <a:pt x="-261" y="18877"/>
                    <a:pt x="-906" y="15973"/>
                    <a:pt x="1995" y="13250"/>
                  </a:cubicBezTo>
                  <a:cubicBezTo>
                    <a:pt x="4897" y="10528"/>
                    <a:pt x="11345" y="7987"/>
                    <a:pt x="15213" y="6353"/>
                  </a:cubicBezTo>
                  <a:cubicBezTo>
                    <a:pt x="19082" y="4719"/>
                    <a:pt x="20372" y="3993"/>
                    <a:pt x="20533" y="3267"/>
                  </a:cubicBezTo>
                  <a:cubicBezTo>
                    <a:pt x="20694" y="2541"/>
                    <a:pt x="19727" y="1815"/>
                    <a:pt x="17309" y="1271"/>
                  </a:cubicBezTo>
                  <a:cubicBezTo>
                    <a:pt x="14891" y="726"/>
                    <a:pt x="11022" y="363"/>
                    <a:pt x="71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0" y="7155075"/>
              <a:ext cx="342900" cy="402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960"/>
                  </a:moveTo>
                  <a:cubicBezTo>
                    <a:pt x="400" y="2647"/>
                    <a:pt x="800" y="4335"/>
                    <a:pt x="1333" y="6978"/>
                  </a:cubicBezTo>
                  <a:cubicBezTo>
                    <a:pt x="1867" y="9622"/>
                    <a:pt x="2533" y="13222"/>
                    <a:pt x="3067" y="15528"/>
                  </a:cubicBezTo>
                  <a:cubicBezTo>
                    <a:pt x="3600" y="17834"/>
                    <a:pt x="4000" y="18847"/>
                    <a:pt x="4533" y="19522"/>
                  </a:cubicBezTo>
                  <a:cubicBezTo>
                    <a:pt x="5067" y="20197"/>
                    <a:pt x="5733" y="20534"/>
                    <a:pt x="6267" y="20478"/>
                  </a:cubicBezTo>
                  <a:cubicBezTo>
                    <a:pt x="6800" y="20422"/>
                    <a:pt x="7200" y="19972"/>
                    <a:pt x="7600" y="18453"/>
                  </a:cubicBezTo>
                  <a:cubicBezTo>
                    <a:pt x="8000" y="16935"/>
                    <a:pt x="8400" y="14347"/>
                    <a:pt x="8800" y="12660"/>
                  </a:cubicBezTo>
                  <a:cubicBezTo>
                    <a:pt x="9200" y="10972"/>
                    <a:pt x="9600" y="10185"/>
                    <a:pt x="9933" y="10072"/>
                  </a:cubicBezTo>
                  <a:cubicBezTo>
                    <a:pt x="10267" y="9960"/>
                    <a:pt x="10533" y="10522"/>
                    <a:pt x="11267" y="12097"/>
                  </a:cubicBezTo>
                  <a:cubicBezTo>
                    <a:pt x="12000" y="13672"/>
                    <a:pt x="13200" y="16260"/>
                    <a:pt x="13933" y="17891"/>
                  </a:cubicBezTo>
                  <a:cubicBezTo>
                    <a:pt x="14667" y="19522"/>
                    <a:pt x="14933" y="20197"/>
                    <a:pt x="15333" y="20703"/>
                  </a:cubicBezTo>
                  <a:cubicBezTo>
                    <a:pt x="15733" y="21209"/>
                    <a:pt x="16267" y="21547"/>
                    <a:pt x="16733" y="21322"/>
                  </a:cubicBezTo>
                  <a:cubicBezTo>
                    <a:pt x="17200" y="21097"/>
                    <a:pt x="17600" y="20310"/>
                    <a:pt x="17933" y="17834"/>
                  </a:cubicBezTo>
                  <a:cubicBezTo>
                    <a:pt x="18267" y="15360"/>
                    <a:pt x="18533" y="11197"/>
                    <a:pt x="18667" y="8216"/>
                  </a:cubicBezTo>
                  <a:cubicBezTo>
                    <a:pt x="18800" y="5235"/>
                    <a:pt x="18800" y="3435"/>
                    <a:pt x="19000" y="2141"/>
                  </a:cubicBezTo>
                  <a:cubicBezTo>
                    <a:pt x="19200" y="847"/>
                    <a:pt x="19600" y="60"/>
                    <a:pt x="20067" y="3"/>
                  </a:cubicBezTo>
                  <a:cubicBezTo>
                    <a:pt x="20533" y="-53"/>
                    <a:pt x="21067" y="622"/>
                    <a:pt x="21600" y="1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558800" y="7315722"/>
              <a:ext cx="18415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959" y="2735"/>
                    <a:pt x="11917" y="-1585"/>
                    <a:pt x="15517" y="575"/>
                  </a:cubicBezTo>
                  <a:cubicBezTo>
                    <a:pt x="19117" y="2735"/>
                    <a:pt x="20359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565149" y="7452528"/>
              <a:ext cx="260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12" y="14400"/>
                    <a:pt x="7024" y="7200"/>
                    <a:pt x="10624" y="3600"/>
                  </a:cubicBezTo>
                  <a:cubicBezTo>
                    <a:pt x="14224" y="0"/>
                    <a:pt x="1791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1283569" y="6980199"/>
              <a:ext cx="114363" cy="238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4" h="20984" fill="norm" stroke="1" extrusionOk="0">
                  <a:moveTo>
                    <a:pt x="16897" y="2448"/>
                  </a:moveTo>
                  <a:cubicBezTo>
                    <a:pt x="15381" y="1331"/>
                    <a:pt x="13865" y="213"/>
                    <a:pt x="12160" y="27"/>
                  </a:cubicBezTo>
                  <a:cubicBezTo>
                    <a:pt x="10454" y="-159"/>
                    <a:pt x="8560" y="586"/>
                    <a:pt x="6286" y="2727"/>
                  </a:cubicBezTo>
                  <a:cubicBezTo>
                    <a:pt x="4012" y="4869"/>
                    <a:pt x="1360" y="8407"/>
                    <a:pt x="412" y="11758"/>
                  </a:cubicBezTo>
                  <a:cubicBezTo>
                    <a:pt x="-535" y="15110"/>
                    <a:pt x="223" y="18275"/>
                    <a:pt x="1928" y="19858"/>
                  </a:cubicBezTo>
                  <a:cubicBezTo>
                    <a:pt x="3633" y="21441"/>
                    <a:pt x="6286" y="21441"/>
                    <a:pt x="9697" y="19300"/>
                  </a:cubicBezTo>
                  <a:cubicBezTo>
                    <a:pt x="13107" y="17158"/>
                    <a:pt x="17276" y="12875"/>
                    <a:pt x="19170" y="9431"/>
                  </a:cubicBezTo>
                  <a:cubicBezTo>
                    <a:pt x="21065" y="5986"/>
                    <a:pt x="20686" y="3379"/>
                    <a:pt x="19360" y="1889"/>
                  </a:cubicBezTo>
                  <a:cubicBezTo>
                    <a:pt x="18033" y="400"/>
                    <a:pt x="15760" y="27"/>
                    <a:pt x="14054" y="213"/>
                  </a:cubicBezTo>
                  <a:cubicBezTo>
                    <a:pt x="12349" y="400"/>
                    <a:pt x="11212" y="1144"/>
                    <a:pt x="10454" y="2075"/>
                  </a:cubicBezTo>
                  <a:cubicBezTo>
                    <a:pt x="9697" y="3007"/>
                    <a:pt x="9318" y="4124"/>
                    <a:pt x="8939" y="5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1543050" y="7084228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1663700" y="6919128"/>
              <a:ext cx="6350" cy="224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21600" y="0"/>
                  </a:moveTo>
                  <a:cubicBezTo>
                    <a:pt x="21600" y="5047"/>
                    <a:pt x="21600" y="10093"/>
                    <a:pt x="21600" y="13222"/>
                  </a:cubicBezTo>
                  <a:cubicBezTo>
                    <a:pt x="21600" y="16351"/>
                    <a:pt x="21600" y="17563"/>
                    <a:pt x="18000" y="18673"/>
                  </a:cubicBezTo>
                  <a:cubicBezTo>
                    <a:pt x="14400" y="19783"/>
                    <a:pt x="7200" y="20793"/>
                    <a:pt x="3600" y="21196"/>
                  </a:cubicBezTo>
                  <a:cubicBezTo>
                    <a:pt x="0" y="21600"/>
                    <a:pt x="0" y="21398"/>
                    <a:pt x="0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1747532" y="6919128"/>
              <a:ext cx="113018" cy="180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204" fill="norm" stroke="1" extrusionOk="0">
                  <a:moveTo>
                    <a:pt x="6958" y="0"/>
                  </a:moveTo>
                  <a:cubicBezTo>
                    <a:pt x="4558" y="5214"/>
                    <a:pt x="2158" y="10428"/>
                    <a:pt x="958" y="13779"/>
                  </a:cubicBezTo>
                  <a:cubicBezTo>
                    <a:pt x="-242" y="17131"/>
                    <a:pt x="-242" y="18621"/>
                    <a:pt x="558" y="19738"/>
                  </a:cubicBezTo>
                  <a:cubicBezTo>
                    <a:pt x="1358" y="20855"/>
                    <a:pt x="2958" y="21600"/>
                    <a:pt x="6558" y="20979"/>
                  </a:cubicBezTo>
                  <a:cubicBezTo>
                    <a:pt x="10158" y="20359"/>
                    <a:pt x="15758" y="18372"/>
                    <a:pt x="21358" y="16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1828799" y="7046128"/>
              <a:ext cx="254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1365250" y="7303485"/>
              <a:ext cx="603250" cy="53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0" y="21113"/>
                  </a:moveTo>
                  <a:cubicBezTo>
                    <a:pt x="1743" y="21113"/>
                    <a:pt x="3486" y="21113"/>
                    <a:pt x="5760" y="18621"/>
                  </a:cubicBezTo>
                  <a:cubicBezTo>
                    <a:pt x="8034" y="16128"/>
                    <a:pt x="10838" y="11144"/>
                    <a:pt x="13377" y="7405"/>
                  </a:cubicBezTo>
                  <a:cubicBezTo>
                    <a:pt x="15916" y="3667"/>
                    <a:pt x="18189" y="1175"/>
                    <a:pt x="19516" y="344"/>
                  </a:cubicBezTo>
                  <a:cubicBezTo>
                    <a:pt x="20842" y="-487"/>
                    <a:pt x="21221" y="344"/>
                    <a:pt x="21600" y="1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1426199" y="7523387"/>
              <a:ext cx="106502" cy="153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213" fill="norm" stroke="1" extrusionOk="0">
                  <a:moveTo>
                    <a:pt x="11716" y="737"/>
                  </a:moveTo>
                  <a:cubicBezTo>
                    <a:pt x="9224" y="737"/>
                    <a:pt x="6732" y="737"/>
                    <a:pt x="4655" y="2196"/>
                  </a:cubicBezTo>
                  <a:cubicBezTo>
                    <a:pt x="2578" y="3656"/>
                    <a:pt x="916" y="6575"/>
                    <a:pt x="293" y="9639"/>
                  </a:cubicBezTo>
                  <a:cubicBezTo>
                    <a:pt x="-330" y="12704"/>
                    <a:pt x="85" y="15915"/>
                    <a:pt x="1124" y="18104"/>
                  </a:cubicBezTo>
                  <a:cubicBezTo>
                    <a:pt x="2162" y="20293"/>
                    <a:pt x="3824" y="21461"/>
                    <a:pt x="7147" y="21169"/>
                  </a:cubicBezTo>
                  <a:cubicBezTo>
                    <a:pt x="10470" y="20877"/>
                    <a:pt x="15455" y="19126"/>
                    <a:pt x="18155" y="15769"/>
                  </a:cubicBezTo>
                  <a:cubicBezTo>
                    <a:pt x="20855" y="12412"/>
                    <a:pt x="21270" y="7450"/>
                    <a:pt x="20647" y="4531"/>
                  </a:cubicBezTo>
                  <a:cubicBezTo>
                    <a:pt x="20024" y="1612"/>
                    <a:pt x="18362" y="737"/>
                    <a:pt x="16493" y="299"/>
                  </a:cubicBezTo>
                  <a:cubicBezTo>
                    <a:pt x="14624" y="-139"/>
                    <a:pt x="12547" y="-139"/>
                    <a:pt x="11093" y="591"/>
                  </a:cubicBezTo>
                  <a:cubicBezTo>
                    <a:pt x="9639" y="1320"/>
                    <a:pt x="8808" y="2780"/>
                    <a:pt x="7978" y="4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1670050" y="7566828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1740385" y="7503328"/>
              <a:ext cx="105818" cy="147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237" fill="norm" stroke="1" extrusionOk="0">
                  <a:moveTo>
                    <a:pt x="9874" y="0"/>
                  </a:moveTo>
                  <a:cubicBezTo>
                    <a:pt x="7797" y="304"/>
                    <a:pt x="5720" y="608"/>
                    <a:pt x="3643" y="3346"/>
                  </a:cubicBezTo>
                  <a:cubicBezTo>
                    <a:pt x="1566" y="6085"/>
                    <a:pt x="-511" y="11256"/>
                    <a:pt x="112" y="14907"/>
                  </a:cubicBezTo>
                  <a:cubicBezTo>
                    <a:pt x="735" y="18558"/>
                    <a:pt x="4058" y="20687"/>
                    <a:pt x="8004" y="21144"/>
                  </a:cubicBezTo>
                  <a:cubicBezTo>
                    <a:pt x="11951" y="21600"/>
                    <a:pt x="16520" y="20383"/>
                    <a:pt x="18804" y="17493"/>
                  </a:cubicBezTo>
                  <a:cubicBezTo>
                    <a:pt x="21089" y="14603"/>
                    <a:pt x="21089" y="10039"/>
                    <a:pt x="20258" y="7149"/>
                  </a:cubicBezTo>
                  <a:cubicBezTo>
                    <a:pt x="19427" y="4259"/>
                    <a:pt x="17766" y="3042"/>
                    <a:pt x="15897" y="2738"/>
                  </a:cubicBezTo>
                  <a:cubicBezTo>
                    <a:pt x="14027" y="2434"/>
                    <a:pt x="11951" y="3042"/>
                    <a:pt x="9874" y="3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1892264" y="7458878"/>
              <a:ext cx="8157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1600" fill="norm" stroke="1" extrusionOk="0">
                  <a:moveTo>
                    <a:pt x="6489" y="0"/>
                  </a:moveTo>
                  <a:cubicBezTo>
                    <a:pt x="4869" y="2000"/>
                    <a:pt x="3249" y="4000"/>
                    <a:pt x="1899" y="5900"/>
                  </a:cubicBezTo>
                  <a:cubicBezTo>
                    <a:pt x="549" y="7800"/>
                    <a:pt x="-531" y="9600"/>
                    <a:pt x="279" y="10300"/>
                  </a:cubicBezTo>
                  <a:cubicBezTo>
                    <a:pt x="1089" y="11000"/>
                    <a:pt x="3789" y="10600"/>
                    <a:pt x="6219" y="10000"/>
                  </a:cubicBezTo>
                  <a:cubicBezTo>
                    <a:pt x="8649" y="9400"/>
                    <a:pt x="10809" y="8600"/>
                    <a:pt x="13239" y="7900"/>
                  </a:cubicBezTo>
                  <a:cubicBezTo>
                    <a:pt x="15669" y="7200"/>
                    <a:pt x="18369" y="6600"/>
                    <a:pt x="19719" y="6900"/>
                  </a:cubicBezTo>
                  <a:cubicBezTo>
                    <a:pt x="21069" y="7200"/>
                    <a:pt x="21069" y="8400"/>
                    <a:pt x="20259" y="11000"/>
                  </a:cubicBezTo>
                  <a:cubicBezTo>
                    <a:pt x="19449" y="13600"/>
                    <a:pt x="17829" y="17600"/>
                    <a:pt x="162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2016856" y="7446178"/>
              <a:ext cx="127623" cy="231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2" h="21469" fill="norm" stroke="1" extrusionOk="0">
                  <a:moveTo>
                    <a:pt x="14796" y="3535"/>
                  </a:moveTo>
                  <a:cubicBezTo>
                    <a:pt x="13767" y="2749"/>
                    <a:pt x="12739" y="1964"/>
                    <a:pt x="11367" y="1669"/>
                  </a:cubicBezTo>
                  <a:cubicBezTo>
                    <a:pt x="9996" y="1375"/>
                    <a:pt x="8281" y="1571"/>
                    <a:pt x="6739" y="1964"/>
                  </a:cubicBezTo>
                  <a:cubicBezTo>
                    <a:pt x="5196" y="2356"/>
                    <a:pt x="3824" y="2945"/>
                    <a:pt x="2967" y="3731"/>
                  </a:cubicBezTo>
                  <a:cubicBezTo>
                    <a:pt x="2110" y="4516"/>
                    <a:pt x="1767" y="5498"/>
                    <a:pt x="3824" y="7265"/>
                  </a:cubicBezTo>
                  <a:cubicBezTo>
                    <a:pt x="5881" y="9033"/>
                    <a:pt x="10339" y="11585"/>
                    <a:pt x="11539" y="14040"/>
                  </a:cubicBezTo>
                  <a:cubicBezTo>
                    <a:pt x="12739" y="16495"/>
                    <a:pt x="10681" y="18851"/>
                    <a:pt x="8624" y="20127"/>
                  </a:cubicBezTo>
                  <a:cubicBezTo>
                    <a:pt x="6567" y="21404"/>
                    <a:pt x="4510" y="21600"/>
                    <a:pt x="2796" y="21404"/>
                  </a:cubicBezTo>
                  <a:cubicBezTo>
                    <a:pt x="1081" y="21207"/>
                    <a:pt x="-290" y="20618"/>
                    <a:pt x="53" y="18949"/>
                  </a:cubicBezTo>
                  <a:cubicBezTo>
                    <a:pt x="396" y="17280"/>
                    <a:pt x="2453" y="14531"/>
                    <a:pt x="6053" y="11880"/>
                  </a:cubicBezTo>
                  <a:cubicBezTo>
                    <a:pt x="9653" y="9229"/>
                    <a:pt x="14796" y="6676"/>
                    <a:pt x="17710" y="4909"/>
                  </a:cubicBezTo>
                  <a:cubicBezTo>
                    <a:pt x="20624" y="3142"/>
                    <a:pt x="21310" y="2160"/>
                    <a:pt x="20110" y="1473"/>
                  </a:cubicBezTo>
                  <a:cubicBezTo>
                    <a:pt x="18910" y="785"/>
                    <a:pt x="15824" y="393"/>
                    <a:pt x="127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2355850" y="7233951"/>
              <a:ext cx="2349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865" y="12302"/>
                    <a:pt x="9730" y="4448"/>
                    <a:pt x="13330" y="1502"/>
                  </a:cubicBezTo>
                  <a:cubicBezTo>
                    <a:pt x="16930" y="-1443"/>
                    <a:pt x="19265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2419350" y="7401728"/>
              <a:ext cx="952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2800350" y="7083963"/>
              <a:ext cx="196850" cy="311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4834"/>
                  </a:moveTo>
                  <a:cubicBezTo>
                    <a:pt x="0" y="3958"/>
                    <a:pt x="0" y="3083"/>
                    <a:pt x="1742" y="2134"/>
                  </a:cubicBezTo>
                  <a:cubicBezTo>
                    <a:pt x="3484" y="1186"/>
                    <a:pt x="6968" y="164"/>
                    <a:pt x="9871" y="18"/>
                  </a:cubicBezTo>
                  <a:cubicBezTo>
                    <a:pt x="12774" y="-128"/>
                    <a:pt x="15097" y="602"/>
                    <a:pt x="16490" y="2134"/>
                  </a:cubicBezTo>
                  <a:cubicBezTo>
                    <a:pt x="17884" y="3667"/>
                    <a:pt x="18348" y="6002"/>
                    <a:pt x="16490" y="8629"/>
                  </a:cubicBezTo>
                  <a:cubicBezTo>
                    <a:pt x="14632" y="11256"/>
                    <a:pt x="10452" y="14175"/>
                    <a:pt x="7897" y="15853"/>
                  </a:cubicBezTo>
                  <a:cubicBezTo>
                    <a:pt x="5342" y="17531"/>
                    <a:pt x="4413" y="17969"/>
                    <a:pt x="3252" y="18626"/>
                  </a:cubicBezTo>
                  <a:cubicBezTo>
                    <a:pt x="2090" y="19283"/>
                    <a:pt x="697" y="20158"/>
                    <a:pt x="697" y="20596"/>
                  </a:cubicBezTo>
                  <a:cubicBezTo>
                    <a:pt x="697" y="21034"/>
                    <a:pt x="2090" y="21034"/>
                    <a:pt x="5806" y="21107"/>
                  </a:cubicBezTo>
                  <a:cubicBezTo>
                    <a:pt x="9523" y="21180"/>
                    <a:pt x="15561" y="21326"/>
                    <a:pt x="2160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3117850" y="7312828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3316148" y="7076144"/>
              <a:ext cx="166112" cy="389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462" fill="norm" stroke="1" extrusionOk="0">
                  <a:moveTo>
                    <a:pt x="16825" y="2898"/>
                  </a:moveTo>
                  <a:cubicBezTo>
                    <a:pt x="16825" y="2197"/>
                    <a:pt x="16825" y="1497"/>
                    <a:pt x="16420" y="913"/>
                  </a:cubicBezTo>
                  <a:cubicBezTo>
                    <a:pt x="16015" y="329"/>
                    <a:pt x="15205" y="-138"/>
                    <a:pt x="12775" y="37"/>
                  </a:cubicBezTo>
                  <a:cubicBezTo>
                    <a:pt x="10345" y="212"/>
                    <a:pt x="6295" y="1030"/>
                    <a:pt x="3865" y="1730"/>
                  </a:cubicBezTo>
                  <a:cubicBezTo>
                    <a:pt x="1435" y="2431"/>
                    <a:pt x="625" y="3014"/>
                    <a:pt x="220" y="3598"/>
                  </a:cubicBezTo>
                  <a:cubicBezTo>
                    <a:pt x="-185" y="4182"/>
                    <a:pt x="-185" y="4766"/>
                    <a:pt x="1570" y="5058"/>
                  </a:cubicBezTo>
                  <a:cubicBezTo>
                    <a:pt x="3325" y="5350"/>
                    <a:pt x="6835" y="5350"/>
                    <a:pt x="9400" y="5174"/>
                  </a:cubicBezTo>
                  <a:cubicBezTo>
                    <a:pt x="11965" y="4999"/>
                    <a:pt x="13585" y="4649"/>
                    <a:pt x="15340" y="4299"/>
                  </a:cubicBezTo>
                  <a:cubicBezTo>
                    <a:pt x="17095" y="3948"/>
                    <a:pt x="18985" y="3598"/>
                    <a:pt x="20065" y="3773"/>
                  </a:cubicBezTo>
                  <a:cubicBezTo>
                    <a:pt x="21145" y="3948"/>
                    <a:pt x="21415" y="4649"/>
                    <a:pt x="21010" y="6576"/>
                  </a:cubicBezTo>
                  <a:cubicBezTo>
                    <a:pt x="20605" y="8502"/>
                    <a:pt x="19525" y="11654"/>
                    <a:pt x="18850" y="14340"/>
                  </a:cubicBezTo>
                  <a:cubicBezTo>
                    <a:pt x="18175" y="17025"/>
                    <a:pt x="17905" y="19244"/>
                    <a:pt x="17635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4146550" y="7058828"/>
              <a:ext cx="367352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600" fill="norm" stroke="1" extrusionOk="0">
                  <a:moveTo>
                    <a:pt x="0" y="0"/>
                  </a:moveTo>
                  <a:cubicBezTo>
                    <a:pt x="3352" y="1862"/>
                    <a:pt x="6703" y="3724"/>
                    <a:pt x="9807" y="5214"/>
                  </a:cubicBezTo>
                  <a:cubicBezTo>
                    <a:pt x="12910" y="6703"/>
                    <a:pt x="15766" y="7821"/>
                    <a:pt x="17503" y="8441"/>
                  </a:cubicBezTo>
                  <a:cubicBezTo>
                    <a:pt x="19241" y="9062"/>
                    <a:pt x="19862" y="9186"/>
                    <a:pt x="20421" y="9434"/>
                  </a:cubicBezTo>
                  <a:cubicBezTo>
                    <a:pt x="20979" y="9683"/>
                    <a:pt x="21476" y="10055"/>
                    <a:pt x="21538" y="10490"/>
                  </a:cubicBezTo>
                  <a:cubicBezTo>
                    <a:pt x="21600" y="10924"/>
                    <a:pt x="21228" y="11421"/>
                    <a:pt x="19862" y="12414"/>
                  </a:cubicBezTo>
                  <a:cubicBezTo>
                    <a:pt x="18497" y="13407"/>
                    <a:pt x="16138" y="14897"/>
                    <a:pt x="13097" y="16324"/>
                  </a:cubicBezTo>
                  <a:cubicBezTo>
                    <a:pt x="10055" y="17752"/>
                    <a:pt x="6331" y="19117"/>
                    <a:pt x="4159" y="19986"/>
                  </a:cubicBezTo>
                  <a:cubicBezTo>
                    <a:pt x="1986" y="20855"/>
                    <a:pt x="1366" y="21228"/>
                    <a:pt x="1428" y="21414"/>
                  </a:cubicBezTo>
                  <a:cubicBezTo>
                    <a:pt x="1490" y="21600"/>
                    <a:pt x="2234" y="21600"/>
                    <a:pt x="2979" y="21600"/>
                  </a:cubicBezTo>
                  <a:cubicBezTo>
                    <a:pt x="3724" y="21600"/>
                    <a:pt x="4469" y="21600"/>
                    <a:pt x="52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4924922" y="7058828"/>
              <a:ext cx="21729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8375" y="0"/>
                  </a:moveTo>
                  <a:cubicBezTo>
                    <a:pt x="6412" y="4189"/>
                    <a:pt x="4448" y="8378"/>
                    <a:pt x="2484" y="11782"/>
                  </a:cubicBezTo>
                  <a:cubicBezTo>
                    <a:pt x="521" y="15185"/>
                    <a:pt x="-1443" y="17804"/>
                    <a:pt x="1502" y="19309"/>
                  </a:cubicBezTo>
                  <a:cubicBezTo>
                    <a:pt x="4448" y="20815"/>
                    <a:pt x="12302" y="21207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5022849" y="7312828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5134842" y="7049215"/>
              <a:ext cx="154661" cy="371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544" fill="norm" stroke="1" extrusionOk="0">
                  <a:moveTo>
                    <a:pt x="18458" y="5344"/>
                  </a:moveTo>
                  <a:cubicBezTo>
                    <a:pt x="16442" y="3871"/>
                    <a:pt x="14426" y="2399"/>
                    <a:pt x="11834" y="1417"/>
                  </a:cubicBezTo>
                  <a:cubicBezTo>
                    <a:pt x="9242" y="435"/>
                    <a:pt x="6074" y="-56"/>
                    <a:pt x="4058" y="5"/>
                  </a:cubicBezTo>
                  <a:cubicBezTo>
                    <a:pt x="2042" y="67"/>
                    <a:pt x="1178" y="680"/>
                    <a:pt x="602" y="1785"/>
                  </a:cubicBezTo>
                  <a:cubicBezTo>
                    <a:pt x="26" y="2889"/>
                    <a:pt x="-262" y="4485"/>
                    <a:pt x="314" y="5467"/>
                  </a:cubicBezTo>
                  <a:cubicBezTo>
                    <a:pt x="890" y="6449"/>
                    <a:pt x="2330" y="6817"/>
                    <a:pt x="5354" y="6817"/>
                  </a:cubicBezTo>
                  <a:cubicBezTo>
                    <a:pt x="8378" y="6817"/>
                    <a:pt x="12986" y="6449"/>
                    <a:pt x="16010" y="6080"/>
                  </a:cubicBezTo>
                  <a:cubicBezTo>
                    <a:pt x="19034" y="5712"/>
                    <a:pt x="20474" y="5344"/>
                    <a:pt x="20906" y="5467"/>
                  </a:cubicBezTo>
                  <a:cubicBezTo>
                    <a:pt x="21338" y="5589"/>
                    <a:pt x="20762" y="6203"/>
                    <a:pt x="19034" y="8658"/>
                  </a:cubicBezTo>
                  <a:cubicBezTo>
                    <a:pt x="17306" y="11112"/>
                    <a:pt x="14426" y="15408"/>
                    <a:pt x="12986" y="17862"/>
                  </a:cubicBezTo>
                  <a:cubicBezTo>
                    <a:pt x="11546" y="20317"/>
                    <a:pt x="11546" y="20930"/>
                    <a:pt x="11546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5359400" y="7122328"/>
              <a:ext cx="158750" cy="29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21600" y="0"/>
                  </a:moveTo>
                  <a:cubicBezTo>
                    <a:pt x="16416" y="2777"/>
                    <a:pt x="11232" y="5554"/>
                    <a:pt x="7776" y="8794"/>
                  </a:cubicBezTo>
                  <a:cubicBezTo>
                    <a:pt x="4320" y="12034"/>
                    <a:pt x="2592" y="15737"/>
                    <a:pt x="2160" y="17897"/>
                  </a:cubicBezTo>
                  <a:cubicBezTo>
                    <a:pt x="1728" y="20057"/>
                    <a:pt x="2592" y="20674"/>
                    <a:pt x="4608" y="21060"/>
                  </a:cubicBezTo>
                  <a:cubicBezTo>
                    <a:pt x="6624" y="21446"/>
                    <a:pt x="9792" y="21600"/>
                    <a:pt x="12384" y="21369"/>
                  </a:cubicBezTo>
                  <a:cubicBezTo>
                    <a:pt x="14976" y="21137"/>
                    <a:pt x="16992" y="20520"/>
                    <a:pt x="18144" y="19440"/>
                  </a:cubicBezTo>
                  <a:cubicBezTo>
                    <a:pt x="19296" y="18360"/>
                    <a:pt x="19584" y="16817"/>
                    <a:pt x="16416" y="15660"/>
                  </a:cubicBezTo>
                  <a:cubicBezTo>
                    <a:pt x="13248" y="14503"/>
                    <a:pt x="6624" y="13731"/>
                    <a:pt x="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6000750" y="7236578"/>
              <a:ext cx="41275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5024"/>
                  </a:moveTo>
                  <a:cubicBezTo>
                    <a:pt x="4431" y="1701"/>
                    <a:pt x="8862" y="-1622"/>
                    <a:pt x="12462" y="870"/>
                  </a:cubicBezTo>
                  <a:cubicBezTo>
                    <a:pt x="16062" y="3363"/>
                    <a:pt x="18831" y="11670"/>
                    <a:pt x="21600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6019800" y="7331878"/>
              <a:ext cx="3175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7100"/>
                    <a:pt x="4320" y="12600"/>
                    <a:pt x="7920" y="9000"/>
                  </a:cubicBezTo>
                  <a:cubicBezTo>
                    <a:pt x="11520" y="5400"/>
                    <a:pt x="1656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6337300" y="7198528"/>
              <a:ext cx="12680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0" h="21600" fill="norm" stroke="1" extrusionOk="0">
                  <a:moveTo>
                    <a:pt x="3086" y="0"/>
                  </a:moveTo>
                  <a:cubicBezTo>
                    <a:pt x="1371" y="0"/>
                    <a:pt x="-343" y="0"/>
                    <a:pt x="857" y="584"/>
                  </a:cubicBezTo>
                  <a:cubicBezTo>
                    <a:pt x="2057" y="1168"/>
                    <a:pt x="6171" y="2335"/>
                    <a:pt x="10114" y="3892"/>
                  </a:cubicBezTo>
                  <a:cubicBezTo>
                    <a:pt x="14057" y="5449"/>
                    <a:pt x="17828" y="7395"/>
                    <a:pt x="19543" y="9341"/>
                  </a:cubicBezTo>
                  <a:cubicBezTo>
                    <a:pt x="21257" y="11286"/>
                    <a:pt x="20914" y="13232"/>
                    <a:pt x="17314" y="15276"/>
                  </a:cubicBezTo>
                  <a:cubicBezTo>
                    <a:pt x="13714" y="17319"/>
                    <a:pt x="6857" y="194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6744598" y="7020728"/>
              <a:ext cx="188519" cy="429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399" fill="norm" stroke="1" extrusionOk="0">
                  <a:moveTo>
                    <a:pt x="4126" y="6954"/>
                  </a:moveTo>
                  <a:cubicBezTo>
                    <a:pt x="3891" y="8745"/>
                    <a:pt x="3657" y="10537"/>
                    <a:pt x="3187" y="12539"/>
                  </a:cubicBezTo>
                  <a:cubicBezTo>
                    <a:pt x="2717" y="14540"/>
                    <a:pt x="2013" y="16753"/>
                    <a:pt x="1426" y="18386"/>
                  </a:cubicBezTo>
                  <a:cubicBezTo>
                    <a:pt x="839" y="20020"/>
                    <a:pt x="370" y="21073"/>
                    <a:pt x="135" y="21337"/>
                  </a:cubicBezTo>
                  <a:cubicBezTo>
                    <a:pt x="-100" y="21600"/>
                    <a:pt x="-100" y="21073"/>
                    <a:pt x="722" y="18966"/>
                  </a:cubicBezTo>
                  <a:cubicBezTo>
                    <a:pt x="1543" y="16859"/>
                    <a:pt x="3187" y="13171"/>
                    <a:pt x="5535" y="9852"/>
                  </a:cubicBezTo>
                  <a:cubicBezTo>
                    <a:pt x="7883" y="6533"/>
                    <a:pt x="10935" y="3582"/>
                    <a:pt x="12930" y="1949"/>
                  </a:cubicBezTo>
                  <a:cubicBezTo>
                    <a:pt x="14926" y="316"/>
                    <a:pt x="15865" y="0"/>
                    <a:pt x="16804" y="0"/>
                  </a:cubicBezTo>
                  <a:cubicBezTo>
                    <a:pt x="17743" y="0"/>
                    <a:pt x="18683" y="316"/>
                    <a:pt x="19622" y="1370"/>
                  </a:cubicBezTo>
                  <a:cubicBezTo>
                    <a:pt x="20561" y="2423"/>
                    <a:pt x="21500" y="4215"/>
                    <a:pt x="20443" y="5953"/>
                  </a:cubicBezTo>
                  <a:cubicBezTo>
                    <a:pt x="19387" y="7692"/>
                    <a:pt x="16335" y="9378"/>
                    <a:pt x="13400" y="10431"/>
                  </a:cubicBezTo>
                  <a:cubicBezTo>
                    <a:pt x="10465" y="11485"/>
                    <a:pt x="7648" y="11906"/>
                    <a:pt x="5535" y="12222"/>
                  </a:cubicBezTo>
                  <a:cubicBezTo>
                    <a:pt x="3422" y="12539"/>
                    <a:pt x="2013" y="12749"/>
                    <a:pt x="1778" y="13065"/>
                  </a:cubicBezTo>
                  <a:cubicBezTo>
                    <a:pt x="1543" y="13381"/>
                    <a:pt x="2483" y="13803"/>
                    <a:pt x="5770" y="14962"/>
                  </a:cubicBezTo>
                  <a:cubicBezTo>
                    <a:pt x="9057" y="16121"/>
                    <a:pt x="14691" y="18018"/>
                    <a:pt x="20326" y="19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6984999" y="7272847"/>
              <a:ext cx="152401" cy="131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0940" fill="norm" stroke="1" extrusionOk="0">
                  <a:moveTo>
                    <a:pt x="0" y="14475"/>
                  </a:moveTo>
                  <a:cubicBezTo>
                    <a:pt x="3502" y="11775"/>
                    <a:pt x="7005" y="9075"/>
                    <a:pt x="9340" y="6712"/>
                  </a:cubicBezTo>
                  <a:cubicBezTo>
                    <a:pt x="11675" y="4350"/>
                    <a:pt x="12843" y="2325"/>
                    <a:pt x="12697" y="1144"/>
                  </a:cubicBezTo>
                  <a:cubicBezTo>
                    <a:pt x="12551" y="-38"/>
                    <a:pt x="11092" y="-375"/>
                    <a:pt x="9048" y="469"/>
                  </a:cubicBezTo>
                  <a:cubicBezTo>
                    <a:pt x="7005" y="1312"/>
                    <a:pt x="4378" y="3337"/>
                    <a:pt x="2481" y="6206"/>
                  </a:cubicBezTo>
                  <a:cubicBezTo>
                    <a:pt x="584" y="9075"/>
                    <a:pt x="-584" y="12788"/>
                    <a:pt x="875" y="15656"/>
                  </a:cubicBezTo>
                  <a:cubicBezTo>
                    <a:pt x="2335" y="18525"/>
                    <a:pt x="6421" y="20550"/>
                    <a:pt x="10216" y="20888"/>
                  </a:cubicBezTo>
                  <a:cubicBezTo>
                    <a:pt x="14011" y="21225"/>
                    <a:pt x="17513" y="19875"/>
                    <a:pt x="21016" y="18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7077987" y="7306478"/>
              <a:ext cx="110213" cy="311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366" fill="norm" stroke="1" extrusionOk="0">
                  <a:moveTo>
                    <a:pt x="21221" y="0"/>
                  </a:moveTo>
                  <a:cubicBezTo>
                    <a:pt x="19183" y="145"/>
                    <a:pt x="17146" y="290"/>
                    <a:pt x="15312" y="1232"/>
                  </a:cubicBezTo>
                  <a:cubicBezTo>
                    <a:pt x="13478" y="2174"/>
                    <a:pt x="11847" y="3914"/>
                    <a:pt x="11440" y="6596"/>
                  </a:cubicBezTo>
                  <a:cubicBezTo>
                    <a:pt x="11032" y="9278"/>
                    <a:pt x="11847" y="12902"/>
                    <a:pt x="12255" y="15149"/>
                  </a:cubicBezTo>
                  <a:cubicBezTo>
                    <a:pt x="12663" y="17396"/>
                    <a:pt x="12663" y="18266"/>
                    <a:pt x="12663" y="19063"/>
                  </a:cubicBezTo>
                  <a:cubicBezTo>
                    <a:pt x="12663" y="19860"/>
                    <a:pt x="12663" y="20585"/>
                    <a:pt x="11644" y="21020"/>
                  </a:cubicBezTo>
                  <a:cubicBezTo>
                    <a:pt x="10625" y="21455"/>
                    <a:pt x="8587" y="21600"/>
                    <a:pt x="6346" y="20730"/>
                  </a:cubicBezTo>
                  <a:cubicBezTo>
                    <a:pt x="4104" y="19860"/>
                    <a:pt x="1659" y="17976"/>
                    <a:pt x="640" y="15874"/>
                  </a:cubicBezTo>
                  <a:cubicBezTo>
                    <a:pt x="-379" y="13772"/>
                    <a:pt x="29" y="11452"/>
                    <a:pt x="436" y="9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7188200" y="7230278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7212188" y="7253825"/>
              <a:ext cx="94297" cy="179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7" h="21318" fill="norm" stroke="1" extrusionOk="0">
                  <a:moveTo>
                    <a:pt x="5700" y="9262"/>
                  </a:moveTo>
                  <a:cubicBezTo>
                    <a:pt x="9750" y="7253"/>
                    <a:pt x="13800" y="5244"/>
                    <a:pt x="16500" y="3611"/>
                  </a:cubicBezTo>
                  <a:cubicBezTo>
                    <a:pt x="19200" y="1978"/>
                    <a:pt x="20550" y="723"/>
                    <a:pt x="19875" y="220"/>
                  </a:cubicBezTo>
                  <a:cubicBezTo>
                    <a:pt x="19200" y="-282"/>
                    <a:pt x="16500" y="-31"/>
                    <a:pt x="12450" y="2104"/>
                  </a:cubicBezTo>
                  <a:cubicBezTo>
                    <a:pt x="8400" y="4239"/>
                    <a:pt x="3000" y="8258"/>
                    <a:pt x="975" y="11523"/>
                  </a:cubicBezTo>
                  <a:cubicBezTo>
                    <a:pt x="-1050" y="14788"/>
                    <a:pt x="300" y="17299"/>
                    <a:pt x="3000" y="18806"/>
                  </a:cubicBezTo>
                  <a:cubicBezTo>
                    <a:pt x="5700" y="20313"/>
                    <a:pt x="9750" y="20816"/>
                    <a:pt x="13800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7329655" y="7311228"/>
              <a:ext cx="118895" cy="144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013" fill="norm" stroke="1" extrusionOk="0">
                  <a:moveTo>
                    <a:pt x="18685" y="233"/>
                  </a:moveTo>
                  <a:cubicBezTo>
                    <a:pt x="15333" y="-75"/>
                    <a:pt x="11981" y="-384"/>
                    <a:pt x="8629" y="1467"/>
                  </a:cubicBezTo>
                  <a:cubicBezTo>
                    <a:pt x="5278" y="3319"/>
                    <a:pt x="1926" y="7330"/>
                    <a:pt x="622" y="10879"/>
                  </a:cubicBezTo>
                  <a:cubicBezTo>
                    <a:pt x="-681" y="14427"/>
                    <a:pt x="64" y="17513"/>
                    <a:pt x="2857" y="19210"/>
                  </a:cubicBezTo>
                  <a:cubicBezTo>
                    <a:pt x="5650" y="20907"/>
                    <a:pt x="10491" y="21216"/>
                    <a:pt x="13843" y="20907"/>
                  </a:cubicBezTo>
                  <a:cubicBezTo>
                    <a:pt x="17195" y="20599"/>
                    <a:pt x="19057" y="19673"/>
                    <a:pt x="20919" y="18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7494646" y="7033428"/>
              <a:ext cx="176154" cy="465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517" fill="norm" stroke="1" extrusionOk="0">
                  <a:moveTo>
                    <a:pt x="21148" y="0"/>
                  </a:moveTo>
                  <a:cubicBezTo>
                    <a:pt x="16828" y="1173"/>
                    <a:pt x="12508" y="2346"/>
                    <a:pt x="9077" y="4789"/>
                  </a:cubicBezTo>
                  <a:cubicBezTo>
                    <a:pt x="5647" y="7233"/>
                    <a:pt x="3106" y="10947"/>
                    <a:pt x="1581" y="13732"/>
                  </a:cubicBezTo>
                  <a:cubicBezTo>
                    <a:pt x="56" y="16518"/>
                    <a:pt x="-452" y="18375"/>
                    <a:pt x="437" y="19596"/>
                  </a:cubicBezTo>
                  <a:cubicBezTo>
                    <a:pt x="1327" y="20818"/>
                    <a:pt x="3614" y="21405"/>
                    <a:pt x="6155" y="21502"/>
                  </a:cubicBezTo>
                  <a:cubicBezTo>
                    <a:pt x="8696" y="21600"/>
                    <a:pt x="11492" y="21209"/>
                    <a:pt x="14287" y="20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7435850" y="7287428"/>
              <a:ext cx="254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5600"/>
                    <a:pt x="4320" y="9600"/>
                    <a:pt x="7920" y="6000"/>
                  </a:cubicBezTo>
                  <a:cubicBezTo>
                    <a:pt x="11520" y="2400"/>
                    <a:pt x="1656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8010772" y="7063062"/>
              <a:ext cx="291229" cy="358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41" fill="norm" stroke="1" extrusionOk="0">
                  <a:moveTo>
                    <a:pt x="1147" y="1652"/>
                  </a:moveTo>
                  <a:cubicBezTo>
                    <a:pt x="1458" y="5718"/>
                    <a:pt x="1769" y="9784"/>
                    <a:pt x="1924" y="12896"/>
                  </a:cubicBezTo>
                  <a:cubicBezTo>
                    <a:pt x="2080" y="16009"/>
                    <a:pt x="2080" y="18169"/>
                    <a:pt x="1769" y="19567"/>
                  </a:cubicBezTo>
                  <a:cubicBezTo>
                    <a:pt x="1458" y="20965"/>
                    <a:pt x="836" y="21600"/>
                    <a:pt x="448" y="21536"/>
                  </a:cubicBezTo>
                  <a:cubicBezTo>
                    <a:pt x="59" y="21473"/>
                    <a:pt x="-96" y="20711"/>
                    <a:pt x="59" y="19567"/>
                  </a:cubicBezTo>
                  <a:cubicBezTo>
                    <a:pt x="215" y="18424"/>
                    <a:pt x="681" y="16899"/>
                    <a:pt x="2390" y="15374"/>
                  </a:cubicBezTo>
                  <a:cubicBezTo>
                    <a:pt x="4100" y="13849"/>
                    <a:pt x="7052" y="12325"/>
                    <a:pt x="10082" y="10419"/>
                  </a:cubicBezTo>
                  <a:cubicBezTo>
                    <a:pt x="13113" y="8513"/>
                    <a:pt x="16221" y="6226"/>
                    <a:pt x="18085" y="4638"/>
                  </a:cubicBezTo>
                  <a:cubicBezTo>
                    <a:pt x="19950" y="3049"/>
                    <a:pt x="20572" y="2160"/>
                    <a:pt x="20960" y="1398"/>
                  </a:cubicBezTo>
                  <a:cubicBezTo>
                    <a:pt x="21349" y="635"/>
                    <a:pt x="21504" y="0"/>
                    <a:pt x="21271" y="0"/>
                  </a:cubicBezTo>
                  <a:cubicBezTo>
                    <a:pt x="21038" y="0"/>
                    <a:pt x="20416" y="635"/>
                    <a:pt x="19562" y="2541"/>
                  </a:cubicBezTo>
                  <a:cubicBezTo>
                    <a:pt x="18707" y="4447"/>
                    <a:pt x="17619" y="7624"/>
                    <a:pt x="17153" y="10419"/>
                  </a:cubicBezTo>
                  <a:cubicBezTo>
                    <a:pt x="16687" y="13214"/>
                    <a:pt x="16842" y="15628"/>
                    <a:pt x="16998" y="18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8252794" y="7363628"/>
              <a:ext cx="153657" cy="69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0971" fill="norm" stroke="1" extrusionOk="0">
                  <a:moveTo>
                    <a:pt x="9061" y="0"/>
                  </a:moveTo>
                  <a:cubicBezTo>
                    <a:pt x="7017" y="1271"/>
                    <a:pt x="4974" y="2541"/>
                    <a:pt x="3369" y="4765"/>
                  </a:cubicBezTo>
                  <a:cubicBezTo>
                    <a:pt x="1763" y="6988"/>
                    <a:pt x="596" y="10165"/>
                    <a:pt x="158" y="13341"/>
                  </a:cubicBezTo>
                  <a:cubicBezTo>
                    <a:pt x="-280" y="16518"/>
                    <a:pt x="12" y="19694"/>
                    <a:pt x="3369" y="20647"/>
                  </a:cubicBezTo>
                  <a:cubicBezTo>
                    <a:pt x="6725" y="21600"/>
                    <a:pt x="13147" y="20329"/>
                    <a:pt x="16796" y="18424"/>
                  </a:cubicBezTo>
                  <a:cubicBezTo>
                    <a:pt x="20444" y="16518"/>
                    <a:pt x="21320" y="13976"/>
                    <a:pt x="21174" y="11753"/>
                  </a:cubicBezTo>
                  <a:cubicBezTo>
                    <a:pt x="21028" y="9529"/>
                    <a:pt x="19861" y="7624"/>
                    <a:pt x="17525" y="6353"/>
                  </a:cubicBezTo>
                  <a:cubicBezTo>
                    <a:pt x="15190" y="5082"/>
                    <a:pt x="11688" y="4447"/>
                    <a:pt x="8185" y="3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8712200" y="7236628"/>
              <a:ext cx="317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2400"/>
                    <a:pt x="11520" y="4800"/>
                    <a:pt x="15120" y="8400"/>
                  </a:cubicBezTo>
                  <a:cubicBezTo>
                    <a:pt x="18720" y="12000"/>
                    <a:pt x="2016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8674100" y="7363628"/>
              <a:ext cx="3365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55" y="18000"/>
                    <a:pt x="9509" y="14400"/>
                    <a:pt x="13109" y="10800"/>
                  </a:cubicBezTo>
                  <a:cubicBezTo>
                    <a:pt x="16709" y="7200"/>
                    <a:pt x="1915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8972550" y="7198528"/>
              <a:ext cx="149707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1600" fill="norm" stroke="1" extrusionOk="0">
                  <a:moveTo>
                    <a:pt x="0" y="0"/>
                  </a:moveTo>
                  <a:cubicBezTo>
                    <a:pt x="6422" y="2240"/>
                    <a:pt x="12843" y="4480"/>
                    <a:pt x="16638" y="6560"/>
                  </a:cubicBezTo>
                  <a:cubicBezTo>
                    <a:pt x="20432" y="8640"/>
                    <a:pt x="21600" y="10560"/>
                    <a:pt x="19849" y="13040"/>
                  </a:cubicBezTo>
                  <a:cubicBezTo>
                    <a:pt x="18097" y="15520"/>
                    <a:pt x="13427" y="18560"/>
                    <a:pt x="87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9364133" y="7202641"/>
              <a:ext cx="148168" cy="242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0" fill="norm" stroke="1" extrusionOk="0">
                  <a:moveTo>
                    <a:pt x="15120" y="4037"/>
                  </a:moveTo>
                  <a:cubicBezTo>
                    <a:pt x="16354" y="2390"/>
                    <a:pt x="17589" y="742"/>
                    <a:pt x="17589" y="193"/>
                  </a:cubicBezTo>
                  <a:cubicBezTo>
                    <a:pt x="17589" y="-356"/>
                    <a:pt x="16354" y="193"/>
                    <a:pt x="13423" y="2756"/>
                  </a:cubicBezTo>
                  <a:cubicBezTo>
                    <a:pt x="10491" y="5319"/>
                    <a:pt x="5863" y="9895"/>
                    <a:pt x="3240" y="13007"/>
                  </a:cubicBezTo>
                  <a:cubicBezTo>
                    <a:pt x="617" y="16119"/>
                    <a:pt x="0" y="17766"/>
                    <a:pt x="0" y="19047"/>
                  </a:cubicBezTo>
                  <a:cubicBezTo>
                    <a:pt x="0" y="20329"/>
                    <a:pt x="617" y="21244"/>
                    <a:pt x="4320" y="20878"/>
                  </a:cubicBezTo>
                  <a:cubicBezTo>
                    <a:pt x="8023" y="20512"/>
                    <a:pt x="14811" y="18864"/>
                    <a:pt x="21600" y="17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9504867" y="7283003"/>
              <a:ext cx="98450" cy="142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311" fill="norm" stroke="1" extrusionOk="0">
                  <a:moveTo>
                    <a:pt x="15080" y="5429"/>
                  </a:moveTo>
                  <a:cubicBezTo>
                    <a:pt x="15080" y="3523"/>
                    <a:pt x="15080" y="1617"/>
                    <a:pt x="13955" y="664"/>
                  </a:cubicBezTo>
                  <a:cubicBezTo>
                    <a:pt x="12830" y="-289"/>
                    <a:pt x="10580" y="-289"/>
                    <a:pt x="8105" y="1140"/>
                  </a:cubicBezTo>
                  <a:cubicBezTo>
                    <a:pt x="5630" y="2570"/>
                    <a:pt x="2930" y="5429"/>
                    <a:pt x="1355" y="8605"/>
                  </a:cubicBezTo>
                  <a:cubicBezTo>
                    <a:pt x="-220" y="11782"/>
                    <a:pt x="-670" y="15276"/>
                    <a:pt x="1355" y="17658"/>
                  </a:cubicBezTo>
                  <a:cubicBezTo>
                    <a:pt x="3380" y="20040"/>
                    <a:pt x="7880" y="21311"/>
                    <a:pt x="11255" y="21311"/>
                  </a:cubicBezTo>
                  <a:cubicBezTo>
                    <a:pt x="14630" y="21311"/>
                    <a:pt x="16880" y="20040"/>
                    <a:pt x="18455" y="18293"/>
                  </a:cubicBezTo>
                  <a:cubicBezTo>
                    <a:pt x="20030" y="16546"/>
                    <a:pt x="20930" y="14323"/>
                    <a:pt x="20930" y="12417"/>
                  </a:cubicBezTo>
                  <a:cubicBezTo>
                    <a:pt x="20930" y="10511"/>
                    <a:pt x="20030" y="8923"/>
                    <a:pt x="18455" y="8446"/>
                  </a:cubicBezTo>
                  <a:cubicBezTo>
                    <a:pt x="16880" y="7970"/>
                    <a:pt x="14630" y="8605"/>
                    <a:pt x="12380" y="9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9643756" y="7306478"/>
              <a:ext cx="52695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fill="norm" stroke="1" extrusionOk="0">
                  <a:moveTo>
                    <a:pt x="20682" y="0"/>
                  </a:moveTo>
                  <a:cubicBezTo>
                    <a:pt x="13205" y="3240"/>
                    <a:pt x="5728" y="6480"/>
                    <a:pt x="2405" y="10080"/>
                  </a:cubicBezTo>
                  <a:cubicBezTo>
                    <a:pt x="-918" y="13680"/>
                    <a:pt x="-87" y="17640"/>
                    <a:pt x="7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9677400" y="7255678"/>
              <a:ext cx="19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9726083" y="7294409"/>
              <a:ext cx="160868" cy="164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2842" y="3970"/>
                  </a:moveTo>
                  <a:cubicBezTo>
                    <a:pt x="2274" y="5320"/>
                    <a:pt x="1705" y="6670"/>
                    <a:pt x="1137" y="8425"/>
                  </a:cubicBezTo>
                  <a:cubicBezTo>
                    <a:pt x="568" y="10180"/>
                    <a:pt x="0" y="12340"/>
                    <a:pt x="0" y="12745"/>
                  </a:cubicBezTo>
                  <a:cubicBezTo>
                    <a:pt x="0" y="13150"/>
                    <a:pt x="568" y="11800"/>
                    <a:pt x="1989" y="9370"/>
                  </a:cubicBezTo>
                  <a:cubicBezTo>
                    <a:pt x="3411" y="6940"/>
                    <a:pt x="5684" y="3430"/>
                    <a:pt x="7532" y="1540"/>
                  </a:cubicBezTo>
                  <a:cubicBezTo>
                    <a:pt x="9379" y="-350"/>
                    <a:pt x="10800" y="-620"/>
                    <a:pt x="12647" y="1405"/>
                  </a:cubicBezTo>
                  <a:cubicBezTo>
                    <a:pt x="14495" y="3430"/>
                    <a:pt x="16768" y="7750"/>
                    <a:pt x="18332" y="11395"/>
                  </a:cubicBezTo>
                  <a:cubicBezTo>
                    <a:pt x="19895" y="15040"/>
                    <a:pt x="20747" y="18010"/>
                    <a:pt x="21600" y="20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10127686" y="7300128"/>
              <a:ext cx="19615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1350"/>
                    <a:pt x="2735" y="2700"/>
                    <a:pt x="575" y="6300"/>
                  </a:cubicBezTo>
                  <a:cubicBezTo>
                    <a:pt x="-1585" y="9900"/>
                    <a:pt x="2735" y="1575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10147663" y="7230764"/>
              <a:ext cx="31388" cy="37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202" fill="norm" stroke="1" extrusionOk="0">
                  <a:moveTo>
                    <a:pt x="3818" y="20202"/>
                  </a:moveTo>
                  <a:cubicBezTo>
                    <a:pt x="1118" y="11107"/>
                    <a:pt x="-1582" y="2013"/>
                    <a:pt x="1118" y="307"/>
                  </a:cubicBezTo>
                  <a:cubicBezTo>
                    <a:pt x="3818" y="-1398"/>
                    <a:pt x="11918" y="4286"/>
                    <a:pt x="20018" y="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10206273" y="7268884"/>
              <a:ext cx="118298" cy="161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1369" fill="norm" stroke="1" extrusionOk="0">
                  <a:moveTo>
                    <a:pt x="11969" y="775"/>
                  </a:moveTo>
                  <a:cubicBezTo>
                    <a:pt x="10107" y="494"/>
                    <a:pt x="8245" y="214"/>
                    <a:pt x="6196" y="73"/>
                  </a:cubicBezTo>
                  <a:cubicBezTo>
                    <a:pt x="4148" y="-67"/>
                    <a:pt x="1913" y="-67"/>
                    <a:pt x="796" y="634"/>
                  </a:cubicBezTo>
                  <a:cubicBezTo>
                    <a:pt x="-321" y="1336"/>
                    <a:pt x="-321" y="2738"/>
                    <a:pt x="1169" y="4421"/>
                  </a:cubicBezTo>
                  <a:cubicBezTo>
                    <a:pt x="2658" y="6104"/>
                    <a:pt x="5638" y="8068"/>
                    <a:pt x="8989" y="9891"/>
                  </a:cubicBezTo>
                  <a:cubicBezTo>
                    <a:pt x="12341" y="11715"/>
                    <a:pt x="16065" y="13398"/>
                    <a:pt x="18300" y="14941"/>
                  </a:cubicBezTo>
                  <a:cubicBezTo>
                    <a:pt x="20534" y="16484"/>
                    <a:pt x="21279" y="17886"/>
                    <a:pt x="20534" y="19008"/>
                  </a:cubicBezTo>
                  <a:cubicBezTo>
                    <a:pt x="19789" y="20130"/>
                    <a:pt x="17555" y="20972"/>
                    <a:pt x="14762" y="21252"/>
                  </a:cubicBezTo>
                  <a:cubicBezTo>
                    <a:pt x="11969" y="21533"/>
                    <a:pt x="8617" y="21252"/>
                    <a:pt x="5265" y="20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10629900" y="7128678"/>
              <a:ext cx="125992" cy="335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541" fill="norm" stroke="1" extrusionOk="0">
                  <a:moveTo>
                    <a:pt x="0" y="0"/>
                  </a:moveTo>
                  <a:cubicBezTo>
                    <a:pt x="0" y="5298"/>
                    <a:pt x="0" y="10596"/>
                    <a:pt x="0" y="13585"/>
                  </a:cubicBezTo>
                  <a:cubicBezTo>
                    <a:pt x="0" y="16574"/>
                    <a:pt x="0" y="17253"/>
                    <a:pt x="0" y="17932"/>
                  </a:cubicBezTo>
                  <a:cubicBezTo>
                    <a:pt x="0" y="18611"/>
                    <a:pt x="0" y="19291"/>
                    <a:pt x="180" y="19223"/>
                  </a:cubicBezTo>
                  <a:cubicBezTo>
                    <a:pt x="360" y="19155"/>
                    <a:pt x="720" y="18340"/>
                    <a:pt x="1260" y="17321"/>
                  </a:cubicBezTo>
                  <a:cubicBezTo>
                    <a:pt x="1800" y="16302"/>
                    <a:pt x="2520" y="15079"/>
                    <a:pt x="3600" y="14128"/>
                  </a:cubicBezTo>
                  <a:cubicBezTo>
                    <a:pt x="4680" y="13177"/>
                    <a:pt x="6120" y="12498"/>
                    <a:pt x="7920" y="12158"/>
                  </a:cubicBezTo>
                  <a:cubicBezTo>
                    <a:pt x="9720" y="11819"/>
                    <a:pt x="11880" y="11819"/>
                    <a:pt x="13680" y="12023"/>
                  </a:cubicBezTo>
                  <a:cubicBezTo>
                    <a:pt x="15480" y="12226"/>
                    <a:pt x="16920" y="12634"/>
                    <a:pt x="18180" y="13653"/>
                  </a:cubicBezTo>
                  <a:cubicBezTo>
                    <a:pt x="19440" y="14672"/>
                    <a:pt x="20520" y="16302"/>
                    <a:pt x="21060" y="17525"/>
                  </a:cubicBezTo>
                  <a:cubicBezTo>
                    <a:pt x="21600" y="18747"/>
                    <a:pt x="21600" y="19562"/>
                    <a:pt x="20700" y="20174"/>
                  </a:cubicBezTo>
                  <a:cubicBezTo>
                    <a:pt x="19800" y="20785"/>
                    <a:pt x="18000" y="21192"/>
                    <a:pt x="15300" y="21396"/>
                  </a:cubicBezTo>
                  <a:cubicBezTo>
                    <a:pt x="12600" y="21600"/>
                    <a:pt x="9000" y="21600"/>
                    <a:pt x="6660" y="21328"/>
                  </a:cubicBezTo>
                  <a:cubicBezTo>
                    <a:pt x="4320" y="21057"/>
                    <a:pt x="3240" y="20513"/>
                    <a:pt x="3060" y="19698"/>
                  </a:cubicBezTo>
                  <a:cubicBezTo>
                    <a:pt x="2880" y="18883"/>
                    <a:pt x="3600" y="17796"/>
                    <a:pt x="4320" y="16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10839449" y="7338228"/>
              <a:ext cx="25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057"/>
                    <a:pt x="10800" y="4114"/>
                    <a:pt x="7200" y="7714"/>
                  </a:cubicBezTo>
                  <a:cubicBezTo>
                    <a:pt x="3600" y="11314"/>
                    <a:pt x="1800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10839450" y="7262391"/>
              <a:ext cx="3810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0" y="11918"/>
                    <a:pt x="0" y="3818"/>
                    <a:pt x="3600" y="1118"/>
                  </a:cubicBezTo>
                  <a:cubicBezTo>
                    <a:pt x="7200" y="-1582"/>
                    <a:pt x="144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10922794" y="7247697"/>
              <a:ext cx="164307" cy="1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461" fill="norm" stroke="1" extrusionOk="0">
                  <a:moveTo>
                    <a:pt x="14850" y="4482"/>
                  </a:moveTo>
                  <a:cubicBezTo>
                    <a:pt x="13742" y="3345"/>
                    <a:pt x="12634" y="2208"/>
                    <a:pt x="11250" y="1213"/>
                  </a:cubicBezTo>
                  <a:cubicBezTo>
                    <a:pt x="9865" y="219"/>
                    <a:pt x="8204" y="-634"/>
                    <a:pt x="6542" y="645"/>
                  </a:cubicBezTo>
                  <a:cubicBezTo>
                    <a:pt x="4881" y="1924"/>
                    <a:pt x="3219" y="5334"/>
                    <a:pt x="2111" y="7892"/>
                  </a:cubicBezTo>
                  <a:cubicBezTo>
                    <a:pt x="1004" y="10450"/>
                    <a:pt x="450" y="12155"/>
                    <a:pt x="173" y="14287"/>
                  </a:cubicBezTo>
                  <a:cubicBezTo>
                    <a:pt x="-104" y="16419"/>
                    <a:pt x="-104" y="18977"/>
                    <a:pt x="588" y="19971"/>
                  </a:cubicBezTo>
                  <a:cubicBezTo>
                    <a:pt x="1281" y="20966"/>
                    <a:pt x="2665" y="20398"/>
                    <a:pt x="4327" y="18692"/>
                  </a:cubicBezTo>
                  <a:cubicBezTo>
                    <a:pt x="5988" y="16987"/>
                    <a:pt x="7927" y="14145"/>
                    <a:pt x="9173" y="12013"/>
                  </a:cubicBezTo>
                  <a:cubicBezTo>
                    <a:pt x="10419" y="9882"/>
                    <a:pt x="10973" y="8461"/>
                    <a:pt x="11250" y="8461"/>
                  </a:cubicBezTo>
                  <a:cubicBezTo>
                    <a:pt x="11527" y="8461"/>
                    <a:pt x="11527" y="9882"/>
                    <a:pt x="11665" y="11303"/>
                  </a:cubicBezTo>
                  <a:cubicBezTo>
                    <a:pt x="11804" y="12724"/>
                    <a:pt x="12081" y="14145"/>
                    <a:pt x="13742" y="15140"/>
                  </a:cubicBezTo>
                  <a:cubicBezTo>
                    <a:pt x="15404" y="16134"/>
                    <a:pt x="18450" y="16703"/>
                    <a:pt x="21496" y="17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11091712" y="7259101"/>
              <a:ext cx="65802" cy="180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8" h="21445" fill="norm" stroke="1" extrusionOk="0">
                  <a:moveTo>
                    <a:pt x="18210" y="7129"/>
                  </a:moveTo>
                  <a:cubicBezTo>
                    <a:pt x="19519" y="5873"/>
                    <a:pt x="20828" y="4617"/>
                    <a:pt x="20173" y="3487"/>
                  </a:cubicBezTo>
                  <a:cubicBezTo>
                    <a:pt x="19519" y="2357"/>
                    <a:pt x="16901" y="1352"/>
                    <a:pt x="13955" y="724"/>
                  </a:cubicBezTo>
                  <a:cubicBezTo>
                    <a:pt x="11010" y="96"/>
                    <a:pt x="7737" y="-155"/>
                    <a:pt x="4792" y="96"/>
                  </a:cubicBezTo>
                  <a:cubicBezTo>
                    <a:pt x="1846" y="347"/>
                    <a:pt x="-772" y="1101"/>
                    <a:pt x="210" y="2859"/>
                  </a:cubicBezTo>
                  <a:cubicBezTo>
                    <a:pt x="1192" y="4617"/>
                    <a:pt x="5773" y="7380"/>
                    <a:pt x="9373" y="9389"/>
                  </a:cubicBezTo>
                  <a:cubicBezTo>
                    <a:pt x="12973" y="11398"/>
                    <a:pt x="15592" y="12654"/>
                    <a:pt x="14610" y="14538"/>
                  </a:cubicBezTo>
                  <a:cubicBezTo>
                    <a:pt x="13628" y="16422"/>
                    <a:pt x="9046" y="18933"/>
                    <a:pt x="4464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11188699" y="7089259"/>
              <a:ext cx="354593" cy="331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12" fill="norm" stroke="1" extrusionOk="0">
                  <a:moveTo>
                    <a:pt x="0" y="16080"/>
                  </a:moveTo>
                  <a:cubicBezTo>
                    <a:pt x="2057" y="15397"/>
                    <a:pt x="4114" y="14713"/>
                    <a:pt x="5464" y="14166"/>
                  </a:cubicBezTo>
                  <a:cubicBezTo>
                    <a:pt x="6814" y="13620"/>
                    <a:pt x="7457" y="13209"/>
                    <a:pt x="7264" y="13004"/>
                  </a:cubicBezTo>
                  <a:cubicBezTo>
                    <a:pt x="7071" y="12799"/>
                    <a:pt x="6043" y="12799"/>
                    <a:pt x="5014" y="13415"/>
                  </a:cubicBezTo>
                  <a:cubicBezTo>
                    <a:pt x="3986" y="14030"/>
                    <a:pt x="2957" y="15260"/>
                    <a:pt x="2314" y="16422"/>
                  </a:cubicBezTo>
                  <a:cubicBezTo>
                    <a:pt x="1671" y="17584"/>
                    <a:pt x="1414" y="18678"/>
                    <a:pt x="2379" y="19430"/>
                  </a:cubicBezTo>
                  <a:cubicBezTo>
                    <a:pt x="3343" y="20182"/>
                    <a:pt x="5529" y="20592"/>
                    <a:pt x="7393" y="20455"/>
                  </a:cubicBezTo>
                  <a:cubicBezTo>
                    <a:pt x="9257" y="20318"/>
                    <a:pt x="10800" y="19635"/>
                    <a:pt x="11957" y="18883"/>
                  </a:cubicBezTo>
                  <a:cubicBezTo>
                    <a:pt x="13114" y="18131"/>
                    <a:pt x="13886" y="17311"/>
                    <a:pt x="13886" y="16764"/>
                  </a:cubicBezTo>
                  <a:cubicBezTo>
                    <a:pt x="13886" y="16217"/>
                    <a:pt x="13114" y="15944"/>
                    <a:pt x="12021" y="16217"/>
                  </a:cubicBezTo>
                  <a:cubicBezTo>
                    <a:pt x="10929" y="16490"/>
                    <a:pt x="9514" y="17311"/>
                    <a:pt x="8807" y="18131"/>
                  </a:cubicBezTo>
                  <a:cubicBezTo>
                    <a:pt x="8100" y="18951"/>
                    <a:pt x="8100" y="19771"/>
                    <a:pt x="8421" y="20318"/>
                  </a:cubicBezTo>
                  <a:cubicBezTo>
                    <a:pt x="8743" y="20865"/>
                    <a:pt x="9386" y="21139"/>
                    <a:pt x="10350" y="20934"/>
                  </a:cubicBezTo>
                  <a:cubicBezTo>
                    <a:pt x="11314" y="20728"/>
                    <a:pt x="12600" y="20045"/>
                    <a:pt x="14336" y="17653"/>
                  </a:cubicBezTo>
                  <a:cubicBezTo>
                    <a:pt x="16071" y="15260"/>
                    <a:pt x="18257" y="11159"/>
                    <a:pt x="19543" y="8288"/>
                  </a:cubicBezTo>
                  <a:cubicBezTo>
                    <a:pt x="20829" y="5417"/>
                    <a:pt x="21214" y="3777"/>
                    <a:pt x="21407" y="2546"/>
                  </a:cubicBezTo>
                  <a:cubicBezTo>
                    <a:pt x="21600" y="1316"/>
                    <a:pt x="21600" y="496"/>
                    <a:pt x="21279" y="154"/>
                  </a:cubicBezTo>
                  <a:cubicBezTo>
                    <a:pt x="20957" y="-188"/>
                    <a:pt x="20314" y="-51"/>
                    <a:pt x="19479" y="1521"/>
                  </a:cubicBezTo>
                  <a:cubicBezTo>
                    <a:pt x="18643" y="3093"/>
                    <a:pt x="17614" y="6101"/>
                    <a:pt x="16907" y="9655"/>
                  </a:cubicBezTo>
                  <a:cubicBezTo>
                    <a:pt x="16200" y="13209"/>
                    <a:pt x="15814" y="17311"/>
                    <a:pt x="15429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11588749" y="7452528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